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61" r:id="rId2"/>
    <p:sldId id="268" r:id="rId3"/>
    <p:sldId id="263" r:id="rId4"/>
    <p:sldId id="286" r:id="rId5"/>
    <p:sldId id="287" r:id="rId6"/>
    <p:sldId id="288" r:id="rId7"/>
    <p:sldId id="271" r:id="rId8"/>
    <p:sldId id="273" r:id="rId9"/>
    <p:sldId id="289" r:id="rId10"/>
    <p:sldId id="294" r:id="rId11"/>
    <p:sldId id="303" r:id="rId12"/>
    <p:sldId id="293" r:id="rId13"/>
    <p:sldId id="297" r:id="rId14"/>
    <p:sldId id="298" r:id="rId15"/>
    <p:sldId id="296" r:id="rId16"/>
    <p:sldId id="299" r:id="rId17"/>
    <p:sldId id="300" r:id="rId18"/>
    <p:sldId id="304" r:id="rId19"/>
    <p:sldId id="301" r:id="rId20"/>
    <p:sldId id="305" r:id="rId21"/>
    <p:sldId id="302" r:id="rId22"/>
    <p:sldId id="309" r:id="rId23"/>
    <p:sldId id="311" r:id="rId24"/>
    <p:sldId id="310" r:id="rId25"/>
    <p:sldId id="312" r:id="rId26"/>
    <p:sldId id="313" r:id="rId27"/>
    <p:sldId id="314" r:id="rId28"/>
    <p:sldId id="315" r:id="rId29"/>
    <p:sldId id="276" r:id="rId30"/>
    <p:sldId id="291" r:id="rId31"/>
    <p:sldId id="292" r:id="rId32"/>
    <p:sldId id="277" r:id="rId33"/>
    <p:sldId id="281" r:id="rId34"/>
    <p:sldId id="283" r:id="rId35"/>
    <p:sldId id="285" r:id="rId36"/>
    <p:sldId id="284" r:id="rId37"/>
    <p:sldId id="262" r:id="rId38"/>
    <p:sldId id="265" r:id="rId39"/>
    <p:sldId id="266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0C7"/>
    <a:srgbClr val="F9B298"/>
    <a:srgbClr val="F8F6F2"/>
    <a:srgbClr val="00356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6" autoAdjust="0"/>
    <p:restoredTop sz="84566" autoAdjust="0"/>
  </p:normalViewPr>
  <p:slideViewPr>
    <p:cSldViewPr snapToGrid="0" showGuides="1">
      <p:cViewPr varScale="1">
        <p:scale>
          <a:sx n="71" d="100"/>
          <a:sy n="71" d="100"/>
        </p:scale>
        <p:origin x="1435" y="62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87DAC-918C-4A6C-9DA1-F4A9E4254A18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8A749-0D09-4B0C-9DAC-AD71498028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305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8A749-0D09-4B0C-9DAC-AD714980284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023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38A749-0D09-4B0C-9DAC-AD714980284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888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38A749-0D09-4B0C-9DAC-AD714980284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6007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38A749-0D09-4B0C-9DAC-AD714980284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8733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8A749-0D09-4B0C-9DAC-AD714980284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44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8A749-0D09-4B0C-9DAC-AD714980284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465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8A749-0D09-4B0C-9DAC-AD714980284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90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8A749-0D09-4B0C-9DAC-AD714980284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075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38A749-0D09-4B0C-9DAC-AD714980284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003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38A749-0D09-4B0C-9DAC-AD714980284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8303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38A749-0D09-4B0C-9DAC-AD714980284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7290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38A749-0D09-4B0C-9DAC-AD714980284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675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ED640-2A2B-41E2-AB1A-2A9B21BAA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60FCBB-74D1-4934-9315-C0912B5EF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86D18-69A0-4C48-9766-3290BD81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25D46-2DEA-4024-A500-D07DE777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28ADEB-B9D1-4B13-B548-13FFCB4C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05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1D265-AA87-4FC5-9A56-12446F39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42CDF6-EC77-4FE2-B43F-6B7DDE3A3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130CE-5363-48CB-A340-0F0493EC6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633B3F-F69B-4A0F-B85F-5EEC5C2E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2582E-10D0-4F57-B41B-7BC86F51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64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B77D58-5D45-4986-9735-A8BCF7589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DCE1AA-D2E3-4F6E-807B-1BC99D2FD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CB4F6-10F4-4A43-9EDD-10822AEB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8C7BF-F87C-4DD4-A764-DA24BBD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9CD3B-5C66-464D-9770-FC83699E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B2C1A-03F4-4194-B2FF-52CEE01D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F7A8CC-C4C9-41DF-9E73-115DA82FB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683D0-42B0-45C1-8E15-D648E076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6AB831-851A-4453-B5AE-4BD708A4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0560B2-CCC8-42CC-9754-69F08BBA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91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F80FF-C6A2-494D-B2B5-DCED81A4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1B49E0-2ED4-4ED6-9525-651A00DD6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670E02-DBEA-4EAA-A963-09D5CD65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A1F08-AC83-4710-87FC-BA284591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6418F-E4E5-4E49-8867-86DD936F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08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095B1-6867-4341-BB7A-B1192E10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FCF58-073E-4332-A193-A5C728DCB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12EDE3-5F22-459C-B14E-0E9E4D947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B47649-78BE-48C3-9619-1393EC25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63AF48-1D8D-43CE-B4EF-EA283C34C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CE8652-6E13-462A-BA65-CE492BB7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21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C0A6B-6C98-49D9-A1C8-B1C3AE70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2181C6-4AD0-4DF9-AFA1-3ECD807D8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47CC88-A24C-42F5-BAB7-8668B1596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E3DD69-B51F-44CB-8A7F-9C916C9D3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93277A-5D98-4489-903E-F54234DD7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5922D4-5778-464C-9D4B-53441E81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B2B1A9-4C55-4C24-96B8-CDA690065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9758BE-1158-45B0-888E-FBF36F80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09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DACC5-7103-41D4-928B-EA6EEA40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AA7162-D5F1-4233-B44B-2A519568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707E3F-284F-40F6-9E4A-F11A61BE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D266D2-4B7E-4B5C-BBF0-36CF7A95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51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7F7AA4-209D-4689-AA02-D04B4EDE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85722C-8A72-448E-8B83-EF7C5AF9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24A6E7-8728-4C8A-82A6-A6C3CA90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34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FCA1F-DBEC-4F64-A69D-D69080070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1CC70-5093-42C4-8978-1F2D73632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786617-699B-488F-8721-F3B668462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4FC728-03B7-400E-B1AE-2A5B4D18F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97A1CA-2B06-47D1-87BB-6FA3AB17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FA3FAE-923B-44C6-A3D4-934B76B4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20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06F8E-3219-4BC9-AC48-C3DC6CFCE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04C55E-16F2-4CAF-9384-FC1D4F080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AD510D-2B1E-4164-AED3-22DE5492E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7433D4-FB86-4AFF-B6A8-F8E3F1BE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BCFB19-C751-424E-B3D4-EEB9597C4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8B9F28-5458-46D5-A25A-B0BBEAA7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92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AB1C4B-3767-46EA-A3DE-A1B389DE7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696137-0F59-4406-87C1-C506DAFF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8FC2BC-E05F-4E79-B480-7DC4C5E52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BC401-CFCF-4CBF-8250-0F6535AAC3D8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E4EED-EEA6-4898-9A84-042E4F271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F8E61-8F4C-46F9-B605-3C0D16F5F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81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7A65AD-DFB0-4E72-9BBD-05217128E1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1660E10-9865-4A2A-A842-5CF8813FC684}"/>
              </a:ext>
            </a:extLst>
          </p:cNvPr>
          <p:cNvCxnSpPr>
            <a:cxnSpLocks/>
          </p:cNvCxnSpPr>
          <p:nvPr/>
        </p:nvCxnSpPr>
        <p:spPr>
          <a:xfrm>
            <a:off x="1333500" y="5130800"/>
            <a:ext cx="10858500" cy="0"/>
          </a:xfrm>
          <a:prstGeom prst="line">
            <a:avLst/>
          </a:prstGeom>
          <a:ln w="254000">
            <a:solidFill>
              <a:srgbClr val="0187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40D276-71EF-46F9-AFDA-7F49C2F9775D}"/>
              </a:ext>
            </a:extLst>
          </p:cNvPr>
          <p:cNvSpPr txBox="1"/>
          <p:nvPr/>
        </p:nvSpPr>
        <p:spPr>
          <a:xfrm>
            <a:off x="1333500" y="1248008"/>
            <a:ext cx="644439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solidFill>
                  <a:srgbClr val="0187FB"/>
                </a:solidFill>
              </a:rPr>
              <a:t>Portfolio St.</a:t>
            </a:r>
            <a:endParaRPr lang="ko-KR" altLang="en-US" sz="8800" b="1" dirty="0">
              <a:solidFill>
                <a:srgbClr val="0187FB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D38E18-38C2-4110-B4B0-DAC311AE9A8B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E999C16-7FF9-4F42-8224-49ABB603793A}"/>
              </a:ext>
            </a:extLst>
          </p:cNvPr>
          <p:cNvGrpSpPr/>
          <p:nvPr/>
        </p:nvGrpSpPr>
        <p:grpSpPr>
          <a:xfrm>
            <a:off x="1333500" y="2720706"/>
            <a:ext cx="7632080" cy="1461191"/>
            <a:chOff x="1333500" y="3023567"/>
            <a:chExt cx="7632080" cy="146119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DBDF0E2-A07C-43CB-ACFC-C059E066074A}"/>
                </a:ext>
              </a:extLst>
            </p:cNvPr>
            <p:cNvSpPr/>
            <p:nvPr/>
          </p:nvSpPr>
          <p:spPr>
            <a:xfrm>
              <a:off x="1333500" y="3023567"/>
              <a:ext cx="7632080" cy="14611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1586C36-8EF7-47D8-9D9B-639F19D27116}"/>
                </a:ext>
              </a:extLst>
            </p:cNvPr>
            <p:cNvSpPr txBox="1"/>
            <p:nvPr/>
          </p:nvSpPr>
          <p:spPr>
            <a:xfrm>
              <a:off x="1565866" y="3090473"/>
              <a:ext cx="386676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3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85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Part 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6449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spc="-300" dirty="0"/>
              <a:t>&lt;2&gt; .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문의 게시판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 –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주요 구현 기능 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(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게시글 작성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)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F62D601-E204-4439-95B1-285F0F608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957" y="4444624"/>
            <a:ext cx="4226436" cy="1871848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233A7190-7B1B-413B-BB17-09126AE47956}"/>
              </a:ext>
            </a:extLst>
          </p:cNvPr>
          <p:cNvGrpSpPr/>
          <p:nvPr/>
        </p:nvGrpSpPr>
        <p:grpSpPr>
          <a:xfrm>
            <a:off x="1074234" y="921834"/>
            <a:ext cx="6620723" cy="5662148"/>
            <a:chOff x="437725" y="1074234"/>
            <a:chExt cx="5814245" cy="566214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DB3BF94-CF2B-4994-8729-66C3EF6D0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725" y="1074234"/>
              <a:ext cx="5814245" cy="566214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8C9CA0A-B470-4029-9C68-072D70E0A092}"/>
                </a:ext>
              </a:extLst>
            </p:cNvPr>
            <p:cNvSpPr txBox="1"/>
            <p:nvPr/>
          </p:nvSpPr>
          <p:spPr>
            <a:xfrm>
              <a:off x="437725" y="1097314"/>
              <a:ext cx="275663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b="1" dirty="0">
                  <a:highlight>
                    <a:srgbClr val="F9E0C7"/>
                  </a:highlight>
                </a:rPr>
                <a:t>1. </a:t>
              </a:r>
              <a:r>
                <a:rPr lang="ko-KR" altLang="en-US" sz="1300" b="1" dirty="0">
                  <a:highlight>
                    <a:srgbClr val="F9E0C7"/>
                  </a:highlight>
                </a:rPr>
                <a:t>게시글 작성 기능 </a:t>
              </a:r>
              <a:r>
                <a:rPr lang="en-US" altLang="ko-KR" sz="1300" b="1" dirty="0">
                  <a:highlight>
                    <a:srgbClr val="F9E0C7"/>
                  </a:highlight>
                </a:rPr>
                <a:t>(</a:t>
              </a:r>
              <a:r>
                <a:rPr lang="ko-KR" altLang="en-US" sz="1300" b="1" dirty="0">
                  <a:highlight>
                    <a:srgbClr val="F9E0C7"/>
                  </a:highlight>
                </a:rPr>
                <a:t>카테고리 </a:t>
              </a:r>
              <a:r>
                <a:rPr lang="en-US" altLang="ko-KR" sz="1300" b="1" dirty="0">
                  <a:highlight>
                    <a:srgbClr val="F9E0C7"/>
                  </a:highlight>
                </a:rPr>
                <a:t>, </a:t>
              </a:r>
              <a:r>
                <a:rPr lang="ko-KR" altLang="en-US" sz="1300" b="1" dirty="0">
                  <a:highlight>
                    <a:srgbClr val="F9E0C7"/>
                  </a:highlight>
                </a:rPr>
                <a:t>제목</a:t>
              </a:r>
              <a:r>
                <a:rPr lang="en-US" altLang="ko-KR" sz="1300" b="1" dirty="0">
                  <a:highlight>
                    <a:srgbClr val="F9E0C7"/>
                  </a:highlight>
                </a:rPr>
                <a:t>, </a:t>
              </a:r>
              <a:r>
                <a:rPr lang="ko-KR" altLang="en-US" sz="1300" b="1" dirty="0">
                  <a:highlight>
                    <a:srgbClr val="F9E0C7"/>
                  </a:highlight>
                </a:rPr>
                <a:t>내용 저장</a:t>
              </a:r>
              <a:r>
                <a:rPr lang="en-US" altLang="ko-KR" sz="1300" b="1" dirty="0">
                  <a:highlight>
                    <a:srgbClr val="F9E0C7"/>
                  </a:highlight>
                </a:rPr>
                <a:t>)</a:t>
              </a:r>
              <a:endParaRPr lang="ko-KR" altLang="en-US" sz="1300" b="1" dirty="0">
                <a:highlight>
                  <a:srgbClr val="F9E0C7"/>
                </a:highligh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954FB3D-F3CA-40AE-A711-95EA2996F318}"/>
                </a:ext>
              </a:extLst>
            </p:cNvPr>
            <p:cNvSpPr txBox="1"/>
            <p:nvPr/>
          </p:nvSpPr>
          <p:spPr>
            <a:xfrm>
              <a:off x="1275580" y="6078911"/>
              <a:ext cx="313954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b="1" dirty="0">
                  <a:highlight>
                    <a:srgbClr val="F9E0C7"/>
                  </a:highlight>
                </a:rPr>
                <a:t>3. </a:t>
              </a:r>
              <a:r>
                <a:rPr lang="ko-KR" altLang="en-US" sz="1300" b="1" dirty="0">
                  <a:highlight>
                    <a:srgbClr val="F9E0C7"/>
                  </a:highlight>
                </a:rPr>
                <a:t>로그인 </a:t>
              </a:r>
              <a:r>
                <a:rPr lang="en-US" altLang="ko-KR" sz="1300" b="1" dirty="0">
                  <a:highlight>
                    <a:srgbClr val="F9E0C7"/>
                  </a:highlight>
                </a:rPr>
                <a:t>user</a:t>
              </a:r>
              <a:r>
                <a:rPr lang="ko-KR" altLang="en-US" sz="1300" b="1" dirty="0">
                  <a:highlight>
                    <a:srgbClr val="F9E0C7"/>
                  </a:highlight>
                </a:rPr>
                <a:t>의 닉네임으로 게시글 작성 시 함께 저장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ECC793-A944-4AF0-8108-EF0B28B30C54}"/>
                </a:ext>
              </a:extLst>
            </p:cNvPr>
            <p:cNvSpPr txBox="1"/>
            <p:nvPr/>
          </p:nvSpPr>
          <p:spPr>
            <a:xfrm>
              <a:off x="2428452" y="2915788"/>
              <a:ext cx="36435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b="1" dirty="0">
                  <a:highlight>
                    <a:srgbClr val="F9E0C7"/>
                  </a:highlight>
                </a:rPr>
                <a:t>2. </a:t>
              </a:r>
              <a:r>
                <a:rPr lang="ko-KR" altLang="en-US" sz="1300" b="1" dirty="0" err="1">
                  <a:highlight>
                    <a:srgbClr val="F9E0C7"/>
                  </a:highlight>
                </a:rPr>
                <a:t>리액트</a:t>
              </a:r>
              <a:r>
                <a:rPr lang="ko-KR" altLang="en-US" sz="1300" b="1" dirty="0">
                  <a:highlight>
                    <a:srgbClr val="F9E0C7"/>
                  </a:highlight>
                </a:rPr>
                <a:t> </a:t>
              </a:r>
              <a:r>
                <a:rPr lang="ko-KR" altLang="en-US" sz="1300" b="1" dirty="0" err="1">
                  <a:highlight>
                    <a:srgbClr val="F9E0C7"/>
                  </a:highlight>
                </a:rPr>
                <a:t>퀼</a:t>
              </a:r>
              <a:r>
                <a:rPr lang="ko-KR" altLang="en-US" sz="1300" b="1" dirty="0">
                  <a:highlight>
                    <a:srgbClr val="F9E0C7"/>
                  </a:highlight>
                </a:rPr>
                <a:t> 라이브러리로 게시글 작성 시 디자인 요소 설정 가능</a:t>
              </a:r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E679049-9B94-4EFE-893B-16E38D54C367}"/>
              </a:ext>
            </a:extLst>
          </p:cNvPr>
          <p:cNvCxnSpPr>
            <a:cxnSpLocks/>
          </p:cNvCxnSpPr>
          <p:nvPr/>
        </p:nvCxnSpPr>
        <p:spPr>
          <a:xfrm flipH="1">
            <a:off x="5603324" y="5950390"/>
            <a:ext cx="365040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24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Part 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8892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&lt;2-1&gt; .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문의 게시판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 –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주요 구현 기능 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(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게시글 작성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_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권한 인증 확인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)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 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0802918-A12A-4EFB-B87D-AE26A4FEC91C}"/>
              </a:ext>
            </a:extLst>
          </p:cNvPr>
          <p:cNvGrpSpPr/>
          <p:nvPr/>
        </p:nvGrpSpPr>
        <p:grpSpPr>
          <a:xfrm>
            <a:off x="2188013" y="769434"/>
            <a:ext cx="7815973" cy="5966948"/>
            <a:chOff x="2179469" y="899735"/>
            <a:chExt cx="7686826" cy="5836647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F30000C-9E93-40BC-846B-415F4DB49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9469" y="899735"/>
              <a:ext cx="7686826" cy="5836647"/>
            </a:xfrm>
            <a:prstGeom prst="rect">
              <a:avLst/>
            </a:prstGeom>
          </p:spPr>
        </p:pic>
        <p:sp>
          <p:nvSpPr>
            <p:cNvPr id="18" name="화살표: 왼쪽 17">
              <a:extLst>
                <a:ext uri="{FF2B5EF4-FFF2-40B4-BE49-F238E27FC236}">
                  <a16:creationId xmlns:a16="http://schemas.microsoft.com/office/drawing/2014/main" id="{E3D34E64-4B7E-45EC-9DCD-77C600725D9E}"/>
                </a:ext>
              </a:extLst>
            </p:cNvPr>
            <p:cNvSpPr/>
            <p:nvPr/>
          </p:nvSpPr>
          <p:spPr>
            <a:xfrm>
              <a:off x="6422428" y="6484485"/>
              <a:ext cx="261545" cy="239332"/>
            </a:xfrm>
            <a:prstGeom prst="leftArrow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0C139F0-FEE0-44E8-9B83-D0206823037F}"/>
              </a:ext>
            </a:extLst>
          </p:cNvPr>
          <p:cNvSpPr txBox="1"/>
          <p:nvPr/>
        </p:nvSpPr>
        <p:spPr>
          <a:xfrm>
            <a:off x="6936734" y="6431148"/>
            <a:ext cx="41636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1" dirty="0">
                <a:highlight>
                  <a:srgbClr val="F9E0C7"/>
                </a:highlight>
              </a:rPr>
              <a:t>1. </a:t>
            </a:r>
            <a:r>
              <a:rPr lang="ko-KR" altLang="en-US" sz="1300" b="1" dirty="0">
                <a:highlight>
                  <a:srgbClr val="F9E0C7"/>
                </a:highlight>
              </a:rPr>
              <a:t>로그인 하지 않은 </a:t>
            </a:r>
            <a:r>
              <a:rPr lang="en-US" altLang="ko-KR" sz="1300" b="1" dirty="0">
                <a:highlight>
                  <a:srgbClr val="F9E0C7"/>
                </a:highlight>
              </a:rPr>
              <a:t>user</a:t>
            </a:r>
            <a:r>
              <a:rPr lang="ko-KR" altLang="en-US" sz="1300" b="1" dirty="0">
                <a:highlight>
                  <a:srgbClr val="F9E0C7"/>
                </a:highlight>
              </a:rPr>
              <a:t>의 게시글 작성 시도 시 접근 권한 체크</a:t>
            </a:r>
          </a:p>
        </p:txBody>
      </p:sp>
    </p:spTree>
    <p:extLst>
      <p:ext uri="{BB962C8B-B14F-4D97-AF65-F5344CB8AC3E}">
        <p14:creationId xmlns:p14="http://schemas.microsoft.com/office/powerpoint/2010/main" val="327635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Part 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9514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spc="-300" dirty="0"/>
              <a:t>&lt;3&gt; .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문의 게시판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 –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주요 구현 기능 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( </a:t>
            </a:r>
            <a:r>
              <a:rPr lang="ko-KR" altLang="en-US" sz="3200" b="1" spc="-300" dirty="0">
                <a:solidFill>
                  <a:prstClr val="black"/>
                </a:solidFill>
                <a:latin typeface="카카오 Regular"/>
                <a:ea typeface="카카오 Regular"/>
              </a:rPr>
              <a:t>상세 게시글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_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수정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&amp;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삭제</a:t>
            </a:r>
            <a:r>
              <a:rPr lang="en-US" altLang="ko-KR" sz="3200" b="1" spc="-300" dirty="0">
                <a:solidFill>
                  <a:prstClr val="black"/>
                </a:solidFill>
                <a:latin typeface="카카오 Regular"/>
                <a:ea typeface="카카오 Regular"/>
              </a:rPr>
              <a:t>_</a:t>
            </a:r>
            <a:r>
              <a:rPr lang="ko-KR" altLang="en-US" sz="3200" b="1" spc="-300" dirty="0">
                <a:solidFill>
                  <a:prstClr val="black"/>
                </a:solidFill>
                <a:latin typeface="카카오 Regular"/>
                <a:ea typeface="카카오 Regular"/>
              </a:rPr>
              <a:t>댓글작성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)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 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03D50B2-46CA-433F-9580-A087B627F82B}"/>
              </a:ext>
            </a:extLst>
          </p:cNvPr>
          <p:cNvGrpSpPr/>
          <p:nvPr/>
        </p:nvGrpSpPr>
        <p:grpSpPr>
          <a:xfrm>
            <a:off x="6725777" y="767949"/>
            <a:ext cx="4677697" cy="5953525"/>
            <a:chOff x="6725777" y="767949"/>
            <a:chExt cx="4677697" cy="5953525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699196C4-20C8-4287-BF24-C248CB58D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5777" y="767949"/>
              <a:ext cx="4661545" cy="5953525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9F4CA63-2C30-4777-8E64-A58CCD8FB6DF}"/>
                </a:ext>
              </a:extLst>
            </p:cNvPr>
            <p:cNvSpPr txBox="1"/>
            <p:nvPr/>
          </p:nvSpPr>
          <p:spPr>
            <a:xfrm>
              <a:off x="7823648" y="5226881"/>
              <a:ext cx="35798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b="1" u="sng" dirty="0"/>
                <a:t>작성자가 아닌 </a:t>
              </a:r>
              <a:r>
                <a:rPr lang="en-US" altLang="ko-KR" sz="1300" b="1" u="sng" dirty="0"/>
                <a:t>user</a:t>
              </a:r>
              <a:r>
                <a:rPr lang="ko-KR" altLang="en-US" sz="1300" b="1" u="sng" dirty="0"/>
                <a:t>에겐 수정</a:t>
              </a:r>
              <a:r>
                <a:rPr lang="en-US" altLang="ko-KR" sz="1300" b="1" u="sng" dirty="0"/>
                <a:t>, </a:t>
              </a:r>
              <a:r>
                <a:rPr lang="ko-KR" altLang="en-US" sz="1300" b="1" u="sng" dirty="0"/>
                <a:t>삭제 버튼이 보이지 않음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ED9A38B-D57F-4E2C-A5E9-E7A90D51711E}"/>
              </a:ext>
            </a:extLst>
          </p:cNvPr>
          <p:cNvGrpSpPr/>
          <p:nvPr/>
        </p:nvGrpSpPr>
        <p:grpSpPr>
          <a:xfrm>
            <a:off x="711310" y="937219"/>
            <a:ext cx="5460890" cy="5784255"/>
            <a:chOff x="711310" y="937219"/>
            <a:chExt cx="5460890" cy="5784255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C1CB15D-E83D-41B8-82E0-DF240555C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1310" y="937219"/>
              <a:ext cx="5460890" cy="5784255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BD91BB2-D6AE-4E7E-9882-5BFD3E13AB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43223"/>
            <a:stretch/>
          </p:blipFill>
          <p:spPr>
            <a:xfrm>
              <a:off x="3455367" y="4843618"/>
              <a:ext cx="978623" cy="6990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C58D2C8-F4A6-4F05-A346-57453F311E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2549"/>
            <a:stretch/>
          </p:blipFill>
          <p:spPr>
            <a:xfrm>
              <a:off x="2368081" y="4843618"/>
              <a:ext cx="978623" cy="699050"/>
            </a:xfrm>
            <a:prstGeom prst="rect">
              <a:avLst/>
            </a:prstGeom>
            <a:ln>
              <a:noFill/>
            </a:ln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39FCA17-4131-43DC-B41B-1DC6387FABFE}"/>
                </a:ext>
              </a:extLst>
            </p:cNvPr>
            <p:cNvSpPr txBox="1"/>
            <p:nvPr/>
          </p:nvSpPr>
          <p:spPr>
            <a:xfrm>
              <a:off x="1078889" y="4412738"/>
              <a:ext cx="414889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b="1" dirty="0">
                  <a:highlight>
                    <a:srgbClr val="F9E0C7"/>
                  </a:highlight>
                </a:rPr>
                <a:t>1. </a:t>
              </a:r>
              <a:r>
                <a:rPr lang="ko-KR" altLang="en-US" sz="1300" b="1" dirty="0">
                  <a:highlight>
                    <a:srgbClr val="F9E0C7"/>
                  </a:highlight>
                </a:rPr>
                <a:t>작성한 </a:t>
              </a:r>
              <a:r>
                <a:rPr lang="en-US" altLang="ko-KR" sz="1300" b="1" dirty="0">
                  <a:highlight>
                    <a:srgbClr val="F9E0C7"/>
                  </a:highlight>
                </a:rPr>
                <a:t>user</a:t>
              </a:r>
              <a:r>
                <a:rPr lang="ko-KR" altLang="en-US" sz="1300" b="1" dirty="0">
                  <a:highlight>
                    <a:srgbClr val="F9E0C7"/>
                  </a:highlight>
                </a:rPr>
                <a:t>만 본인이 작성한 게시글 수정 삭제 버튼이 활성화</a:t>
              </a:r>
            </a:p>
          </p:txBody>
        </p:sp>
        <p:cxnSp>
          <p:nvCxnSpPr>
            <p:cNvPr id="50" name="연결선: 구부러짐 49">
              <a:extLst>
                <a:ext uri="{FF2B5EF4-FFF2-40B4-BE49-F238E27FC236}">
                  <a16:creationId xmlns:a16="http://schemas.microsoft.com/office/drawing/2014/main" id="{31DA4E25-C46F-4C05-B56D-DD74A8016B8B}"/>
                </a:ext>
              </a:extLst>
            </p:cNvPr>
            <p:cNvCxnSpPr>
              <a:cxnSpLocks/>
              <a:stCxn id="44" idx="3"/>
              <a:endCxn id="16" idx="3"/>
            </p:cNvCxnSpPr>
            <p:nvPr/>
          </p:nvCxnSpPr>
          <p:spPr>
            <a:xfrm flipH="1">
              <a:off x="4433990" y="4558932"/>
              <a:ext cx="793792" cy="634211"/>
            </a:xfrm>
            <a:prstGeom prst="curvedConnector3">
              <a:avLst>
                <a:gd name="adj1" fmla="val -28798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8E61D51-FF74-41AD-8BAE-CCB80C688599}"/>
                </a:ext>
              </a:extLst>
            </p:cNvPr>
            <p:cNvSpPr txBox="1"/>
            <p:nvPr/>
          </p:nvSpPr>
          <p:spPr>
            <a:xfrm>
              <a:off x="1530773" y="5695747"/>
              <a:ext cx="227337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b="1" dirty="0">
                  <a:highlight>
                    <a:srgbClr val="F9E0C7"/>
                  </a:highlight>
                </a:rPr>
                <a:t>2. </a:t>
              </a:r>
              <a:r>
                <a:rPr lang="ko-KR" altLang="en-US" sz="1300" b="1" dirty="0">
                  <a:highlight>
                    <a:srgbClr val="F9E0C7"/>
                  </a:highlight>
                </a:rPr>
                <a:t>상세 </a:t>
              </a:r>
              <a:r>
                <a:rPr lang="ko-KR" altLang="en-US" sz="1300" b="1" dirty="0" err="1">
                  <a:highlight>
                    <a:srgbClr val="F9E0C7"/>
                  </a:highlight>
                </a:rPr>
                <a:t>게시글에서</a:t>
              </a:r>
              <a:r>
                <a:rPr lang="ko-KR" altLang="en-US" sz="1300" b="1" dirty="0">
                  <a:highlight>
                    <a:srgbClr val="F9E0C7"/>
                  </a:highlight>
                </a:rPr>
                <a:t> 댓글 작성기능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689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Part 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7579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spc="-300" dirty="0"/>
              <a:t>&lt;3-1&gt; .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문의 게시판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 –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주요 구현 기능 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( </a:t>
            </a:r>
            <a:r>
              <a:rPr lang="ko-KR" altLang="en-US" sz="3200" b="1" spc="-300" dirty="0">
                <a:solidFill>
                  <a:prstClr val="black"/>
                </a:solidFill>
                <a:latin typeface="카카오 Regular"/>
                <a:ea typeface="카카오 Regular"/>
              </a:rPr>
              <a:t>상세 게시글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_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수정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)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 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6DFD416-4A13-4FA4-BC3C-A0E9A789997A}"/>
              </a:ext>
            </a:extLst>
          </p:cNvPr>
          <p:cNvGrpSpPr/>
          <p:nvPr/>
        </p:nvGrpSpPr>
        <p:grpSpPr>
          <a:xfrm>
            <a:off x="2531250" y="851997"/>
            <a:ext cx="6088849" cy="5964761"/>
            <a:chOff x="3052386" y="760834"/>
            <a:chExt cx="5387526" cy="596476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98D2534-2A1E-4D2B-BA25-9C9F8D7A9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52386" y="760834"/>
              <a:ext cx="5387526" cy="596476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CC2DE50-9D70-430A-A6F6-13B0647E9AD2}"/>
                </a:ext>
              </a:extLst>
            </p:cNvPr>
            <p:cNvSpPr txBox="1"/>
            <p:nvPr/>
          </p:nvSpPr>
          <p:spPr>
            <a:xfrm>
              <a:off x="3274242" y="2887794"/>
              <a:ext cx="368935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b="1" dirty="0">
                  <a:highlight>
                    <a:srgbClr val="F9E0C7"/>
                  </a:highlight>
                </a:rPr>
                <a:t>2. </a:t>
              </a:r>
              <a:r>
                <a:rPr lang="ko-KR" altLang="en-US" sz="1300" b="1" dirty="0">
                  <a:highlight>
                    <a:srgbClr val="F9E0C7"/>
                  </a:highlight>
                </a:rPr>
                <a:t>기존에 작성했던 게시글의 내용이 유지되고 수정 작업 진행</a:t>
              </a: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E69995E4-AD0F-465B-B7DE-655ED93901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7" t="9238" r="2485"/>
          <a:stretch/>
        </p:blipFill>
        <p:spPr>
          <a:xfrm>
            <a:off x="2790665" y="3346936"/>
            <a:ext cx="5585240" cy="218518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CF4E40B-F469-4B7D-934A-A521268AF4A3}"/>
              </a:ext>
            </a:extLst>
          </p:cNvPr>
          <p:cNvSpPr txBox="1"/>
          <p:nvPr/>
        </p:nvSpPr>
        <p:spPr>
          <a:xfrm>
            <a:off x="3573253" y="4308723"/>
            <a:ext cx="34459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highlight>
                  <a:srgbClr val="F9E0C7"/>
                </a:highlight>
              </a:rPr>
              <a:t>2. </a:t>
            </a:r>
            <a:r>
              <a:rPr lang="ko-KR" altLang="en-US" sz="1100" b="1" dirty="0">
                <a:highlight>
                  <a:srgbClr val="F9E0C7"/>
                </a:highlight>
              </a:rPr>
              <a:t>수정 후 내용으로 저장되어 게시글 데이터에 나타남</a:t>
            </a:r>
          </a:p>
        </p:txBody>
      </p:sp>
    </p:spTree>
    <p:extLst>
      <p:ext uri="{BB962C8B-B14F-4D97-AF65-F5344CB8AC3E}">
        <p14:creationId xmlns:p14="http://schemas.microsoft.com/office/powerpoint/2010/main" val="199882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Part 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7582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spc="-300" dirty="0"/>
              <a:t>&lt;3-2&gt; .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문의 게시판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 –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주요 구현 기능 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( </a:t>
            </a:r>
            <a:r>
              <a:rPr lang="ko-KR" altLang="en-US" sz="3200" b="1" spc="-300" dirty="0">
                <a:solidFill>
                  <a:prstClr val="black"/>
                </a:solidFill>
                <a:latin typeface="카카오 Regular"/>
                <a:ea typeface="카카오 Regular"/>
              </a:rPr>
              <a:t>상세 게시글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_</a:t>
            </a:r>
            <a:r>
              <a:rPr lang="ko-KR" altLang="en-US" sz="3200" b="1" spc="-300" dirty="0">
                <a:solidFill>
                  <a:prstClr val="black"/>
                </a:solidFill>
                <a:latin typeface="카카오 Regular"/>
                <a:ea typeface="카카오 Regular"/>
              </a:rPr>
              <a:t>삭제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)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2CB06AE-436E-4484-8A16-CF5D778614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7" t="1927" r="1248" b="873"/>
          <a:stretch/>
        </p:blipFill>
        <p:spPr>
          <a:xfrm>
            <a:off x="283463" y="2240280"/>
            <a:ext cx="5736339" cy="375818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F4AB26B-E238-46F6-8A7E-8880A415C1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7" t="4695" r="1042" b="898"/>
          <a:stretch/>
        </p:blipFill>
        <p:spPr>
          <a:xfrm>
            <a:off x="6172200" y="2212848"/>
            <a:ext cx="5861304" cy="37798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751786-79A5-4602-AA37-07AA21D62E9F}"/>
              </a:ext>
            </a:extLst>
          </p:cNvPr>
          <p:cNvSpPr txBox="1"/>
          <p:nvPr/>
        </p:nvSpPr>
        <p:spPr>
          <a:xfrm>
            <a:off x="3611008" y="1850128"/>
            <a:ext cx="5386542" cy="391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highlight>
                  <a:srgbClr val="F9E0C7"/>
                </a:highlight>
              </a:rPr>
              <a:t>1. </a:t>
            </a:r>
            <a:r>
              <a:rPr lang="ko-KR" altLang="en-US" sz="1300" b="1" dirty="0">
                <a:highlight>
                  <a:srgbClr val="F9E0C7"/>
                </a:highlight>
              </a:rPr>
              <a:t>이전에 작성되어 있던 </a:t>
            </a:r>
            <a:r>
              <a:rPr lang="en-US" altLang="ko-KR" sz="1300" b="1" dirty="0">
                <a:highlight>
                  <a:srgbClr val="F9E0C7"/>
                </a:highlight>
              </a:rPr>
              <a:t>96</a:t>
            </a:r>
            <a:r>
              <a:rPr lang="ko-KR" altLang="en-US" sz="1300" b="1" dirty="0">
                <a:highlight>
                  <a:srgbClr val="F9E0C7"/>
                </a:highlight>
              </a:rPr>
              <a:t>번 게시글을 삭제한 후 게시글 데이터에서 출력되지 않음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43DCD2B-E067-4F9C-AC47-BE700FC10070}"/>
              </a:ext>
            </a:extLst>
          </p:cNvPr>
          <p:cNvSpPr/>
          <p:nvPr/>
        </p:nvSpPr>
        <p:spPr>
          <a:xfrm>
            <a:off x="6364224" y="3456432"/>
            <a:ext cx="201168" cy="1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7E40245-45A7-48BD-BC40-39638551D08A}"/>
              </a:ext>
            </a:extLst>
          </p:cNvPr>
          <p:cNvSpPr/>
          <p:nvPr/>
        </p:nvSpPr>
        <p:spPr>
          <a:xfrm>
            <a:off x="468205" y="3456432"/>
            <a:ext cx="201168" cy="1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1402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Part 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69509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spc="-300" dirty="0"/>
              <a:t>&lt;4&gt; .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문의 게시판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 –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주요 구현 기능 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(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댓글 수정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_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삭제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)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147363-DA5C-4076-9FB8-9B40E4287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17" y="1986598"/>
            <a:ext cx="6659211" cy="403021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6870B46-983C-47AE-A577-4FA46C9AFB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600"/>
          <a:stretch/>
        </p:blipFill>
        <p:spPr>
          <a:xfrm>
            <a:off x="7369298" y="1986598"/>
            <a:ext cx="4584958" cy="342531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E9AF892-48B2-43B0-A62D-764B7EEBDE82}"/>
              </a:ext>
            </a:extLst>
          </p:cNvPr>
          <p:cNvSpPr txBox="1"/>
          <p:nvPr/>
        </p:nvSpPr>
        <p:spPr>
          <a:xfrm>
            <a:off x="1536089" y="3139958"/>
            <a:ext cx="46137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>
                <a:highlight>
                  <a:srgbClr val="F9E0C7"/>
                </a:highlight>
              </a:rPr>
              <a:t>1. </a:t>
            </a:r>
            <a:r>
              <a:rPr lang="ko-KR" altLang="en-US" sz="1300" b="1" dirty="0">
                <a:highlight>
                  <a:srgbClr val="F9E0C7"/>
                </a:highlight>
              </a:rPr>
              <a:t>작성된 게시글의 댓글 작성 후 댓글 목록이 생성 </a:t>
            </a:r>
            <a:r>
              <a:rPr lang="en-US" altLang="ko-KR" sz="1300" b="1" dirty="0">
                <a:highlight>
                  <a:srgbClr val="F9E0C7"/>
                </a:highlight>
              </a:rPr>
              <a:t>&amp; </a:t>
            </a:r>
            <a:r>
              <a:rPr lang="ko-KR" altLang="en-US" sz="1300" b="1" dirty="0">
                <a:highlight>
                  <a:srgbClr val="F9E0C7"/>
                </a:highlight>
              </a:rPr>
              <a:t>생성된 댓글 수 출력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6A5E4A-B458-4AEC-B9C5-ED8B7185D2AB}"/>
              </a:ext>
            </a:extLst>
          </p:cNvPr>
          <p:cNvSpPr txBox="1"/>
          <p:nvPr/>
        </p:nvSpPr>
        <p:spPr>
          <a:xfrm>
            <a:off x="1536089" y="4204722"/>
            <a:ext cx="412324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>
                <a:highlight>
                  <a:srgbClr val="F9E0C7"/>
                </a:highlight>
              </a:rPr>
              <a:t>2. </a:t>
            </a:r>
            <a:r>
              <a:rPr lang="ko-KR" altLang="en-US" sz="1300" b="1" dirty="0">
                <a:highlight>
                  <a:srgbClr val="F9E0C7"/>
                </a:highlight>
              </a:rPr>
              <a:t>댓글 또한 댓글을 작성한 </a:t>
            </a:r>
            <a:r>
              <a:rPr lang="en-US" altLang="ko-KR" sz="1300" b="1" dirty="0">
                <a:highlight>
                  <a:srgbClr val="F9E0C7"/>
                </a:highlight>
              </a:rPr>
              <a:t>user</a:t>
            </a:r>
            <a:r>
              <a:rPr lang="ko-KR" altLang="en-US" sz="1300" b="1" dirty="0">
                <a:highlight>
                  <a:srgbClr val="F9E0C7"/>
                </a:highlight>
              </a:rPr>
              <a:t>에게만 수정 </a:t>
            </a:r>
            <a:r>
              <a:rPr lang="en-US" altLang="ko-KR" sz="1300" b="1" dirty="0">
                <a:highlight>
                  <a:srgbClr val="F9E0C7"/>
                </a:highlight>
              </a:rPr>
              <a:t>/ </a:t>
            </a:r>
            <a:r>
              <a:rPr lang="ko-KR" altLang="en-US" sz="1300" b="1" dirty="0">
                <a:highlight>
                  <a:srgbClr val="F9E0C7"/>
                </a:highlight>
              </a:rPr>
              <a:t>삭제 버튼 활성화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473A6F-603C-4334-9BBE-28FBD505CE8F}"/>
              </a:ext>
            </a:extLst>
          </p:cNvPr>
          <p:cNvSpPr txBox="1"/>
          <p:nvPr/>
        </p:nvSpPr>
        <p:spPr>
          <a:xfrm>
            <a:off x="8398656" y="3699254"/>
            <a:ext cx="345158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/>
              <a:t>3.</a:t>
            </a:r>
            <a:r>
              <a:rPr lang="ko-KR" altLang="en-US" sz="1300" b="1" dirty="0"/>
              <a:t> 현재 </a:t>
            </a:r>
            <a:r>
              <a:rPr lang="en-US" altLang="ko-KR" sz="1300" b="1" dirty="0"/>
              <a:t>user </a:t>
            </a:r>
            <a:r>
              <a:rPr lang="ko-KR" altLang="en-US" sz="1300" b="1" u="sng" dirty="0" err="1"/>
              <a:t>재원씨야호</a:t>
            </a:r>
            <a:r>
              <a:rPr lang="en-US" altLang="ko-KR" sz="1300" b="1" u="sng" dirty="0"/>
              <a:t>240001</a:t>
            </a:r>
            <a:br>
              <a:rPr lang="en-US" altLang="ko-KR" sz="1300" b="1" u="sng" dirty="0"/>
            </a:br>
            <a:r>
              <a:rPr lang="en-US" altLang="ko-KR" sz="1300" b="1" dirty="0"/>
              <a:t>(</a:t>
            </a:r>
            <a:r>
              <a:rPr lang="ko-KR" altLang="en-US" sz="1300" b="1" dirty="0" err="1"/>
              <a:t>푸바오짱의</a:t>
            </a:r>
            <a:r>
              <a:rPr lang="ko-KR" altLang="en-US" sz="1300" b="1" dirty="0"/>
              <a:t> 댓글에는 수정</a:t>
            </a:r>
            <a:r>
              <a:rPr lang="en-US" altLang="ko-KR" sz="1300" b="1" dirty="0"/>
              <a:t>/</a:t>
            </a:r>
            <a:r>
              <a:rPr lang="ko-KR" altLang="en-US" sz="1300" b="1" dirty="0"/>
              <a:t>삭제 버튼이 보이지 않음</a:t>
            </a:r>
            <a:r>
              <a:rPr lang="en-US" altLang="ko-KR" sz="1300" b="1" u="sng" dirty="0"/>
              <a:t>)</a:t>
            </a:r>
            <a:endParaRPr lang="ko-KR" altLang="en-US" sz="1300" b="1" u="sng" dirty="0"/>
          </a:p>
        </p:txBody>
      </p:sp>
    </p:spTree>
    <p:extLst>
      <p:ext uri="{BB962C8B-B14F-4D97-AF65-F5344CB8AC3E}">
        <p14:creationId xmlns:p14="http://schemas.microsoft.com/office/powerpoint/2010/main" val="125738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Part 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72426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spc="-300" dirty="0"/>
              <a:t>&lt;4-1&gt; .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문의 게시판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 –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주요 구현 기능 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(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댓글 수정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_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삭제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)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66739A8-351B-42C0-8790-E4C1A7724E92}"/>
              </a:ext>
            </a:extLst>
          </p:cNvPr>
          <p:cNvGrpSpPr/>
          <p:nvPr/>
        </p:nvGrpSpPr>
        <p:grpSpPr>
          <a:xfrm>
            <a:off x="1114894" y="987620"/>
            <a:ext cx="5176178" cy="5748762"/>
            <a:chOff x="2696806" y="1036161"/>
            <a:chExt cx="5016932" cy="563443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3226BCF-037A-4D37-BFA8-4D432A3C0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6807" y="2870740"/>
              <a:ext cx="4973212" cy="199386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4A28725-05B0-4820-BFBC-DFBBD6B9F2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83" t="7089"/>
            <a:stretch/>
          </p:blipFill>
          <p:spPr>
            <a:xfrm>
              <a:off x="2696806" y="1036161"/>
              <a:ext cx="4977550" cy="179848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A63EB66-C592-4BC3-9727-AB9A30B2E2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759" t="5489"/>
            <a:stretch/>
          </p:blipFill>
          <p:spPr>
            <a:xfrm>
              <a:off x="2740526" y="4942702"/>
              <a:ext cx="4973212" cy="1727894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3FB3DC8-ECD5-40AF-975F-70BD87E5A354}"/>
              </a:ext>
            </a:extLst>
          </p:cNvPr>
          <p:cNvSpPr txBox="1"/>
          <p:nvPr/>
        </p:nvSpPr>
        <p:spPr>
          <a:xfrm>
            <a:off x="6970490" y="1812619"/>
            <a:ext cx="3790559" cy="4158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highlight>
                  <a:srgbClr val="F9E0C7"/>
                </a:highlight>
              </a:rPr>
              <a:t>1. </a:t>
            </a:r>
            <a:r>
              <a:rPr lang="ko-KR" altLang="en-US" sz="1300" b="1" dirty="0">
                <a:highlight>
                  <a:srgbClr val="F9E0C7"/>
                </a:highlight>
              </a:rPr>
              <a:t>기존에 작성했던 댓글 목록 </a:t>
            </a:r>
            <a:r>
              <a:rPr lang="en-US" altLang="ko-KR" sz="1300" b="1" dirty="0">
                <a:highlight>
                  <a:srgbClr val="F9E0C7"/>
                </a:highlight>
              </a:rPr>
              <a:t>(</a:t>
            </a:r>
            <a:r>
              <a:rPr lang="ko-KR" altLang="en-US" sz="1300" b="1" dirty="0">
                <a:highlight>
                  <a:srgbClr val="F9E0C7"/>
                </a:highlight>
              </a:rPr>
              <a:t>작성한 </a:t>
            </a:r>
            <a:r>
              <a:rPr lang="en-US" altLang="ko-KR" sz="1300" b="1" dirty="0">
                <a:highlight>
                  <a:srgbClr val="F9E0C7"/>
                </a:highlight>
              </a:rPr>
              <a:t>user</a:t>
            </a:r>
            <a:r>
              <a:rPr lang="ko-KR" altLang="en-US" sz="1300" b="1" dirty="0">
                <a:highlight>
                  <a:srgbClr val="F9E0C7"/>
                </a:highlight>
              </a:rPr>
              <a:t>의 수정 삭제 </a:t>
            </a:r>
            <a:r>
              <a:rPr lang="en-US" altLang="ko-KR" sz="1300" b="1" dirty="0">
                <a:highlight>
                  <a:srgbClr val="F9E0C7"/>
                </a:highlight>
              </a:rPr>
              <a:t>)</a:t>
            </a:r>
            <a:endParaRPr lang="ko-KR" altLang="en-US" sz="1300" b="1" dirty="0">
              <a:highlight>
                <a:srgbClr val="F9E0C7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3EC1C1-8E3E-4C75-BB27-4D9E16CE5437}"/>
              </a:ext>
            </a:extLst>
          </p:cNvPr>
          <p:cNvSpPr txBox="1"/>
          <p:nvPr/>
        </p:nvSpPr>
        <p:spPr>
          <a:xfrm>
            <a:off x="6970491" y="3784099"/>
            <a:ext cx="3790559" cy="4158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highlight>
                  <a:srgbClr val="F9E0C7"/>
                </a:highlight>
              </a:rPr>
              <a:t>2. </a:t>
            </a:r>
            <a:r>
              <a:rPr lang="ko-KR" altLang="en-US" sz="1300" b="1" dirty="0">
                <a:highlight>
                  <a:srgbClr val="F9E0C7"/>
                </a:highlight>
              </a:rPr>
              <a:t>수정 버튼 클릭</a:t>
            </a:r>
            <a:r>
              <a:rPr lang="en-US" altLang="ko-KR" sz="1300" b="1" dirty="0">
                <a:highlight>
                  <a:srgbClr val="F9E0C7"/>
                </a:highlight>
              </a:rPr>
              <a:t> </a:t>
            </a:r>
            <a:r>
              <a:rPr lang="ko-KR" altLang="en-US" sz="1300" b="1" dirty="0">
                <a:highlight>
                  <a:srgbClr val="F9E0C7"/>
                </a:highlight>
              </a:rPr>
              <a:t>수정 진행</a:t>
            </a:r>
            <a:r>
              <a:rPr lang="en-US" altLang="ko-KR" sz="1300" b="1" dirty="0">
                <a:highlight>
                  <a:srgbClr val="F9E0C7"/>
                </a:highlight>
              </a:rPr>
              <a:t> (</a:t>
            </a:r>
            <a:r>
              <a:rPr lang="ko-KR" altLang="en-US" sz="1300" b="1" dirty="0">
                <a:highlight>
                  <a:srgbClr val="F9E0C7"/>
                </a:highlight>
              </a:rPr>
              <a:t>기존 댓글 불러온 후 수정</a:t>
            </a:r>
            <a:r>
              <a:rPr lang="en-US" altLang="ko-KR" sz="1300" b="1" dirty="0">
                <a:highlight>
                  <a:srgbClr val="F9E0C7"/>
                </a:highlight>
              </a:rPr>
              <a:t>)</a:t>
            </a:r>
            <a:endParaRPr lang="ko-KR" altLang="en-US" sz="1300" b="1" dirty="0">
              <a:highlight>
                <a:srgbClr val="F9E0C7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A52B00-BC77-49B8-A897-0CB1BAEEBC84}"/>
              </a:ext>
            </a:extLst>
          </p:cNvPr>
          <p:cNvSpPr txBox="1"/>
          <p:nvPr/>
        </p:nvSpPr>
        <p:spPr>
          <a:xfrm>
            <a:off x="6970491" y="5616046"/>
            <a:ext cx="3790559" cy="246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highlight>
                  <a:srgbClr val="F9E0C7"/>
                </a:highlight>
              </a:rPr>
              <a:t>3. </a:t>
            </a:r>
            <a:r>
              <a:rPr lang="ko-KR" altLang="en-US" sz="1300" b="1" dirty="0">
                <a:highlight>
                  <a:srgbClr val="F9E0C7"/>
                </a:highlight>
              </a:rPr>
              <a:t>수정 된 후의 댓글로 업데이트 </a:t>
            </a:r>
            <a:r>
              <a:rPr lang="en-US" altLang="ko-KR" sz="1300" b="1" dirty="0">
                <a:highlight>
                  <a:srgbClr val="F9E0C7"/>
                </a:highlight>
              </a:rPr>
              <a:t>OK</a:t>
            </a:r>
            <a:endParaRPr lang="ko-KR" altLang="en-US" sz="1300" b="1" dirty="0">
              <a:highlight>
                <a:srgbClr val="F9E0C7"/>
              </a:highlight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A6912D6-80E6-4D1B-BF8B-1715185A0387}"/>
              </a:ext>
            </a:extLst>
          </p:cNvPr>
          <p:cNvCxnSpPr/>
          <p:nvPr/>
        </p:nvCxnSpPr>
        <p:spPr>
          <a:xfrm>
            <a:off x="8796528" y="2276856"/>
            <a:ext cx="0" cy="9784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30BD91C-1FD1-4BE6-8FAC-268E6DF06962}"/>
              </a:ext>
            </a:extLst>
          </p:cNvPr>
          <p:cNvCxnSpPr/>
          <p:nvPr/>
        </p:nvCxnSpPr>
        <p:spPr>
          <a:xfrm>
            <a:off x="8796528" y="4233672"/>
            <a:ext cx="0" cy="9784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65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F1E130AA-62DF-4A2D-B2A3-E2BD940346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76326D5-A4ED-4BEE-8237-679AFDB0A64F}"/>
              </a:ext>
            </a:extLst>
          </p:cNvPr>
          <p:cNvSpPr txBox="1"/>
          <p:nvPr/>
        </p:nvSpPr>
        <p:spPr>
          <a:xfrm>
            <a:off x="502218" y="4047957"/>
            <a:ext cx="4823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게시판 기능 구현 코드 리뷰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8ACA5A4-8B3B-41D6-B5B5-C4338648E269}"/>
              </a:ext>
            </a:extLst>
          </p:cNvPr>
          <p:cNvCxnSpPr>
            <a:cxnSpLocks/>
          </p:cNvCxnSpPr>
          <p:nvPr/>
        </p:nvCxnSpPr>
        <p:spPr>
          <a:xfrm>
            <a:off x="502218" y="1076151"/>
            <a:ext cx="5593782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66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780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 dirty="0"/>
              <a:t>&lt;1&gt; . </a:t>
            </a:r>
            <a:r>
              <a:rPr lang="ko-KR" altLang="en-US" sz="3200" b="1" spc="-300" dirty="0"/>
              <a:t>문의 게시판</a:t>
            </a:r>
            <a:r>
              <a:rPr lang="en-US" altLang="ko-KR" sz="3200" b="1" spc="-300" dirty="0"/>
              <a:t> – API</a:t>
            </a:r>
            <a:r>
              <a:rPr lang="ko-KR" altLang="en-US" sz="3200" b="1" spc="-300" dirty="0"/>
              <a:t> 설계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A6E984-67A7-4EDA-8882-0E02A77D1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30" y="1900493"/>
            <a:ext cx="11133739" cy="4134547"/>
          </a:xfrm>
          <a:prstGeom prst="rect">
            <a:avLst/>
          </a:prstGeom>
          <a:ln w="28575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146528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8755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 dirty="0"/>
              <a:t>&lt;2&gt; . </a:t>
            </a:r>
            <a:r>
              <a:rPr lang="ko-KR" altLang="en-US" sz="3200" b="1" spc="-300" dirty="0"/>
              <a:t>문의 게시판</a:t>
            </a:r>
            <a:r>
              <a:rPr lang="en-US" altLang="ko-KR" sz="3200" b="1" spc="-300" dirty="0"/>
              <a:t> – </a:t>
            </a:r>
            <a:r>
              <a:rPr lang="ko-KR" altLang="en-US" sz="3200" b="1" spc="-300" dirty="0"/>
              <a:t>주요 구현 기능 코드 리뷰 </a:t>
            </a:r>
            <a:r>
              <a:rPr lang="en-US" altLang="ko-KR" sz="3200" b="1" spc="-300" dirty="0"/>
              <a:t>( </a:t>
            </a:r>
            <a:r>
              <a:rPr lang="ko-KR" altLang="en-US" sz="3200" b="1" spc="-300" dirty="0"/>
              <a:t>게시판 </a:t>
            </a:r>
            <a:r>
              <a:rPr lang="en-US" altLang="ko-KR" sz="3200" b="1" spc="-300" dirty="0"/>
              <a:t> Entity </a:t>
            </a:r>
            <a:r>
              <a:rPr lang="ko-KR" altLang="en-US" sz="3200" b="1" spc="-300" dirty="0"/>
              <a:t>설정</a:t>
            </a:r>
            <a:r>
              <a:rPr lang="en-US" altLang="ko-KR" sz="3200" b="1" spc="-300" dirty="0"/>
              <a:t>)</a:t>
            </a:r>
            <a:r>
              <a:rPr lang="ko-KR" altLang="en-US" sz="3200" b="1" spc="-300" dirty="0"/>
              <a:t> 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D8B4899-A436-4676-B11B-CF7D1D9957D5}"/>
              </a:ext>
            </a:extLst>
          </p:cNvPr>
          <p:cNvGrpSpPr/>
          <p:nvPr/>
        </p:nvGrpSpPr>
        <p:grpSpPr>
          <a:xfrm>
            <a:off x="537117" y="858794"/>
            <a:ext cx="11221746" cy="5718217"/>
            <a:chOff x="537117" y="1128709"/>
            <a:chExt cx="11221746" cy="54483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A0EF344-A2E8-4930-9DD7-B5EB6BBBD24A}"/>
                </a:ext>
              </a:extLst>
            </p:cNvPr>
            <p:cNvSpPr/>
            <p:nvPr/>
          </p:nvSpPr>
          <p:spPr>
            <a:xfrm>
              <a:off x="537117" y="1128709"/>
              <a:ext cx="11221746" cy="5448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lnSpc>
                  <a:spcPct val="150000"/>
                </a:lnSpc>
              </a:pPr>
              <a:endParaRPr lang="en-US" altLang="ko-KR" sz="1300" dirty="0">
                <a:solidFill>
                  <a:srgbClr val="0033B3"/>
                </a:solidFill>
                <a:effectLst/>
                <a:latin typeface="+mj-ea"/>
                <a:ea typeface="+mj-ea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z="1300" dirty="0">
                  <a:solidFill>
                    <a:srgbClr val="0033B3"/>
                  </a:solidFill>
                  <a:effectLst/>
                  <a:latin typeface="+mj-ea"/>
                  <a:ea typeface="+mj-ea"/>
                </a:rPr>
                <a:t>public class </a:t>
              </a:r>
              <a:r>
                <a:rPr lang="en-US" altLang="ko-KR" sz="1300" dirty="0" err="1">
                  <a:solidFill>
                    <a:srgbClr val="000000"/>
                  </a:solidFill>
                  <a:effectLst/>
                  <a:latin typeface="+mj-ea"/>
                  <a:ea typeface="+mj-ea"/>
                </a:rPr>
                <a:t>BoardEntity</a:t>
              </a:r>
              <a:r>
                <a:rPr lang="en-US" altLang="ko-KR" sz="1300" dirty="0">
                  <a:solidFill>
                    <a:srgbClr val="000000"/>
                  </a:solidFill>
                  <a:effectLst/>
                  <a:latin typeface="+mj-ea"/>
                  <a:ea typeface="+mj-ea"/>
                </a:rPr>
                <a:t> 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{</a:t>
              </a:r>
            </a:p>
            <a:p>
              <a:pPr lvl="1">
                <a:lnSpc>
                  <a:spcPct val="150000"/>
                </a:lnSpc>
              </a:pPr>
              <a:br>
                <a:rPr lang="en-US" altLang="ko-KR" sz="12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</a:br>
              <a:r>
                <a:rPr lang="en-US" altLang="ko-KR" sz="1300" b="1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    </a:t>
              </a:r>
              <a:r>
                <a:rPr lang="en-US" altLang="ko-KR" sz="1300" b="1" dirty="0">
                  <a:solidFill>
                    <a:srgbClr val="9E880D"/>
                  </a:solidFill>
                  <a:effectLst/>
                  <a:latin typeface="+mj-ea"/>
                  <a:ea typeface="+mj-ea"/>
                </a:rPr>
                <a:t>@ManyToOne</a:t>
              </a:r>
              <a:br>
                <a:rPr lang="en-US" altLang="ko-KR" sz="1300" b="1" dirty="0">
                  <a:solidFill>
                    <a:srgbClr val="9E880D"/>
                  </a:solidFill>
                  <a:effectLst/>
                  <a:latin typeface="+mj-ea"/>
                  <a:ea typeface="+mj-ea"/>
                </a:rPr>
              </a:br>
              <a:r>
                <a:rPr lang="en-US" altLang="ko-KR" sz="1300" b="1" dirty="0">
                  <a:solidFill>
                    <a:srgbClr val="9E880D"/>
                  </a:solidFill>
                  <a:effectLst/>
                  <a:latin typeface="+mj-ea"/>
                  <a:ea typeface="+mj-ea"/>
                </a:rPr>
                <a:t>    @JoinColumn</a:t>
              </a:r>
              <a:r>
                <a:rPr lang="en-US" altLang="ko-KR" sz="1300" b="1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(name = </a:t>
              </a:r>
              <a:r>
                <a:rPr lang="en-US" altLang="ko-KR" sz="1300" b="1" dirty="0">
                  <a:solidFill>
                    <a:srgbClr val="067D17"/>
                  </a:solidFill>
                  <a:effectLst/>
                  <a:latin typeface="+mj-ea"/>
                  <a:ea typeface="+mj-ea"/>
                </a:rPr>
                <a:t>"MEMBER_ID"</a:t>
              </a:r>
              <a:r>
                <a:rPr lang="en-US" altLang="ko-KR" sz="1300" b="1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)</a:t>
              </a:r>
              <a:br>
                <a:rPr lang="en-US" altLang="ko-KR" sz="1300" b="1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</a:b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    </a:t>
              </a:r>
              <a:r>
                <a:rPr lang="en-US" altLang="ko-KR" sz="1300" dirty="0">
                  <a:solidFill>
                    <a:srgbClr val="0033B3"/>
                  </a:solidFill>
                  <a:effectLst/>
                  <a:latin typeface="+mj-ea"/>
                  <a:ea typeface="+mj-ea"/>
                </a:rPr>
                <a:t>private </a:t>
              </a:r>
              <a:r>
                <a:rPr lang="en-US" altLang="ko-KR" sz="1300" dirty="0" err="1">
                  <a:solidFill>
                    <a:srgbClr val="000000"/>
                  </a:solidFill>
                  <a:effectLst/>
                  <a:latin typeface="+mj-ea"/>
                  <a:ea typeface="+mj-ea"/>
                </a:rPr>
                <a:t>MemberEntity</a:t>
              </a:r>
              <a:r>
                <a:rPr lang="en-US" altLang="ko-KR" sz="1300" dirty="0">
                  <a:solidFill>
                    <a:srgbClr val="000000"/>
                  </a:solidFill>
                  <a:effectLst/>
                  <a:latin typeface="+mj-ea"/>
                  <a:ea typeface="+mj-ea"/>
                </a:rPr>
                <a:t> </a:t>
              </a:r>
              <a:r>
                <a:rPr lang="en-US" altLang="ko-KR" sz="1300" dirty="0" err="1">
                  <a:solidFill>
                    <a:srgbClr val="871094"/>
                  </a:solidFill>
                  <a:effectLst/>
                  <a:latin typeface="+mj-ea"/>
                  <a:ea typeface="+mj-ea"/>
                </a:rPr>
                <a:t>memberEntity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</a:br>
              <a:br>
                <a:rPr lang="ko-KR" altLang="en-US" sz="1200" i="1" dirty="0">
                  <a:solidFill>
                    <a:srgbClr val="8C8C8C"/>
                  </a:solidFill>
                  <a:effectLst/>
                  <a:latin typeface="+mj-ea"/>
                  <a:ea typeface="+mj-ea"/>
                </a:rPr>
              </a:br>
              <a:r>
                <a:rPr lang="ko-KR" altLang="en-US" sz="1300" i="1" dirty="0">
                  <a:solidFill>
                    <a:srgbClr val="8C8C8C"/>
                  </a:solidFill>
                  <a:effectLst/>
                  <a:latin typeface="+mj-ea"/>
                  <a:ea typeface="+mj-ea"/>
                </a:rPr>
                <a:t> </a:t>
              </a:r>
              <a:r>
                <a:rPr lang="en-US" altLang="ko-KR" sz="1300" i="1" dirty="0">
                  <a:solidFill>
                    <a:srgbClr val="8C8C8C"/>
                  </a:solidFill>
                  <a:latin typeface="+mj-ea"/>
                  <a:ea typeface="+mj-ea"/>
                </a:rPr>
                <a:t>  </a:t>
              </a:r>
              <a:r>
                <a:rPr lang="en-US" altLang="ko-KR" sz="1300" b="1" u="sng" dirty="0">
                  <a:solidFill>
                    <a:srgbClr val="9E880D"/>
                  </a:solidFill>
                  <a:effectLst/>
                  <a:latin typeface="+mj-ea"/>
                  <a:ea typeface="+mj-ea"/>
                </a:rPr>
                <a:t>@OneToMany</a:t>
              </a:r>
              <a:r>
                <a:rPr lang="en-US" altLang="ko-KR" sz="1300" b="1" u="sng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(mappedBy = </a:t>
              </a:r>
              <a:r>
                <a:rPr lang="en-US" altLang="ko-KR" sz="1300" b="1" u="sng" dirty="0">
                  <a:solidFill>
                    <a:srgbClr val="067D17"/>
                  </a:solidFill>
                  <a:effectLst/>
                  <a:latin typeface="+mj-ea"/>
                  <a:ea typeface="+mj-ea"/>
                </a:rPr>
                <a:t>"</a:t>
              </a:r>
              <a:r>
                <a:rPr lang="en-US" altLang="ko-KR" sz="1300" b="1" u="sng" dirty="0" err="1">
                  <a:solidFill>
                    <a:srgbClr val="067D17"/>
                  </a:solidFill>
                  <a:effectLst/>
                  <a:latin typeface="+mj-ea"/>
                  <a:ea typeface="+mj-ea"/>
                </a:rPr>
                <a:t>boardEntity</a:t>
              </a:r>
              <a:r>
                <a:rPr lang="en-US" altLang="ko-KR" sz="1300" b="1" u="sng" dirty="0">
                  <a:solidFill>
                    <a:srgbClr val="067D17"/>
                  </a:solidFill>
                  <a:effectLst/>
                  <a:latin typeface="+mj-ea"/>
                  <a:ea typeface="+mj-ea"/>
                </a:rPr>
                <a:t>"</a:t>
              </a:r>
              <a:r>
                <a:rPr lang="en-US" altLang="ko-KR" sz="1300" b="1" u="sng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, fetch = </a:t>
              </a:r>
              <a:r>
                <a:rPr lang="en-US" altLang="ko-KR" sz="1300" b="1" u="sng" dirty="0" err="1">
                  <a:solidFill>
                    <a:srgbClr val="000000"/>
                  </a:solidFill>
                  <a:effectLst/>
                  <a:latin typeface="+mj-ea"/>
                  <a:ea typeface="+mj-ea"/>
                </a:rPr>
                <a:t>FetchType</a:t>
              </a:r>
              <a:r>
                <a:rPr lang="en-US" altLang="ko-KR" sz="1300" b="1" u="sng" dirty="0" err="1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.</a:t>
              </a:r>
              <a:r>
                <a:rPr lang="en-US" altLang="ko-KR" sz="1300" b="1" i="1" u="sng" dirty="0" err="1">
                  <a:solidFill>
                    <a:srgbClr val="871094"/>
                  </a:solidFill>
                  <a:effectLst/>
                  <a:latin typeface="+mj-ea"/>
                  <a:ea typeface="+mj-ea"/>
                </a:rPr>
                <a:t>EAGER</a:t>
              </a:r>
              <a:r>
                <a:rPr lang="en-US" altLang="ko-KR" sz="1300" b="1" u="sng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, 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300" b="1" dirty="0">
                  <a:solidFill>
                    <a:srgbClr val="080808"/>
                  </a:solidFill>
                  <a:latin typeface="+mj-ea"/>
                  <a:ea typeface="+mj-ea"/>
                </a:rPr>
                <a:t>				</a:t>
              </a:r>
              <a:r>
                <a:rPr lang="en-US" altLang="ko-KR" sz="1300" b="1" u="sng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cascade = </a:t>
              </a:r>
              <a:r>
                <a:rPr lang="en-US" altLang="ko-KR" sz="1300" b="1" u="sng" dirty="0" err="1">
                  <a:solidFill>
                    <a:srgbClr val="000000"/>
                  </a:solidFill>
                  <a:effectLst/>
                  <a:latin typeface="+mj-ea"/>
                  <a:ea typeface="+mj-ea"/>
                </a:rPr>
                <a:t>CascadeType</a:t>
              </a:r>
              <a:r>
                <a:rPr lang="en-US" altLang="ko-KR" sz="1300" b="1" u="sng" dirty="0" err="1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.</a:t>
              </a:r>
              <a:r>
                <a:rPr lang="en-US" altLang="ko-KR" sz="1300" b="1" i="1" u="sng" dirty="0" err="1">
                  <a:solidFill>
                    <a:srgbClr val="871094"/>
                  </a:solidFill>
                  <a:effectLst/>
                  <a:latin typeface="+mj-ea"/>
                  <a:ea typeface="+mj-ea"/>
                </a:rPr>
                <a:t>ALL</a:t>
              </a:r>
              <a:r>
                <a:rPr lang="en-US" altLang="ko-KR" sz="1300" b="1" u="sng" dirty="0" err="1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,orphanRemoval</a:t>
              </a:r>
              <a:r>
                <a:rPr lang="en-US" altLang="ko-KR" sz="1300" b="1" u="sng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 = </a:t>
              </a:r>
              <a:r>
                <a:rPr lang="en-US" altLang="ko-KR" sz="1300" b="1" u="sng" dirty="0">
                  <a:solidFill>
                    <a:srgbClr val="0033B3"/>
                  </a:solidFill>
                  <a:effectLst/>
                  <a:latin typeface="+mj-ea"/>
                  <a:ea typeface="+mj-ea"/>
                </a:rPr>
                <a:t>true</a:t>
              </a:r>
              <a:r>
                <a:rPr lang="en-US" altLang="ko-KR" sz="1300" b="1" u="sng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)</a:t>
              </a:r>
              <a:br>
                <a:rPr lang="en-US" altLang="ko-KR" sz="1300" b="1" u="sng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</a:b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   </a:t>
              </a:r>
              <a:r>
                <a:rPr lang="en-US" altLang="ko-KR" sz="1300" dirty="0">
                  <a:solidFill>
                    <a:srgbClr val="9E880D"/>
                  </a:solidFill>
                  <a:effectLst/>
                  <a:latin typeface="+mj-ea"/>
                  <a:ea typeface="+mj-ea"/>
                </a:rPr>
                <a:t>@OrderBy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(</a:t>
              </a:r>
              <a:r>
                <a:rPr lang="en-US" altLang="ko-KR" sz="1300" dirty="0">
                  <a:solidFill>
                    <a:srgbClr val="067D17"/>
                  </a:solidFill>
                  <a:effectLst/>
                  <a:latin typeface="+mj-ea"/>
                  <a:ea typeface="+mj-ea"/>
                </a:rPr>
                <a:t>"</a:t>
              </a:r>
              <a:r>
                <a:rPr lang="en-US" altLang="ko-KR" sz="1300" dirty="0">
                  <a:solidFill>
                    <a:srgbClr val="000000"/>
                  </a:solidFill>
                  <a:effectLst/>
                  <a:latin typeface="+mj-ea"/>
                  <a:ea typeface="+mj-ea"/>
                </a:rPr>
                <a:t>id</a:t>
              </a:r>
              <a:r>
                <a:rPr lang="en-US" altLang="ko-KR" sz="1300" dirty="0">
                  <a:solidFill>
                    <a:srgbClr val="067D17"/>
                  </a:solidFill>
                  <a:effectLst/>
                  <a:latin typeface="+mj-ea"/>
                  <a:ea typeface="+mj-ea"/>
                </a:rPr>
                <a:t> </a:t>
              </a:r>
              <a:r>
                <a:rPr lang="en-US" altLang="ko-KR" sz="1300" dirty="0" err="1">
                  <a:solidFill>
                    <a:srgbClr val="067D17"/>
                  </a:solidFill>
                  <a:effectLst/>
                  <a:latin typeface="+mj-ea"/>
                  <a:ea typeface="+mj-ea"/>
                </a:rPr>
                <a:t>asc</a:t>
              </a:r>
              <a:r>
                <a:rPr lang="en-US" altLang="ko-KR" sz="1300" dirty="0">
                  <a:solidFill>
                    <a:srgbClr val="067D17"/>
                  </a:solidFill>
                  <a:effectLst/>
                  <a:latin typeface="+mj-ea"/>
                  <a:ea typeface="+mj-ea"/>
                </a:rPr>
                <a:t>"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) </a:t>
              </a:r>
              <a:r>
                <a:rPr lang="en-US" altLang="ko-KR" sz="1300" i="1" dirty="0">
                  <a:solidFill>
                    <a:srgbClr val="8C8C8C"/>
                  </a:solidFill>
                  <a:effectLst/>
                  <a:latin typeface="+mj-ea"/>
                  <a:ea typeface="+mj-ea"/>
                </a:rPr>
                <a:t>//</a:t>
              </a:r>
              <a:r>
                <a:rPr lang="ko-KR" altLang="en-US" sz="1300" i="1" dirty="0">
                  <a:solidFill>
                    <a:srgbClr val="8C8C8C"/>
                  </a:solidFill>
                  <a:effectLst/>
                  <a:latin typeface="+mj-ea"/>
                  <a:ea typeface="+mj-ea"/>
                </a:rPr>
                <a:t>댓글 정렬 기능</a:t>
              </a:r>
              <a:br>
                <a:rPr lang="ko-KR" altLang="en-US" sz="1300" i="1" dirty="0">
                  <a:solidFill>
                    <a:srgbClr val="8C8C8C"/>
                  </a:solidFill>
                  <a:effectLst/>
                  <a:latin typeface="+mj-ea"/>
                  <a:ea typeface="+mj-ea"/>
                </a:rPr>
              </a:br>
              <a:r>
                <a:rPr lang="ko-KR" altLang="en-US" sz="1300" i="1" dirty="0">
                  <a:solidFill>
                    <a:srgbClr val="8C8C8C"/>
                  </a:solidFill>
                  <a:effectLst/>
                  <a:latin typeface="+mj-ea"/>
                  <a:ea typeface="+mj-ea"/>
                </a:rPr>
                <a:t>   </a:t>
              </a:r>
              <a:r>
                <a:rPr lang="en-US" altLang="ko-KR" sz="1300" dirty="0">
                  <a:solidFill>
                    <a:srgbClr val="0033B3"/>
                  </a:solidFill>
                  <a:effectLst/>
                  <a:latin typeface="+mj-ea"/>
                  <a:ea typeface="+mj-ea"/>
                </a:rPr>
                <a:t>private </a:t>
              </a:r>
              <a:r>
                <a:rPr lang="en-US" altLang="ko-KR" sz="1300" dirty="0">
                  <a:solidFill>
                    <a:srgbClr val="000000"/>
                  </a:solidFill>
                  <a:effectLst/>
                  <a:latin typeface="+mj-ea"/>
                  <a:ea typeface="+mj-ea"/>
                </a:rPr>
                <a:t>List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&lt;</a:t>
              </a:r>
              <a:r>
                <a:rPr lang="en-US" altLang="ko-KR" sz="1300" dirty="0" err="1">
                  <a:solidFill>
                    <a:srgbClr val="000000"/>
                  </a:solidFill>
                  <a:effectLst/>
                  <a:latin typeface="+mj-ea"/>
                  <a:ea typeface="+mj-ea"/>
                </a:rPr>
                <a:t>ReplyEntity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&gt; </a:t>
              </a:r>
              <a:r>
                <a:rPr lang="en-US" altLang="ko-KR" sz="1300" dirty="0">
                  <a:solidFill>
                    <a:srgbClr val="871094"/>
                  </a:solidFill>
                  <a:effectLst/>
                  <a:latin typeface="+mj-ea"/>
                  <a:ea typeface="+mj-ea"/>
                </a:rPr>
                <a:t>replies 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= </a:t>
              </a:r>
              <a:r>
                <a:rPr lang="en-US" altLang="ko-KR" sz="1300" dirty="0">
                  <a:solidFill>
                    <a:srgbClr val="0033B3"/>
                  </a:solidFill>
                  <a:effectLst/>
                  <a:latin typeface="+mj-ea"/>
                  <a:ea typeface="+mj-ea"/>
                </a:rPr>
                <a:t>new 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ArrayList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&lt;&gt;();</a:t>
              </a:r>
            </a:p>
            <a:p>
              <a:pPr lvl="1">
                <a:lnSpc>
                  <a:spcPct val="150000"/>
                </a:lnSpc>
              </a:pPr>
              <a:endParaRPr lang="en-US" altLang="ko-KR" sz="1200" dirty="0">
                <a:solidFill>
                  <a:srgbClr val="080808"/>
                </a:solidFill>
                <a:latin typeface="+mj-ea"/>
                <a:ea typeface="+mj-ea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z="1300" dirty="0">
                  <a:solidFill>
                    <a:srgbClr val="0033B3"/>
                  </a:solidFill>
                  <a:effectLst/>
                  <a:latin typeface="+mj-ea"/>
                  <a:ea typeface="+mj-ea"/>
                </a:rPr>
                <a:t>public </a:t>
              </a:r>
              <a:r>
                <a:rPr lang="en-US" altLang="ko-KR" sz="1300" dirty="0" err="1">
                  <a:solidFill>
                    <a:srgbClr val="00627A"/>
                  </a:solidFill>
                  <a:effectLst/>
                  <a:latin typeface="+mj-ea"/>
                  <a:ea typeface="+mj-ea"/>
                </a:rPr>
                <a:t>BoardEntity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(</a:t>
              </a:r>
              <a:r>
                <a:rPr lang="en-US" altLang="ko-KR" sz="1300" dirty="0">
                  <a:solidFill>
                    <a:srgbClr val="000000"/>
                  </a:solidFill>
                  <a:effectLst/>
                  <a:latin typeface="+mj-ea"/>
                  <a:ea typeface="+mj-ea"/>
                </a:rPr>
                <a:t>Long 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id, </a:t>
              </a:r>
              <a:r>
                <a:rPr lang="en-US" altLang="ko-KR" sz="1300" dirty="0">
                  <a:solidFill>
                    <a:srgbClr val="000000"/>
                  </a:solidFill>
                  <a:effectLst/>
                  <a:latin typeface="+mj-ea"/>
                  <a:ea typeface="+mj-ea"/>
                </a:rPr>
                <a:t>String 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title, </a:t>
              </a:r>
              <a:r>
                <a:rPr lang="en-US" altLang="ko-KR" sz="1300" dirty="0">
                  <a:solidFill>
                    <a:srgbClr val="000000"/>
                  </a:solidFill>
                  <a:effectLst/>
                  <a:latin typeface="+mj-ea"/>
                  <a:ea typeface="+mj-ea"/>
                </a:rPr>
                <a:t>String 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category, </a:t>
              </a:r>
              <a:r>
                <a:rPr lang="en-US" altLang="ko-KR" sz="1300" dirty="0">
                  <a:solidFill>
                    <a:srgbClr val="000000"/>
                  </a:solidFill>
                  <a:effectLst/>
                  <a:latin typeface="+mj-ea"/>
                  <a:ea typeface="+mj-ea"/>
                </a:rPr>
                <a:t>String 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writer, </a:t>
              </a:r>
              <a:r>
                <a:rPr lang="en-US" altLang="ko-KR" sz="1300" dirty="0">
                  <a:solidFill>
                    <a:srgbClr val="000000"/>
                  </a:solidFill>
                  <a:effectLst/>
                  <a:latin typeface="+mj-ea"/>
                  <a:ea typeface="+mj-ea"/>
                </a:rPr>
                <a:t>String 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content, </a:t>
              </a:r>
              <a:r>
                <a:rPr lang="en-US" altLang="ko-KR" sz="1300" dirty="0">
                  <a:solidFill>
                    <a:srgbClr val="0033B3"/>
                  </a:solidFill>
                  <a:effectLst/>
                  <a:latin typeface="+mj-ea"/>
                  <a:ea typeface="+mj-ea"/>
                </a:rPr>
                <a:t>int 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view) {</a:t>
              </a:r>
              <a:b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</a:b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	    </a:t>
              </a:r>
              <a:r>
                <a:rPr lang="en-US" altLang="ko-KR" sz="1300" dirty="0">
                  <a:solidFill>
                    <a:srgbClr val="0033B3"/>
                  </a:solidFill>
                  <a:effectLst/>
                  <a:latin typeface="+mj-ea"/>
                  <a:ea typeface="+mj-ea"/>
                </a:rPr>
                <a:t>this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.</a:t>
              </a:r>
              <a:r>
                <a:rPr lang="en-US" altLang="ko-KR" sz="1300" dirty="0">
                  <a:solidFill>
                    <a:srgbClr val="871094"/>
                  </a:solidFill>
                  <a:effectLst/>
                  <a:latin typeface="+mj-ea"/>
                  <a:ea typeface="+mj-ea"/>
                </a:rPr>
                <a:t>id 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= id;</a:t>
              </a:r>
              <a:b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</a:b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   	    </a:t>
              </a:r>
              <a:r>
                <a:rPr lang="en-US" altLang="ko-KR" sz="1300" dirty="0" err="1">
                  <a:solidFill>
                    <a:srgbClr val="0033B3"/>
                  </a:solidFill>
                  <a:effectLst/>
                  <a:latin typeface="+mj-ea"/>
                  <a:ea typeface="+mj-ea"/>
                </a:rPr>
                <a:t>this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.</a:t>
              </a:r>
              <a:r>
                <a:rPr lang="en-US" altLang="ko-KR" sz="1300" dirty="0" err="1">
                  <a:solidFill>
                    <a:srgbClr val="871094"/>
                  </a:solidFill>
                  <a:effectLst/>
                  <a:latin typeface="+mj-ea"/>
                  <a:ea typeface="+mj-ea"/>
                </a:rPr>
                <a:t>title</a:t>
              </a:r>
              <a:r>
                <a:rPr lang="en-US" altLang="ko-KR" sz="1300" dirty="0">
                  <a:solidFill>
                    <a:srgbClr val="871094"/>
                  </a:solidFill>
                  <a:effectLst/>
                  <a:latin typeface="+mj-ea"/>
                  <a:ea typeface="+mj-ea"/>
                </a:rPr>
                <a:t> 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= title;</a:t>
              </a:r>
              <a:b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</a:b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     	    </a:t>
              </a:r>
              <a:r>
                <a:rPr lang="en-US" altLang="ko-KR" sz="1300" dirty="0" err="1">
                  <a:solidFill>
                    <a:srgbClr val="0033B3"/>
                  </a:solidFill>
                  <a:effectLst/>
                  <a:latin typeface="+mj-ea"/>
                  <a:ea typeface="+mj-ea"/>
                </a:rPr>
                <a:t>this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.</a:t>
              </a:r>
              <a:r>
                <a:rPr lang="en-US" altLang="ko-KR" sz="1300" dirty="0" err="1">
                  <a:solidFill>
                    <a:srgbClr val="871094"/>
                  </a:solidFill>
                  <a:effectLst/>
                  <a:latin typeface="+mj-ea"/>
                  <a:ea typeface="+mj-ea"/>
                </a:rPr>
                <a:t>category</a:t>
              </a:r>
              <a:r>
                <a:rPr lang="en-US" altLang="ko-KR" sz="1300" dirty="0">
                  <a:solidFill>
                    <a:srgbClr val="871094"/>
                  </a:solidFill>
                  <a:effectLst/>
                  <a:latin typeface="+mj-ea"/>
                  <a:ea typeface="+mj-ea"/>
                </a:rPr>
                <a:t> 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= category;</a:t>
              </a:r>
              <a:b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</a:b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	    </a:t>
              </a:r>
              <a:r>
                <a:rPr lang="en-US" altLang="ko-KR" sz="1300" dirty="0" err="1">
                  <a:solidFill>
                    <a:srgbClr val="0033B3"/>
                  </a:solidFill>
                  <a:effectLst/>
                  <a:latin typeface="+mj-ea"/>
                  <a:ea typeface="+mj-ea"/>
                </a:rPr>
                <a:t>this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.</a:t>
              </a:r>
              <a:r>
                <a:rPr lang="en-US" altLang="ko-KR" sz="1300" dirty="0" err="1">
                  <a:solidFill>
                    <a:srgbClr val="871094"/>
                  </a:solidFill>
                  <a:effectLst/>
                  <a:latin typeface="+mj-ea"/>
                  <a:ea typeface="+mj-ea"/>
                </a:rPr>
                <a:t>writer</a:t>
              </a:r>
              <a:r>
                <a:rPr lang="en-US" altLang="ko-KR" sz="1300" dirty="0">
                  <a:solidFill>
                    <a:srgbClr val="871094"/>
                  </a:solidFill>
                  <a:effectLst/>
                  <a:latin typeface="+mj-ea"/>
                  <a:ea typeface="+mj-ea"/>
                </a:rPr>
                <a:t> 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= writer;</a:t>
              </a:r>
              <a:b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</a:b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	    </a:t>
              </a:r>
              <a:r>
                <a:rPr lang="en-US" altLang="ko-KR" sz="1300" dirty="0" err="1">
                  <a:solidFill>
                    <a:srgbClr val="0033B3"/>
                  </a:solidFill>
                  <a:effectLst/>
                  <a:latin typeface="+mj-ea"/>
                  <a:ea typeface="+mj-ea"/>
                </a:rPr>
                <a:t>this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.</a:t>
              </a:r>
              <a:r>
                <a:rPr lang="en-US" altLang="ko-KR" sz="1300" dirty="0" err="1">
                  <a:solidFill>
                    <a:srgbClr val="871094"/>
                  </a:solidFill>
                  <a:effectLst/>
                  <a:latin typeface="+mj-ea"/>
                  <a:ea typeface="+mj-ea"/>
                </a:rPr>
                <a:t>content</a:t>
              </a:r>
              <a:r>
                <a:rPr lang="en-US" altLang="ko-KR" sz="1300" dirty="0">
                  <a:solidFill>
                    <a:srgbClr val="871094"/>
                  </a:solidFill>
                  <a:effectLst/>
                  <a:latin typeface="+mj-ea"/>
                  <a:ea typeface="+mj-ea"/>
                </a:rPr>
                <a:t> 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= content;</a:t>
              </a:r>
              <a:b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</a:b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	    </a:t>
              </a:r>
              <a:r>
                <a:rPr lang="en-US" altLang="ko-KR" sz="1300" dirty="0" err="1">
                  <a:solidFill>
                    <a:srgbClr val="0033B3"/>
                  </a:solidFill>
                  <a:effectLst/>
                  <a:latin typeface="+mj-ea"/>
                  <a:ea typeface="+mj-ea"/>
                </a:rPr>
                <a:t>this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.</a:t>
              </a:r>
              <a:r>
                <a:rPr lang="en-US" altLang="ko-KR" sz="1300" dirty="0" err="1">
                  <a:solidFill>
                    <a:srgbClr val="871094"/>
                  </a:solidFill>
                  <a:effectLst/>
                  <a:latin typeface="+mj-ea"/>
                  <a:ea typeface="+mj-ea"/>
                </a:rPr>
                <a:t>view</a:t>
              </a:r>
              <a:r>
                <a:rPr lang="en-US" altLang="ko-KR" sz="1300" dirty="0">
                  <a:solidFill>
                    <a:srgbClr val="871094"/>
                  </a:solidFill>
                  <a:effectLst/>
                  <a:latin typeface="+mj-ea"/>
                  <a:ea typeface="+mj-ea"/>
                </a:rPr>
                <a:t> 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= view;</a:t>
              </a:r>
              <a:b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</a:b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}</a:t>
              </a:r>
            </a:p>
            <a:p>
              <a:pPr>
                <a:lnSpc>
                  <a:spcPct val="150000"/>
                </a:lnSpc>
              </a:pPr>
              <a:endParaRPr lang="en-US" altLang="ko-KR" sz="1200" dirty="0">
                <a:solidFill>
                  <a:srgbClr val="080808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0024570-787C-4845-A1C6-92E27EF1986A}"/>
                </a:ext>
              </a:extLst>
            </p:cNvPr>
            <p:cNvSpPr/>
            <p:nvPr/>
          </p:nvSpPr>
          <p:spPr>
            <a:xfrm>
              <a:off x="1097280" y="1722685"/>
              <a:ext cx="3108960" cy="959472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E61C1799-53A2-4DC1-B5DF-5E701E78914D}"/>
                </a:ext>
              </a:extLst>
            </p:cNvPr>
            <p:cNvSpPr/>
            <p:nvPr/>
          </p:nvSpPr>
          <p:spPr>
            <a:xfrm>
              <a:off x="1071261" y="2896076"/>
              <a:ext cx="9159859" cy="1117601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317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67A1F018-1AC5-416E-B063-47B3509C1866}"/>
              </a:ext>
            </a:extLst>
          </p:cNvPr>
          <p:cNvGrpSpPr/>
          <p:nvPr/>
        </p:nvGrpSpPr>
        <p:grpSpPr>
          <a:xfrm>
            <a:off x="-27381" y="-11154"/>
            <a:ext cx="4967373" cy="6874730"/>
            <a:chOff x="-27381" y="-11154"/>
            <a:chExt cx="4967373" cy="6874730"/>
          </a:xfrm>
        </p:grpSpPr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F7284666-E0A0-4607-9342-8A070A266081}"/>
                </a:ext>
              </a:extLst>
            </p:cNvPr>
            <p:cNvSpPr/>
            <p:nvPr/>
          </p:nvSpPr>
          <p:spPr>
            <a:xfrm>
              <a:off x="0" y="3429000"/>
              <a:ext cx="3434576" cy="3434576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9F167D1E-609F-4671-9C64-51F6E0EB0ADD}"/>
                </a:ext>
              </a:extLst>
            </p:cNvPr>
            <p:cNvSpPr/>
            <p:nvPr/>
          </p:nvSpPr>
          <p:spPr>
            <a:xfrm rot="5400000">
              <a:off x="0" y="0"/>
              <a:ext cx="3434576" cy="3434576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93B2D93B-DC00-4919-9585-6AAF2034D200}"/>
                </a:ext>
              </a:extLst>
            </p:cNvPr>
            <p:cNvSpPr/>
            <p:nvPr/>
          </p:nvSpPr>
          <p:spPr>
            <a:xfrm rot="16200000">
              <a:off x="-23400" y="-11154"/>
              <a:ext cx="3434576" cy="3434576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EBBCEC61-A1F0-4055-BF58-CE2AF897C240}"/>
                </a:ext>
              </a:extLst>
            </p:cNvPr>
            <p:cNvSpPr/>
            <p:nvPr/>
          </p:nvSpPr>
          <p:spPr>
            <a:xfrm rot="16200000">
              <a:off x="-27381" y="-11153"/>
              <a:ext cx="4967373" cy="4967373"/>
            </a:xfrm>
            <a:prstGeom prst="rtTriangl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21633B9-7C44-4FAD-9287-B81F0C8E45EE}"/>
              </a:ext>
            </a:extLst>
          </p:cNvPr>
          <p:cNvSpPr txBox="1"/>
          <p:nvPr/>
        </p:nvSpPr>
        <p:spPr>
          <a:xfrm>
            <a:off x="7694464" y="724020"/>
            <a:ext cx="2759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a table</a:t>
            </a:r>
            <a:r>
              <a:rPr lang="ko-KR" altLang="en-US" sz="2400" dirty="0">
                <a:solidFill>
                  <a:schemeClr val="bg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of</a:t>
            </a:r>
            <a:r>
              <a:rPr lang="ko-KR" altLang="en-US" sz="2400" dirty="0">
                <a:solidFill>
                  <a:schemeClr val="bg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contents</a:t>
            </a:r>
            <a:endParaRPr lang="ko-KR" altLang="en-US" sz="2400" dirty="0">
              <a:solidFill>
                <a:schemeClr val="bg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2C765F-36DE-4BB0-A746-09DD811A3D5D}"/>
              </a:ext>
            </a:extLst>
          </p:cNvPr>
          <p:cNvSpPr txBox="1"/>
          <p:nvPr/>
        </p:nvSpPr>
        <p:spPr>
          <a:xfrm>
            <a:off x="6445404" y="416244"/>
            <a:ext cx="11592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목차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BC08346-4341-4A4F-BBF5-F603A4DB4CD4}"/>
              </a:ext>
            </a:extLst>
          </p:cNvPr>
          <p:cNvCxnSpPr>
            <a:cxnSpLocks/>
          </p:cNvCxnSpPr>
          <p:nvPr/>
        </p:nvCxnSpPr>
        <p:spPr>
          <a:xfrm>
            <a:off x="6445404" y="1326994"/>
            <a:ext cx="57465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ED2EE54-0D94-43C1-AB59-9C52B40F3E4D}"/>
              </a:ext>
            </a:extLst>
          </p:cNvPr>
          <p:cNvGrpSpPr/>
          <p:nvPr/>
        </p:nvGrpSpPr>
        <p:grpSpPr>
          <a:xfrm>
            <a:off x="7207341" y="1706133"/>
            <a:ext cx="3462616" cy="646331"/>
            <a:chOff x="7207341" y="1706133"/>
            <a:chExt cx="3462616" cy="6463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65B241-08E6-4306-BAD0-61A9D9A36146}"/>
                </a:ext>
              </a:extLst>
            </p:cNvPr>
            <p:cNvSpPr txBox="1"/>
            <p:nvPr/>
          </p:nvSpPr>
          <p:spPr>
            <a:xfrm>
              <a:off x="7207341" y="1706133"/>
              <a:ext cx="4074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1</a:t>
              </a:r>
              <a:endParaRPr lang="ko-KR" altLang="en-US" sz="3600" b="1" dirty="0">
                <a:solidFill>
                  <a:schemeClr val="bg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016FB6-2F28-4D58-ACF8-8E726C6B26F4}"/>
                </a:ext>
              </a:extLst>
            </p:cNvPr>
            <p:cNvSpPr txBox="1"/>
            <p:nvPr/>
          </p:nvSpPr>
          <p:spPr>
            <a:xfrm>
              <a:off x="8051933" y="1798466"/>
              <a:ext cx="26180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bg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프로젝트  개요 </a:t>
              </a:r>
              <a:r>
                <a:rPr lang="en-US" altLang="ko-KR" sz="2400" spc="-300" dirty="0">
                  <a:solidFill>
                    <a:schemeClr val="bg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/ </a:t>
              </a:r>
              <a:r>
                <a:rPr lang="ko-KR" altLang="en-US" sz="2400" spc="-300" dirty="0">
                  <a:solidFill>
                    <a:schemeClr val="bg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기획  의도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09E859C-C071-4147-B154-07C13697A1E4}"/>
              </a:ext>
            </a:extLst>
          </p:cNvPr>
          <p:cNvGrpSpPr/>
          <p:nvPr/>
        </p:nvGrpSpPr>
        <p:grpSpPr>
          <a:xfrm>
            <a:off x="7207341" y="2605665"/>
            <a:ext cx="1931749" cy="646331"/>
            <a:chOff x="7207341" y="1706133"/>
            <a:chExt cx="1931749" cy="64633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DB6DC21-6209-4012-B191-BCB6EDCB32DA}"/>
                </a:ext>
              </a:extLst>
            </p:cNvPr>
            <p:cNvSpPr txBox="1"/>
            <p:nvPr/>
          </p:nvSpPr>
          <p:spPr>
            <a:xfrm>
              <a:off x="7207341" y="1706133"/>
              <a:ext cx="466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2</a:t>
              </a:r>
              <a:endParaRPr lang="ko-KR" altLang="en-US" sz="3600" b="1" dirty="0">
                <a:solidFill>
                  <a:schemeClr val="bg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57693EA-203A-464E-9D60-359E6D37B8AD}"/>
                </a:ext>
              </a:extLst>
            </p:cNvPr>
            <p:cNvSpPr txBox="1"/>
            <p:nvPr/>
          </p:nvSpPr>
          <p:spPr>
            <a:xfrm>
              <a:off x="8051933" y="1798466"/>
              <a:ext cx="10871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bg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개발 환경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0EA6519-2DC3-4B79-85D4-D878C370F36A}"/>
              </a:ext>
            </a:extLst>
          </p:cNvPr>
          <p:cNvGrpSpPr/>
          <p:nvPr/>
        </p:nvGrpSpPr>
        <p:grpSpPr>
          <a:xfrm>
            <a:off x="7207341" y="3505197"/>
            <a:ext cx="2956067" cy="646331"/>
            <a:chOff x="7207341" y="1706133"/>
            <a:chExt cx="2956067" cy="64633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6FC7A34-6CCE-410B-A64E-B0B8217E1936}"/>
                </a:ext>
              </a:extLst>
            </p:cNvPr>
            <p:cNvSpPr txBox="1"/>
            <p:nvPr/>
          </p:nvSpPr>
          <p:spPr>
            <a:xfrm>
              <a:off x="7207341" y="1706133"/>
              <a:ext cx="4539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3</a:t>
              </a:r>
              <a:endParaRPr lang="ko-KR" altLang="en-US" sz="3600" b="1" dirty="0">
                <a:solidFill>
                  <a:schemeClr val="bg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E81578-70DB-48DA-AE78-F301E72B7FB2}"/>
                </a:ext>
              </a:extLst>
            </p:cNvPr>
            <p:cNvSpPr txBox="1"/>
            <p:nvPr/>
          </p:nvSpPr>
          <p:spPr>
            <a:xfrm>
              <a:off x="8051933" y="1798466"/>
              <a:ext cx="21114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bg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역할 분담 </a:t>
              </a:r>
              <a:r>
                <a:rPr lang="en-US" altLang="ko-KR" sz="2400" spc="-300" dirty="0">
                  <a:solidFill>
                    <a:schemeClr val="bg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/ </a:t>
              </a:r>
              <a:r>
                <a:rPr lang="ko-KR" altLang="en-US" sz="2400" spc="-300" dirty="0">
                  <a:solidFill>
                    <a:schemeClr val="bg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일정 계획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5C9D052-A679-48D5-BFA2-5064528BB0BB}"/>
              </a:ext>
            </a:extLst>
          </p:cNvPr>
          <p:cNvGrpSpPr/>
          <p:nvPr/>
        </p:nvGrpSpPr>
        <p:grpSpPr>
          <a:xfrm>
            <a:off x="7207341" y="4404729"/>
            <a:ext cx="1468481" cy="646331"/>
            <a:chOff x="7207341" y="1706133"/>
            <a:chExt cx="1468481" cy="64633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35F6D4-F55C-4A24-8E88-51A7F2797B83}"/>
                </a:ext>
              </a:extLst>
            </p:cNvPr>
            <p:cNvSpPr txBox="1"/>
            <p:nvPr/>
          </p:nvSpPr>
          <p:spPr>
            <a:xfrm>
              <a:off x="7207341" y="1706133"/>
              <a:ext cx="466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4</a:t>
              </a:r>
              <a:endParaRPr lang="ko-KR" altLang="en-US" sz="3600" b="1" dirty="0">
                <a:solidFill>
                  <a:schemeClr val="bg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5518CAB-4D7F-4545-B179-3D9CF52BF7EB}"/>
                </a:ext>
              </a:extLst>
            </p:cNvPr>
            <p:cNvSpPr txBox="1"/>
            <p:nvPr/>
          </p:nvSpPr>
          <p:spPr>
            <a:xfrm>
              <a:off x="8051933" y="1798466"/>
              <a:ext cx="6238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bg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설계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D5AFBC3-F614-46A2-AEDD-BF312B59387C}"/>
              </a:ext>
            </a:extLst>
          </p:cNvPr>
          <p:cNvGrpSpPr/>
          <p:nvPr/>
        </p:nvGrpSpPr>
        <p:grpSpPr>
          <a:xfrm>
            <a:off x="7207341" y="5304261"/>
            <a:ext cx="1930146" cy="646331"/>
            <a:chOff x="7207341" y="1706133"/>
            <a:chExt cx="1930146" cy="64633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B4E48D8-EEAD-4F80-8E87-AAFA61A0576F}"/>
                </a:ext>
              </a:extLst>
            </p:cNvPr>
            <p:cNvSpPr txBox="1"/>
            <p:nvPr/>
          </p:nvSpPr>
          <p:spPr>
            <a:xfrm>
              <a:off x="7207341" y="1706133"/>
              <a:ext cx="4507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5</a:t>
              </a:r>
              <a:endParaRPr lang="ko-KR" altLang="en-US" sz="3600" b="1" dirty="0">
                <a:solidFill>
                  <a:schemeClr val="bg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2AB423-EA83-4561-AFAE-91EE9CC7F726}"/>
                </a:ext>
              </a:extLst>
            </p:cNvPr>
            <p:cNvSpPr txBox="1"/>
            <p:nvPr/>
          </p:nvSpPr>
          <p:spPr>
            <a:xfrm>
              <a:off x="8051933" y="1798466"/>
              <a:ext cx="1085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bg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구현 내용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43063B1-123D-4792-AF2A-1A50618B517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카카오 Regular" panose="020B0600000101010101" pitchFamily="50" charset="-127"/>
              <a:ea typeface="카카오 Regular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01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8558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 dirty="0"/>
              <a:t>&lt;3&gt; . </a:t>
            </a:r>
            <a:r>
              <a:rPr lang="ko-KR" altLang="en-US" sz="3200" b="1" spc="-300" dirty="0"/>
              <a:t>문의 게시판</a:t>
            </a:r>
            <a:r>
              <a:rPr lang="en-US" altLang="ko-KR" sz="3200" b="1" spc="-300" dirty="0"/>
              <a:t> – </a:t>
            </a:r>
            <a:r>
              <a:rPr lang="ko-KR" altLang="en-US" sz="3200" b="1" spc="-300" dirty="0"/>
              <a:t>주요 구현 기능 코드 리뷰 </a:t>
            </a:r>
            <a:r>
              <a:rPr lang="en-US" altLang="ko-KR" sz="3200" b="1" spc="-300" dirty="0"/>
              <a:t>( </a:t>
            </a:r>
            <a:r>
              <a:rPr lang="ko-KR" altLang="en-US" sz="3200" b="1" spc="-300" dirty="0"/>
              <a:t>게시판 </a:t>
            </a:r>
            <a:r>
              <a:rPr lang="en-US" altLang="ko-KR" sz="3200" b="1" spc="-300" dirty="0"/>
              <a:t> DTO </a:t>
            </a:r>
            <a:r>
              <a:rPr lang="ko-KR" altLang="en-US" sz="3200" b="1" spc="-300" dirty="0"/>
              <a:t>설정</a:t>
            </a:r>
            <a:r>
              <a:rPr lang="en-US" altLang="ko-KR" sz="3200" b="1" spc="-300" dirty="0"/>
              <a:t>)</a:t>
            </a:r>
            <a:r>
              <a:rPr lang="ko-KR" altLang="en-US" sz="3200" b="1" spc="-300" dirty="0"/>
              <a:t>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0EF344-A2E8-4930-9DD7-B5EB6BBBD24A}"/>
              </a:ext>
            </a:extLst>
          </p:cNvPr>
          <p:cNvSpPr/>
          <p:nvPr/>
        </p:nvSpPr>
        <p:spPr>
          <a:xfrm>
            <a:off x="537117" y="858794"/>
            <a:ext cx="11221746" cy="57182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300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altLang="ko-KR" sz="1300" dirty="0" err="1">
                <a:solidFill>
                  <a:srgbClr val="000000"/>
                </a:solidFill>
                <a:effectLst/>
              </a:rPr>
              <a:t>BoardDTO</a:t>
            </a:r>
            <a:r>
              <a:rPr lang="en-US" altLang="ko-KR" sz="13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{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300" dirty="0">
                <a:solidFill>
                  <a:srgbClr val="0033B3"/>
                </a:solidFill>
                <a:effectLst/>
              </a:rPr>
              <a:t>private </a:t>
            </a:r>
            <a:r>
              <a:rPr lang="en-US" altLang="ko-KR" sz="1300" dirty="0">
                <a:solidFill>
                  <a:srgbClr val="000000"/>
                </a:solidFill>
                <a:effectLst/>
              </a:rPr>
              <a:t>Long </a:t>
            </a:r>
            <a:r>
              <a:rPr lang="en-US" altLang="ko-KR" sz="1300" dirty="0">
                <a:solidFill>
                  <a:srgbClr val="871094"/>
                </a:solidFill>
                <a:effectLst/>
              </a:rPr>
              <a:t>id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;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300" dirty="0">
                <a:solidFill>
                  <a:srgbClr val="0033B3"/>
                </a:solidFill>
                <a:effectLst/>
              </a:rPr>
              <a:t>private </a:t>
            </a:r>
            <a:r>
              <a:rPr lang="en-US" altLang="ko-KR" sz="1300" dirty="0">
                <a:solidFill>
                  <a:srgbClr val="000000"/>
                </a:solidFill>
                <a:effectLst/>
              </a:rPr>
              <a:t>String </a:t>
            </a:r>
            <a:r>
              <a:rPr lang="en-US" altLang="ko-KR" sz="1300" dirty="0">
                <a:solidFill>
                  <a:srgbClr val="871094"/>
                </a:solidFill>
                <a:effectLst/>
              </a:rPr>
              <a:t>title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;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300" dirty="0">
                <a:solidFill>
                  <a:srgbClr val="0033B3"/>
                </a:solidFill>
                <a:effectLst/>
              </a:rPr>
              <a:t>private </a:t>
            </a:r>
            <a:r>
              <a:rPr lang="en-US" altLang="ko-KR" sz="1300" dirty="0">
                <a:solidFill>
                  <a:srgbClr val="000000"/>
                </a:solidFill>
                <a:effectLst/>
              </a:rPr>
              <a:t>String </a:t>
            </a:r>
            <a:r>
              <a:rPr lang="en-US" altLang="ko-KR" sz="1300" dirty="0">
                <a:solidFill>
                  <a:srgbClr val="871094"/>
                </a:solidFill>
                <a:effectLst/>
              </a:rPr>
              <a:t>category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;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300" dirty="0">
                <a:solidFill>
                  <a:srgbClr val="0033B3"/>
                </a:solidFill>
                <a:effectLst/>
              </a:rPr>
              <a:t>private </a:t>
            </a:r>
            <a:r>
              <a:rPr lang="en-US" altLang="ko-KR" sz="1300" dirty="0">
                <a:solidFill>
                  <a:srgbClr val="000000"/>
                </a:solidFill>
                <a:effectLst/>
              </a:rPr>
              <a:t>String </a:t>
            </a:r>
            <a:r>
              <a:rPr lang="en-US" altLang="ko-KR" sz="1300" dirty="0">
                <a:solidFill>
                  <a:srgbClr val="871094"/>
                </a:solidFill>
                <a:effectLst/>
              </a:rPr>
              <a:t>writer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;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300" dirty="0">
                <a:solidFill>
                  <a:srgbClr val="0033B3"/>
                </a:solidFill>
                <a:effectLst/>
              </a:rPr>
              <a:t>private </a:t>
            </a:r>
            <a:r>
              <a:rPr lang="en-US" altLang="ko-KR" sz="1300" dirty="0">
                <a:solidFill>
                  <a:srgbClr val="000000"/>
                </a:solidFill>
                <a:effectLst/>
              </a:rPr>
              <a:t>String </a:t>
            </a:r>
            <a:r>
              <a:rPr lang="en-US" altLang="ko-KR" sz="1300" dirty="0">
                <a:solidFill>
                  <a:srgbClr val="871094"/>
                </a:solidFill>
                <a:effectLst/>
              </a:rPr>
              <a:t>content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;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300" dirty="0">
                <a:solidFill>
                  <a:srgbClr val="0033B3"/>
                </a:solidFill>
                <a:effectLst/>
              </a:rPr>
              <a:t>private int </a:t>
            </a:r>
            <a:r>
              <a:rPr lang="en-US" altLang="ko-KR" sz="1300" dirty="0">
                <a:solidFill>
                  <a:srgbClr val="871094"/>
                </a:solidFill>
                <a:effectLst/>
              </a:rPr>
              <a:t>view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;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300" dirty="0">
                <a:solidFill>
                  <a:srgbClr val="0033B3"/>
                </a:solidFill>
                <a:effectLst/>
              </a:rPr>
              <a:t>private </a:t>
            </a:r>
            <a:r>
              <a:rPr lang="en-US" altLang="ko-KR" sz="1300" dirty="0">
                <a:solidFill>
                  <a:srgbClr val="000000"/>
                </a:solidFill>
                <a:effectLst/>
              </a:rPr>
              <a:t>Timestamp </a:t>
            </a:r>
            <a:r>
              <a:rPr lang="en-US" altLang="ko-KR" sz="1300" dirty="0" err="1">
                <a:solidFill>
                  <a:srgbClr val="871094"/>
                </a:solidFill>
                <a:effectLst/>
              </a:rPr>
              <a:t>createdTime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;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300" dirty="0">
                <a:solidFill>
                  <a:srgbClr val="0033B3"/>
                </a:solidFill>
                <a:effectLst/>
              </a:rPr>
              <a:t>private </a:t>
            </a:r>
            <a:r>
              <a:rPr lang="en-US" altLang="ko-KR" sz="1300" dirty="0">
                <a:solidFill>
                  <a:srgbClr val="000000"/>
                </a:solidFill>
                <a:effectLst/>
              </a:rPr>
              <a:t>Timestamp </a:t>
            </a:r>
            <a:r>
              <a:rPr lang="en-US" altLang="ko-KR" sz="1300" dirty="0" err="1">
                <a:solidFill>
                  <a:srgbClr val="871094"/>
                </a:solidFill>
                <a:effectLst/>
              </a:rPr>
              <a:t>modifiedTime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;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300" dirty="0">
                <a:solidFill>
                  <a:srgbClr val="0033B3"/>
                </a:solidFill>
                <a:effectLst/>
              </a:rPr>
              <a:t>private </a:t>
            </a:r>
            <a:r>
              <a:rPr lang="en-US" altLang="ko-KR" sz="1300" dirty="0">
                <a:solidFill>
                  <a:srgbClr val="000000"/>
                </a:solidFill>
                <a:effectLst/>
              </a:rPr>
              <a:t>List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&lt;</a:t>
            </a:r>
            <a:r>
              <a:rPr lang="en-US" altLang="ko-KR" sz="1300" dirty="0" err="1">
                <a:solidFill>
                  <a:srgbClr val="000000"/>
                </a:solidFill>
                <a:effectLst/>
              </a:rPr>
              <a:t>ReplyDTO</a:t>
            </a:r>
            <a:r>
              <a:rPr lang="en-US" altLang="ko-KR" sz="13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altLang="ko-KR" sz="1300" dirty="0" err="1">
                <a:solidFill>
                  <a:srgbClr val="000000"/>
                </a:solidFill>
                <a:effectLst/>
              </a:rPr>
              <a:t>ReplyResponseDTO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&gt; </a:t>
            </a:r>
            <a:r>
              <a:rPr lang="en-US" altLang="ko-KR" sz="1300" dirty="0">
                <a:solidFill>
                  <a:srgbClr val="871094"/>
                </a:solidFill>
                <a:effectLst/>
              </a:rPr>
              <a:t>replies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;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300" dirty="0">
                <a:solidFill>
                  <a:srgbClr val="0033B3"/>
                </a:solidFill>
                <a:effectLst/>
              </a:rPr>
              <a:t>public static </a:t>
            </a:r>
            <a:r>
              <a:rPr lang="en-US" altLang="ko-KR" sz="1300" dirty="0" err="1">
                <a:solidFill>
                  <a:srgbClr val="000000"/>
                </a:solidFill>
                <a:effectLst/>
              </a:rPr>
              <a:t>BoardDTO</a:t>
            </a:r>
            <a:r>
              <a:rPr lang="en-US" altLang="ko-KR" sz="13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300" dirty="0" err="1">
                <a:solidFill>
                  <a:srgbClr val="00627A"/>
                </a:solidFill>
                <a:effectLst/>
              </a:rPr>
              <a:t>EntityToDto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(</a:t>
            </a:r>
            <a:r>
              <a:rPr lang="en-US" altLang="ko-KR" sz="1300" dirty="0" err="1">
                <a:solidFill>
                  <a:srgbClr val="000000"/>
                </a:solidFill>
                <a:effectLst/>
              </a:rPr>
              <a:t>BoardEntity</a:t>
            </a:r>
            <a:r>
              <a:rPr lang="en-US" altLang="ko-KR" sz="13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300" dirty="0" err="1">
                <a:solidFill>
                  <a:srgbClr val="080808"/>
                </a:solidFill>
                <a:effectLst/>
              </a:rPr>
              <a:t>boardEntity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) {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    </a:t>
            </a:r>
            <a:r>
              <a:rPr lang="en-US" altLang="ko-KR" sz="1300" dirty="0" err="1">
                <a:solidFill>
                  <a:srgbClr val="000000"/>
                </a:solidFill>
                <a:effectLst/>
              </a:rPr>
              <a:t>ModelMapper</a:t>
            </a:r>
            <a:r>
              <a:rPr lang="en-US" altLang="ko-KR" sz="13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effectLst/>
              </a:rPr>
              <a:t>modelMapper</a:t>
            </a:r>
            <a:r>
              <a:rPr lang="en-US" altLang="ko-KR" sz="13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= </a:t>
            </a:r>
            <a:r>
              <a:rPr lang="en-US" altLang="ko-KR" sz="1300" dirty="0">
                <a:solidFill>
                  <a:srgbClr val="0033B3"/>
                </a:solidFill>
                <a:effectLst/>
              </a:rPr>
              <a:t>new </a:t>
            </a:r>
            <a:r>
              <a:rPr lang="en-US" altLang="ko-KR" sz="1300" dirty="0" err="1">
                <a:solidFill>
                  <a:srgbClr val="080808"/>
                </a:solidFill>
                <a:effectLst/>
              </a:rPr>
              <a:t>ModelMapper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();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    </a:t>
            </a:r>
            <a:r>
              <a:rPr lang="en-US" altLang="ko-KR" sz="1300" dirty="0">
                <a:solidFill>
                  <a:srgbClr val="0033B3"/>
                </a:solidFill>
                <a:effectLst/>
              </a:rPr>
              <a:t>return </a:t>
            </a:r>
            <a:r>
              <a:rPr lang="en-US" altLang="ko-KR" sz="1300" dirty="0" err="1">
                <a:solidFill>
                  <a:srgbClr val="000000"/>
                </a:solidFill>
                <a:effectLst/>
              </a:rPr>
              <a:t>modelMapper</a:t>
            </a:r>
            <a:r>
              <a:rPr lang="en-US" altLang="ko-KR" sz="1300" dirty="0" err="1">
                <a:solidFill>
                  <a:srgbClr val="080808"/>
                </a:solidFill>
                <a:effectLst/>
              </a:rPr>
              <a:t>.map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(</a:t>
            </a:r>
            <a:r>
              <a:rPr lang="en-US" altLang="ko-KR" sz="1300" dirty="0" err="1">
                <a:solidFill>
                  <a:srgbClr val="080808"/>
                </a:solidFill>
                <a:effectLst/>
              </a:rPr>
              <a:t>boardEntity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, </a:t>
            </a:r>
            <a:r>
              <a:rPr lang="en-US" altLang="ko-KR" sz="1300" dirty="0" err="1">
                <a:solidFill>
                  <a:srgbClr val="000000"/>
                </a:solidFill>
                <a:effectLst/>
              </a:rPr>
              <a:t>BoardDTO</a:t>
            </a:r>
            <a:r>
              <a:rPr lang="en-US" altLang="ko-KR" sz="13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altLang="ko-KR" sz="1300" dirty="0" err="1">
                <a:solidFill>
                  <a:srgbClr val="0033B3"/>
                </a:solidFill>
                <a:effectLst/>
              </a:rPr>
              <a:t>class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);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}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300" dirty="0">
                <a:solidFill>
                  <a:srgbClr val="0033B3"/>
                </a:solidFill>
                <a:effectLst/>
              </a:rPr>
              <a:t>public </a:t>
            </a:r>
            <a:r>
              <a:rPr lang="en-US" altLang="ko-KR" sz="1300" dirty="0" err="1">
                <a:solidFill>
                  <a:srgbClr val="00627A"/>
                </a:solidFill>
                <a:effectLst/>
              </a:rPr>
              <a:t>BoardDTO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(</a:t>
            </a:r>
            <a:r>
              <a:rPr lang="en-US" altLang="ko-KR" sz="1300" dirty="0" err="1">
                <a:solidFill>
                  <a:srgbClr val="000000"/>
                </a:solidFill>
                <a:effectLst/>
              </a:rPr>
              <a:t>BoardEntity</a:t>
            </a:r>
            <a:r>
              <a:rPr lang="en-US" altLang="ko-KR" sz="13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300" dirty="0" err="1">
                <a:solidFill>
                  <a:srgbClr val="080808"/>
                </a:solidFill>
                <a:effectLst/>
              </a:rPr>
              <a:t>boardEntity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) {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    </a:t>
            </a:r>
            <a:r>
              <a:rPr lang="en-US" altLang="ko-KR" sz="1300" dirty="0">
                <a:solidFill>
                  <a:srgbClr val="0033B3"/>
                </a:solidFill>
                <a:effectLst/>
              </a:rPr>
              <a:t>this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.</a:t>
            </a:r>
            <a:r>
              <a:rPr lang="en-US" altLang="ko-KR" sz="1300" dirty="0">
                <a:solidFill>
                  <a:srgbClr val="871094"/>
                </a:solidFill>
                <a:effectLst/>
              </a:rPr>
              <a:t>id 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= </a:t>
            </a:r>
            <a:r>
              <a:rPr lang="en-US" altLang="ko-KR" sz="1300" dirty="0" err="1">
                <a:solidFill>
                  <a:srgbClr val="080808"/>
                </a:solidFill>
                <a:effectLst/>
              </a:rPr>
              <a:t>boardEntity.getId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();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    </a:t>
            </a:r>
            <a:r>
              <a:rPr lang="en-US" altLang="ko-KR" sz="1300" dirty="0" err="1">
                <a:solidFill>
                  <a:srgbClr val="0033B3"/>
                </a:solidFill>
                <a:effectLst/>
              </a:rPr>
              <a:t>this</a:t>
            </a:r>
            <a:r>
              <a:rPr lang="en-US" altLang="ko-KR" sz="13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altLang="ko-KR" sz="1300" dirty="0" err="1">
                <a:solidFill>
                  <a:srgbClr val="871094"/>
                </a:solidFill>
                <a:effectLst/>
              </a:rPr>
              <a:t>title</a:t>
            </a:r>
            <a:r>
              <a:rPr lang="en-US" altLang="ko-KR" sz="1300" dirty="0">
                <a:solidFill>
                  <a:srgbClr val="871094"/>
                </a:solidFill>
                <a:effectLst/>
              </a:rPr>
              <a:t> 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= </a:t>
            </a:r>
            <a:r>
              <a:rPr lang="en-US" altLang="ko-KR" sz="1300" dirty="0" err="1">
                <a:solidFill>
                  <a:srgbClr val="080808"/>
                </a:solidFill>
                <a:effectLst/>
              </a:rPr>
              <a:t>boardEntity.getTitle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();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    </a:t>
            </a:r>
            <a:r>
              <a:rPr lang="en-US" altLang="ko-KR" sz="1300" dirty="0" err="1">
                <a:solidFill>
                  <a:srgbClr val="0033B3"/>
                </a:solidFill>
                <a:effectLst/>
              </a:rPr>
              <a:t>this</a:t>
            </a:r>
            <a:r>
              <a:rPr lang="en-US" altLang="ko-KR" sz="13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altLang="ko-KR" sz="1300" dirty="0" err="1">
                <a:solidFill>
                  <a:srgbClr val="871094"/>
                </a:solidFill>
                <a:effectLst/>
              </a:rPr>
              <a:t>category</a:t>
            </a:r>
            <a:r>
              <a:rPr lang="en-US" altLang="ko-KR" sz="1300" dirty="0">
                <a:solidFill>
                  <a:srgbClr val="871094"/>
                </a:solidFill>
                <a:effectLst/>
              </a:rPr>
              <a:t> 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= </a:t>
            </a:r>
            <a:r>
              <a:rPr lang="en-US" altLang="ko-KR" sz="1300" dirty="0" err="1">
                <a:solidFill>
                  <a:srgbClr val="080808"/>
                </a:solidFill>
                <a:effectLst/>
              </a:rPr>
              <a:t>boardEntity.getCategory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();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    </a:t>
            </a:r>
            <a:r>
              <a:rPr lang="en-US" altLang="ko-KR" sz="1300" dirty="0" err="1">
                <a:solidFill>
                  <a:srgbClr val="0033B3"/>
                </a:solidFill>
                <a:effectLst/>
              </a:rPr>
              <a:t>this</a:t>
            </a:r>
            <a:r>
              <a:rPr lang="en-US" altLang="ko-KR" sz="13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altLang="ko-KR" sz="1300" dirty="0" err="1">
                <a:solidFill>
                  <a:srgbClr val="871094"/>
                </a:solidFill>
                <a:effectLst/>
              </a:rPr>
              <a:t>writer</a:t>
            </a:r>
            <a:r>
              <a:rPr lang="en-US" altLang="ko-KR" sz="1300" dirty="0">
                <a:solidFill>
                  <a:srgbClr val="871094"/>
                </a:solidFill>
                <a:effectLst/>
              </a:rPr>
              <a:t> 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= </a:t>
            </a:r>
            <a:r>
              <a:rPr lang="en-US" altLang="ko-KR" sz="1300" dirty="0" err="1">
                <a:solidFill>
                  <a:srgbClr val="080808"/>
                </a:solidFill>
                <a:effectLst/>
              </a:rPr>
              <a:t>boardEntity.getWriter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();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    </a:t>
            </a:r>
            <a:r>
              <a:rPr lang="en-US" altLang="ko-KR" sz="1300" dirty="0" err="1">
                <a:solidFill>
                  <a:srgbClr val="0033B3"/>
                </a:solidFill>
                <a:effectLst/>
              </a:rPr>
              <a:t>this</a:t>
            </a:r>
            <a:r>
              <a:rPr lang="en-US" altLang="ko-KR" sz="13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altLang="ko-KR" sz="1300" dirty="0" err="1">
                <a:solidFill>
                  <a:srgbClr val="871094"/>
                </a:solidFill>
                <a:effectLst/>
              </a:rPr>
              <a:t>content</a:t>
            </a:r>
            <a:r>
              <a:rPr lang="en-US" altLang="ko-KR" sz="1300" dirty="0">
                <a:solidFill>
                  <a:srgbClr val="871094"/>
                </a:solidFill>
                <a:effectLst/>
              </a:rPr>
              <a:t> 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= </a:t>
            </a:r>
            <a:r>
              <a:rPr lang="en-US" altLang="ko-KR" sz="1300" dirty="0" err="1">
                <a:solidFill>
                  <a:srgbClr val="080808"/>
                </a:solidFill>
                <a:effectLst/>
              </a:rPr>
              <a:t>boardEntity.getContent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();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    </a:t>
            </a:r>
            <a:r>
              <a:rPr lang="en-US" altLang="ko-KR" sz="1300" dirty="0" err="1">
                <a:solidFill>
                  <a:srgbClr val="0033B3"/>
                </a:solidFill>
                <a:effectLst/>
              </a:rPr>
              <a:t>this</a:t>
            </a:r>
            <a:r>
              <a:rPr lang="en-US" altLang="ko-KR" sz="13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altLang="ko-KR" sz="1300" dirty="0" err="1">
                <a:solidFill>
                  <a:srgbClr val="871094"/>
                </a:solidFill>
                <a:effectLst/>
              </a:rPr>
              <a:t>view</a:t>
            </a:r>
            <a:r>
              <a:rPr lang="en-US" altLang="ko-KR" sz="1300" dirty="0">
                <a:solidFill>
                  <a:srgbClr val="871094"/>
                </a:solidFill>
                <a:effectLst/>
              </a:rPr>
              <a:t> 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= </a:t>
            </a:r>
            <a:r>
              <a:rPr lang="en-US" altLang="ko-KR" sz="1300" dirty="0" err="1">
                <a:solidFill>
                  <a:srgbClr val="080808"/>
                </a:solidFill>
                <a:effectLst/>
              </a:rPr>
              <a:t>boardEntity.getView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();</a:t>
            </a:r>
          </a:p>
          <a:p>
            <a:pPr lvl="1"/>
            <a:r>
              <a:rPr lang="en-US" altLang="ko-KR" sz="1300" dirty="0">
                <a:solidFill>
                  <a:srgbClr val="080808"/>
                </a:solidFill>
              </a:rPr>
              <a:t>}</a:t>
            </a:r>
            <a:endParaRPr lang="en-US" altLang="ko-KR" sz="1300" dirty="0">
              <a:solidFill>
                <a:srgbClr val="08080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9501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74234" y="65434"/>
            <a:ext cx="9562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 dirty="0"/>
              <a:t>&lt;4&gt; . </a:t>
            </a:r>
            <a:r>
              <a:rPr lang="ko-KR" altLang="en-US" sz="3200" b="1" spc="-300" dirty="0"/>
              <a:t>문의 게시판</a:t>
            </a:r>
            <a:r>
              <a:rPr lang="en-US" altLang="ko-KR" sz="3200" b="1" spc="-300" dirty="0"/>
              <a:t> – </a:t>
            </a:r>
            <a:r>
              <a:rPr lang="ko-KR" altLang="en-US" sz="3200" b="1" spc="-300" dirty="0"/>
              <a:t>주요 구현 기능 코드 리뷰 </a:t>
            </a:r>
            <a:r>
              <a:rPr lang="en-US" altLang="ko-KR" sz="3200" b="1" spc="-300" dirty="0"/>
              <a:t>( </a:t>
            </a:r>
            <a:r>
              <a:rPr lang="ko-KR" altLang="en-US" sz="3200" b="1" spc="-300" dirty="0"/>
              <a:t>게시판 </a:t>
            </a:r>
            <a:r>
              <a:rPr lang="en-US" altLang="ko-KR" sz="3200" b="1" spc="-300" dirty="0"/>
              <a:t>CRUD_CREATE)</a:t>
            </a:r>
            <a:r>
              <a:rPr lang="ko-KR" altLang="en-US" sz="3200" b="1" spc="-300" dirty="0"/>
              <a:t> 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068BA2F-BF77-4102-88A8-D61363C67E0C}"/>
              </a:ext>
            </a:extLst>
          </p:cNvPr>
          <p:cNvGrpSpPr/>
          <p:nvPr/>
        </p:nvGrpSpPr>
        <p:grpSpPr>
          <a:xfrm>
            <a:off x="432550" y="1129279"/>
            <a:ext cx="5663450" cy="5236445"/>
            <a:chOff x="437725" y="1074234"/>
            <a:chExt cx="5814245" cy="566214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59FA312-F1DA-4503-9A34-9F91A215E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725" y="1074234"/>
              <a:ext cx="5814245" cy="566214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307604A-FC58-48C3-85A1-8433EC12ED59}"/>
                </a:ext>
              </a:extLst>
            </p:cNvPr>
            <p:cNvSpPr txBox="1"/>
            <p:nvPr/>
          </p:nvSpPr>
          <p:spPr>
            <a:xfrm>
              <a:off x="437725" y="1097314"/>
              <a:ext cx="26997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highlight>
                    <a:srgbClr val="F9E0C7"/>
                  </a:highlight>
                </a:rPr>
                <a:t>1. </a:t>
              </a:r>
              <a:r>
                <a:rPr lang="ko-KR" altLang="en-US" sz="1100" b="1" dirty="0">
                  <a:highlight>
                    <a:srgbClr val="F9E0C7"/>
                  </a:highlight>
                </a:rPr>
                <a:t>게시글 작성 기능 </a:t>
              </a:r>
              <a:r>
                <a:rPr lang="en-US" altLang="ko-KR" sz="1100" b="1" dirty="0">
                  <a:highlight>
                    <a:srgbClr val="F9E0C7"/>
                  </a:highlight>
                </a:rPr>
                <a:t>(</a:t>
              </a:r>
              <a:r>
                <a:rPr lang="ko-KR" altLang="en-US" sz="1100" b="1" dirty="0">
                  <a:highlight>
                    <a:srgbClr val="F9E0C7"/>
                  </a:highlight>
                </a:rPr>
                <a:t>카테고리 </a:t>
              </a:r>
              <a:r>
                <a:rPr lang="en-US" altLang="ko-KR" sz="1100" b="1" dirty="0">
                  <a:highlight>
                    <a:srgbClr val="F9E0C7"/>
                  </a:highlight>
                </a:rPr>
                <a:t>, </a:t>
              </a:r>
              <a:r>
                <a:rPr lang="ko-KR" altLang="en-US" sz="1100" b="1" dirty="0">
                  <a:highlight>
                    <a:srgbClr val="F9E0C7"/>
                  </a:highlight>
                </a:rPr>
                <a:t>제목</a:t>
              </a:r>
              <a:r>
                <a:rPr lang="en-US" altLang="ko-KR" sz="1100" b="1" dirty="0">
                  <a:highlight>
                    <a:srgbClr val="F9E0C7"/>
                  </a:highlight>
                </a:rPr>
                <a:t>, </a:t>
              </a:r>
              <a:r>
                <a:rPr lang="ko-KR" altLang="en-US" sz="1100" b="1" dirty="0">
                  <a:highlight>
                    <a:srgbClr val="F9E0C7"/>
                  </a:highlight>
                </a:rPr>
                <a:t>내용 저장</a:t>
              </a:r>
              <a:r>
                <a:rPr lang="en-US" altLang="ko-KR" sz="1100" b="1" dirty="0">
                  <a:highlight>
                    <a:srgbClr val="F9E0C7"/>
                  </a:highlight>
                </a:rPr>
                <a:t>)</a:t>
              </a:r>
              <a:endParaRPr lang="ko-KR" altLang="en-US" sz="1100" b="1" dirty="0">
                <a:highlight>
                  <a:srgbClr val="F9E0C7"/>
                </a:highlight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98D4848-1634-423F-8189-FD49E37EFF65}"/>
              </a:ext>
            </a:extLst>
          </p:cNvPr>
          <p:cNvGrpSpPr/>
          <p:nvPr/>
        </p:nvGrpSpPr>
        <p:grpSpPr>
          <a:xfrm>
            <a:off x="6376965" y="1076579"/>
            <a:ext cx="5580927" cy="5476693"/>
            <a:chOff x="6323175" y="1076579"/>
            <a:chExt cx="5580927" cy="547669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E27997A-E1BB-447E-929E-5D7D3E58C59B}"/>
                </a:ext>
              </a:extLst>
            </p:cNvPr>
            <p:cNvSpPr/>
            <p:nvPr/>
          </p:nvSpPr>
          <p:spPr>
            <a:xfrm>
              <a:off x="6323175" y="1506072"/>
              <a:ext cx="5580927" cy="5047200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lnSpc>
                  <a:spcPct val="150000"/>
                </a:lnSpc>
              </a:pPr>
              <a:r>
                <a:rPr lang="en-US" altLang="ko-KR" sz="1100" dirty="0">
                  <a:solidFill>
                    <a:srgbClr val="9E880D"/>
                  </a:solidFill>
                  <a:effectLst/>
                </a:rPr>
                <a:t>@PostMapping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</a:rPr>
                <a:t>“api/board/create-board"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)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033B3"/>
                  </a:solidFill>
                  <a:effectLst/>
                </a:rPr>
                <a:t>public 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ResponseEntity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&lt;</a:t>
              </a:r>
              <a:r>
                <a:rPr lang="en-US" altLang="ko-KR" sz="1100" i="1" dirty="0">
                  <a:solidFill>
                    <a:srgbClr val="080808"/>
                  </a:solidFill>
                  <a:effectLst/>
                </a:rPr>
                <a:t>String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&gt; 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createBoard</a:t>
              </a:r>
              <a:r>
                <a:rPr lang="en-US" altLang="ko-KR" sz="1100" b="1" u="sng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100" b="1" u="sng" dirty="0">
                  <a:solidFill>
                    <a:srgbClr val="9E880D"/>
                  </a:solidFill>
                  <a:effectLst/>
                </a:rPr>
                <a:t>@RequestBody </a:t>
              </a:r>
              <a:r>
                <a:rPr lang="en-US" altLang="ko-KR" sz="1100" b="1" u="sng" dirty="0" err="1">
                  <a:solidFill>
                    <a:srgbClr val="080808"/>
                  </a:solidFill>
                  <a:effectLst/>
                </a:rPr>
                <a:t>BoardDTO</a:t>
              </a:r>
              <a:r>
                <a:rPr lang="en-US" altLang="ko-KR" sz="1100" b="1" u="sng" dirty="0">
                  <a:solidFill>
                    <a:srgbClr val="080808"/>
                  </a:solidFill>
                  <a:effectLst/>
                </a:rPr>
                <a:t> </a:t>
              </a:r>
              <a:r>
                <a:rPr lang="en-US" altLang="ko-KR" sz="1100" b="1" u="sng" dirty="0" err="1">
                  <a:solidFill>
                    <a:srgbClr val="080808"/>
                  </a:solidFill>
                  <a:effectLst/>
                </a:rPr>
                <a:t>boardDTO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) {</a:t>
              </a:r>
            </a:p>
            <a:p>
              <a:pPr lvl="1">
                <a:lnSpc>
                  <a:spcPct val="150000"/>
                </a:lnSpc>
              </a:pP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BoardEntity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boardEntity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= </a:t>
              </a:r>
              <a:r>
                <a:rPr lang="en-US" altLang="ko-KR" sz="1100" dirty="0">
                  <a:solidFill>
                    <a:srgbClr val="0033B3"/>
                  </a:solidFill>
                  <a:effectLst/>
                </a:rPr>
                <a:t>new 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BoardEntity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(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boardDTO.getId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(),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boardDTO.getTitle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(),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boardDTO.getCategory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(),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boardDTO.</a:t>
              </a:r>
              <a:r>
                <a:rPr lang="en-US" altLang="ko-KR" sz="1100" dirty="0" err="1">
                  <a:solidFill>
                    <a:srgbClr val="7A7A43"/>
                  </a:solidFill>
                  <a:effectLst/>
                </a:rPr>
                <a:t>getWriter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(),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boardDTO.getContent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(),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boardDTO.getView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()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);</a:t>
              </a:r>
            </a:p>
            <a:p>
              <a:pPr lvl="1"/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</a:t>
              </a:r>
              <a:r>
                <a:rPr lang="en-US" altLang="ko-KR" sz="1200" b="1" u="sng" dirty="0">
                  <a:solidFill>
                    <a:srgbClr val="080808"/>
                  </a:solidFill>
                  <a:effectLst/>
                </a:rPr>
                <a:t> </a:t>
              </a:r>
              <a:r>
                <a:rPr lang="en-US" altLang="ko-KR" sz="1200" b="1" u="sng" dirty="0" err="1">
                  <a:solidFill>
                    <a:srgbClr val="080808"/>
                  </a:solidFill>
                  <a:effectLst/>
                </a:rPr>
                <a:t>boardService.</a:t>
              </a:r>
              <a:r>
                <a:rPr lang="en-US" altLang="ko-KR" sz="1200" b="1" u="sng" dirty="0" err="1">
                  <a:solidFill>
                    <a:srgbClr val="7A7A43"/>
                  </a:solidFill>
                  <a:effectLst/>
                </a:rPr>
                <a:t>create</a:t>
              </a:r>
              <a:r>
                <a:rPr lang="en-US" altLang="ko-KR" sz="1200" b="1" u="sng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200" b="1" u="sng" dirty="0" err="1">
                  <a:solidFill>
                    <a:srgbClr val="080808"/>
                  </a:solidFill>
                  <a:effectLst/>
                </a:rPr>
                <a:t>boardEntity</a:t>
              </a:r>
              <a:r>
                <a:rPr lang="en-US" altLang="ko-KR" sz="1200" b="1" u="sng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100" dirty="0">
                  <a:solidFill>
                    <a:srgbClr val="0033B3"/>
                  </a:solidFill>
                  <a:effectLst/>
                </a:rPr>
                <a:t>return 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ResponseEntity.</a:t>
              </a:r>
              <a:r>
                <a:rPr lang="en-US" altLang="ko-KR" sz="1100" dirty="0" err="1">
                  <a:solidFill>
                    <a:srgbClr val="7A7A43"/>
                  </a:solidFill>
                  <a:effectLst/>
                </a:rPr>
                <a:t>status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HttpStatus.CREATED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).</a:t>
              </a:r>
              <a:r>
                <a:rPr lang="en-US" altLang="ko-KR" sz="1100" dirty="0">
                  <a:solidFill>
                    <a:srgbClr val="7A7A43"/>
                  </a:solidFill>
                  <a:effectLst/>
                </a:rPr>
                <a:t>body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</a:rPr>
                <a:t>"</a:t>
              </a:r>
              <a:r>
                <a:rPr lang="ko-KR" altLang="en-US" sz="1100" dirty="0">
                  <a:solidFill>
                    <a:srgbClr val="067D17"/>
                  </a:solidFill>
                  <a:effectLst/>
                  <a:ea typeface="맑은 고딕" panose="020B0503020000020004" pitchFamily="50" charset="-127"/>
                </a:rPr>
                <a:t>게시글 작성 완료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</a:rPr>
                <a:t>"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);</a:t>
              </a:r>
            </a:p>
            <a:p>
              <a:pPr lvl="1"/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}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2032914-7564-4416-B6FA-687335FFA1F2}"/>
                </a:ext>
              </a:extLst>
            </p:cNvPr>
            <p:cNvSpPr txBox="1"/>
            <p:nvPr/>
          </p:nvSpPr>
          <p:spPr>
            <a:xfrm>
              <a:off x="7420977" y="1076579"/>
              <a:ext cx="34050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&lt; </a:t>
              </a:r>
              <a:r>
                <a:rPr lang="ko-KR" altLang="en-US" b="1" dirty="0"/>
                <a:t>게시글 작성 </a:t>
              </a:r>
              <a:r>
                <a:rPr lang="en-US" altLang="ko-KR" b="1" dirty="0"/>
                <a:t>(CREATE) </a:t>
              </a:r>
              <a:r>
                <a:rPr lang="en-US" altLang="ko-KR" b="1" dirty="0" err="1"/>
                <a:t>api</a:t>
              </a:r>
              <a:r>
                <a:rPr lang="ko-KR" altLang="en-US" b="1" dirty="0"/>
                <a:t> 설계  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6DB2663-6255-4B17-803A-A409B5D4667D}"/>
              </a:ext>
            </a:extLst>
          </p:cNvPr>
          <p:cNvGrpSpPr/>
          <p:nvPr/>
        </p:nvGrpSpPr>
        <p:grpSpPr>
          <a:xfrm>
            <a:off x="6351864" y="1023025"/>
            <a:ext cx="5580927" cy="5530247"/>
            <a:chOff x="-2043029" y="2596531"/>
            <a:chExt cx="5580927" cy="553024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BF14B7A-041B-404C-87CD-ED67EFDCD41D}"/>
                </a:ext>
              </a:extLst>
            </p:cNvPr>
            <p:cNvSpPr/>
            <p:nvPr/>
          </p:nvSpPr>
          <p:spPr>
            <a:xfrm>
              <a:off x="-2043029" y="3079578"/>
              <a:ext cx="5580927" cy="5047200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000" dirty="0">
                <a:solidFill>
                  <a:srgbClr val="0033B3"/>
                </a:solidFill>
              </a:endParaRPr>
            </a:p>
            <a:p>
              <a:r>
                <a:rPr lang="en-US" altLang="ko-KR" sz="1000" dirty="0">
                  <a:solidFill>
                    <a:srgbClr val="0033B3"/>
                  </a:solidFill>
                </a:rPr>
                <a:t>const </a:t>
              </a:r>
              <a:r>
                <a:rPr lang="en-US" altLang="ko-KR" sz="1000" dirty="0" err="1">
                  <a:solidFill>
                    <a:srgbClr val="00627A"/>
                  </a:solidFill>
                </a:rPr>
                <a:t>handleInputCheck</a:t>
              </a:r>
              <a:r>
                <a:rPr lang="en-US" altLang="ko-KR" sz="1000" dirty="0">
                  <a:solidFill>
                    <a:srgbClr val="00627A"/>
                  </a:solidFill>
                </a:rPr>
                <a:t> </a:t>
              </a:r>
              <a:r>
                <a:rPr lang="en-US" altLang="ko-KR" sz="1000" dirty="0">
                  <a:solidFill>
                    <a:srgbClr val="080808"/>
                  </a:solidFill>
                </a:rPr>
                <a:t>= </a:t>
              </a:r>
              <a:r>
                <a:rPr lang="en-US" altLang="ko-KR" sz="1000" dirty="0">
                  <a:solidFill>
                    <a:srgbClr val="0033B3"/>
                  </a:solidFill>
                </a:rPr>
                <a:t>async </a:t>
              </a:r>
              <a:r>
                <a:rPr lang="en-US" altLang="ko-KR" sz="1000" dirty="0">
                  <a:solidFill>
                    <a:srgbClr val="080808"/>
                  </a:solidFill>
                </a:rPr>
                <a:t>(e) =&gt; {</a:t>
              </a:r>
              <a:br>
                <a:rPr lang="en-US" altLang="ko-KR" sz="1000" dirty="0">
                  <a:solidFill>
                    <a:srgbClr val="080808"/>
                  </a:solidFill>
                </a:rPr>
              </a:br>
              <a:r>
                <a:rPr lang="en-US" altLang="ko-KR" sz="1000" dirty="0">
                  <a:solidFill>
                    <a:srgbClr val="080808"/>
                  </a:solidFill>
                </a:rPr>
                <a:t>    </a:t>
              </a:r>
              <a:r>
                <a:rPr lang="en-US" altLang="ko-KR" sz="1000" dirty="0" err="1">
                  <a:solidFill>
                    <a:srgbClr val="080808"/>
                  </a:solidFill>
                </a:rPr>
                <a:t>e.</a:t>
              </a:r>
              <a:r>
                <a:rPr lang="en-US" altLang="ko-KR" sz="1000" dirty="0" err="1">
                  <a:solidFill>
                    <a:srgbClr val="7A7A43"/>
                  </a:solidFill>
                </a:rPr>
                <a:t>preventDefault</a:t>
              </a:r>
              <a:r>
                <a:rPr lang="en-US" altLang="ko-KR" sz="1000" dirty="0">
                  <a:solidFill>
                    <a:srgbClr val="080808"/>
                  </a:solidFill>
                </a:rPr>
                <a:t>();</a:t>
              </a:r>
            </a:p>
            <a:p>
              <a:br>
                <a:rPr lang="en-US" altLang="ko-KR" sz="1000" dirty="0">
                  <a:solidFill>
                    <a:srgbClr val="080808"/>
                  </a:solidFill>
                </a:rPr>
              </a:br>
              <a:r>
                <a:rPr lang="en-US" altLang="ko-KR" sz="1000" dirty="0">
                  <a:solidFill>
                    <a:srgbClr val="080808"/>
                  </a:solidFill>
                </a:rPr>
                <a:t>    </a:t>
              </a:r>
              <a:r>
                <a:rPr lang="ko-KR" altLang="en-US" sz="1000" i="1" dirty="0">
                  <a:solidFill>
                    <a:srgbClr val="8C8C8C"/>
                  </a:solidFill>
                  <a:ea typeface="맑은 고딕" panose="020B0503020000020004" pitchFamily="50" charset="-127"/>
                </a:rPr>
                <a:t>사용할 입력 필드 초기화 </a:t>
              </a:r>
              <a:r>
                <a:rPr lang="en-US" altLang="ko-KR" sz="1000" i="1" dirty="0">
                  <a:solidFill>
                    <a:srgbClr val="8C8C8C"/>
                  </a:solidFill>
                </a:rPr>
                <a:t>- </a:t>
              </a:r>
              <a:r>
                <a:rPr lang="ko-KR" altLang="en-US" sz="1000" i="1" dirty="0">
                  <a:solidFill>
                    <a:srgbClr val="8C8C8C"/>
                  </a:solidFill>
                  <a:ea typeface="맑은 고딕" panose="020B0503020000020004" pitchFamily="50" charset="-127"/>
                </a:rPr>
                <a:t>새 게시글 작성 시 기존의 입력 내용이 지워지고 새로운 데이터 입력</a:t>
              </a:r>
              <a:br>
                <a:rPr lang="en-US" altLang="ko-KR" sz="1000" i="1" dirty="0">
                  <a:solidFill>
                    <a:srgbClr val="8C8C8C"/>
                  </a:solidFill>
                </a:rPr>
              </a:br>
              <a:r>
                <a:rPr lang="en-US" altLang="ko-KR" sz="1000" i="1" dirty="0">
                  <a:solidFill>
                    <a:srgbClr val="8C8C8C"/>
                  </a:solidFill>
                </a:rPr>
                <a:t>    </a:t>
              </a:r>
              <a:r>
                <a:rPr lang="en-US" altLang="ko-KR" sz="1000" dirty="0" err="1">
                  <a:solidFill>
                    <a:srgbClr val="830091"/>
                  </a:solidFill>
                </a:rPr>
                <a:t>document</a:t>
              </a:r>
              <a:r>
                <a:rPr lang="en-US" altLang="ko-KR" sz="1000" dirty="0" err="1">
                  <a:solidFill>
                    <a:srgbClr val="080808"/>
                  </a:solidFill>
                </a:rPr>
                <a:t>.</a:t>
              </a:r>
              <a:r>
                <a:rPr lang="en-US" altLang="ko-KR" sz="1000" dirty="0" err="1">
                  <a:solidFill>
                    <a:srgbClr val="7A7A43"/>
                  </a:solidFill>
                </a:rPr>
                <a:t>getElementById</a:t>
              </a:r>
              <a:r>
                <a:rPr lang="en-US" altLang="ko-KR" sz="1000" dirty="0">
                  <a:solidFill>
                    <a:srgbClr val="080808"/>
                  </a:solidFill>
                </a:rPr>
                <a:t>(</a:t>
              </a:r>
              <a:r>
                <a:rPr lang="en-US" altLang="ko-KR" sz="1000" dirty="0">
                  <a:solidFill>
                    <a:srgbClr val="067D17"/>
                  </a:solidFill>
                </a:rPr>
                <a:t>'</a:t>
              </a:r>
              <a:r>
                <a:rPr lang="en-US" altLang="ko-KR" sz="1000" dirty="0" err="1">
                  <a:solidFill>
                    <a:srgbClr val="067D17"/>
                  </a:solidFill>
                </a:rPr>
                <a:t>category_input</a:t>
              </a:r>
              <a:r>
                <a:rPr lang="en-US" altLang="ko-KR" sz="1000" dirty="0">
                  <a:solidFill>
                    <a:srgbClr val="067D17"/>
                  </a:solidFill>
                </a:rPr>
                <a:t>'</a:t>
              </a:r>
              <a:r>
                <a:rPr lang="en-US" altLang="ko-KR" sz="1000" dirty="0">
                  <a:solidFill>
                    <a:srgbClr val="080808"/>
                  </a:solidFill>
                </a:rPr>
                <a:t>).</a:t>
              </a:r>
              <a:r>
                <a:rPr lang="en-US" altLang="ko-KR" sz="1000" dirty="0">
                  <a:solidFill>
                    <a:srgbClr val="871094"/>
                  </a:solidFill>
                </a:rPr>
                <a:t>value </a:t>
              </a:r>
              <a:r>
                <a:rPr lang="en-US" altLang="ko-KR" sz="1000" dirty="0">
                  <a:solidFill>
                    <a:srgbClr val="080808"/>
                  </a:solidFill>
                </a:rPr>
                <a:t>= </a:t>
              </a:r>
              <a:r>
                <a:rPr lang="en-US" altLang="ko-KR" sz="1000" dirty="0">
                  <a:solidFill>
                    <a:srgbClr val="067D17"/>
                  </a:solidFill>
                </a:rPr>
                <a:t>' '</a:t>
              </a:r>
              <a:r>
                <a:rPr lang="en-US" altLang="ko-KR" sz="1000" dirty="0">
                  <a:solidFill>
                    <a:srgbClr val="080808"/>
                  </a:solidFill>
                </a:rPr>
                <a:t>;</a:t>
              </a:r>
              <a:br>
                <a:rPr lang="en-US" altLang="ko-KR" sz="1000" dirty="0">
                  <a:solidFill>
                    <a:srgbClr val="080808"/>
                  </a:solidFill>
                </a:rPr>
              </a:br>
              <a:r>
                <a:rPr lang="en-US" altLang="ko-KR" sz="1000" dirty="0">
                  <a:solidFill>
                    <a:srgbClr val="080808"/>
                  </a:solidFill>
                </a:rPr>
                <a:t>    </a:t>
              </a:r>
              <a:r>
                <a:rPr lang="en-US" altLang="ko-KR" sz="1000" dirty="0" err="1">
                  <a:solidFill>
                    <a:srgbClr val="830091"/>
                  </a:solidFill>
                </a:rPr>
                <a:t>document</a:t>
              </a:r>
              <a:r>
                <a:rPr lang="en-US" altLang="ko-KR" sz="1000" dirty="0" err="1">
                  <a:solidFill>
                    <a:srgbClr val="080808"/>
                  </a:solidFill>
                </a:rPr>
                <a:t>.</a:t>
              </a:r>
              <a:r>
                <a:rPr lang="en-US" altLang="ko-KR" sz="1000" dirty="0" err="1">
                  <a:solidFill>
                    <a:srgbClr val="7A7A43"/>
                  </a:solidFill>
                </a:rPr>
                <a:t>getElementById</a:t>
              </a:r>
              <a:r>
                <a:rPr lang="en-US" altLang="ko-KR" sz="1000" dirty="0">
                  <a:solidFill>
                    <a:srgbClr val="080808"/>
                  </a:solidFill>
                </a:rPr>
                <a:t>(</a:t>
              </a:r>
              <a:r>
                <a:rPr lang="en-US" altLang="ko-KR" sz="1000" dirty="0">
                  <a:solidFill>
                    <a:srgbClr val="067D17"/>
                  </a:solidFill>
                </a:rPr>
                <a:t>'</a:t>
              </a:r>
              <a:r>
                <a:rPr lang="en-US" altLang="ko-KR" sz="1000" dirty="0" err="1">
                  <a:solidFill>
                    <a:srgbClr val="067D17"/>
                  </a:solidFill>
                </a:rPr>
                <a:t>title_input</a:t>
              </a:r>
              <a:r>
                <a:rPr lang="en-US" altLang="ko-KR" sz="1000" dirty="0">
                  <a:solidFill>
                    <a:srgbClr val="067D17"/>
                  </a:solidFill>
                </a:rPr>
                <a:t>'</a:t>
              </a:r>
              <a:r>
                <a:rPr lang="en-US" altLang="ko-KR" sz="1000" dirty="0">
                  <a:solidFill>
                    <a:srgbClr val="080808"/>
                  </a:solidFill>
                </a:rPr>
                <a:t>).</a:t>
              </a:r>
              <a:r>
                <a:rPr lang="en-US" altLang="ko-KR" sz="1000" dirty="0">
                  <a:solidFill>
                    <a:srgbClr val="871094"/>
                  </a:solidFill>
                </a:rPr>
                <a:t>value </a:t>
              </a:r>
              <a:r>
                <a:rPr lang="en-US" altLang="ko-KR" sz="1000" dirty="0">
                  <a:solidFill>
                    <a:srgbClr val="080808"/>
                  </a:solidFill>
                </a:rPr>
                <a:t>= </a:t>
              </a:r>
              <a:r>
                <a:rPr lang="en-US" altLang="ko-KR" sz="1000" dirty="0">
                  <a:solidFill>
                    <a:srgbClr val="067D17"/>
                  </a:solidFill>
                </a:rPr>
                <a:t>' '</a:t>
              </a:r>
              <a:r>
                <a:rPr lang="en-US" altLang="ko-KR" sz="1000" dirty="0">
                  <a:solidFill>
                    <a:srgbClr val="080808"/>
                  </a:solidFill>
                </a:rPr>
                <a:t>;</a:t>
              </a:r>
              <a:br>
                <a:rPr lang="en-US" altLang="ko-KR" sz="1000" dirty="0">
                  <a:solidFill>
                    <a:srgbClr val="080808"/>
                  </a:solidFill>
                </a:rPr>
              </a:br>
              <a:r>
                <a:rPr lang="en-US" altLang="ko-KR" sz="1000" dirty="0">
                  <a:solidFill>
                    <a:srgbClr val="080808"/>
                  </a:solidFill>
                </a:rPr>
                <a:t>    </a:t>
              </a:r>
              <a:r>
                <a:rPr lang="en-US" altLang="ko-KR" sz="1000" dirty="0">
                  <a:solidFill>
                    <a:srgbClr val="830091"/>
                  </a:solidFill>
                </a:rPr>
                <a:t>console</a:t>
              </a:r>
              <a:r>
                <a:rPr lang="en-US" altLang="ko-KR" sz="1000" dirty="0">
                  <a:solidFill>
                    <a:srgbClr val="080808"/>
                  </a:solidFill>
                </a:rPr>
                <a:t>.</a:t>
              </a:r>
              <a:r>
                <a:rPr lang="en-US" altLang="ko-KR" sz="1000" dirty="0">
                  <a:solidFill>
                    <a:srgbClr val="7A7A43"/>
                  </a:solidFill>
                </a:rPr>
                <a:t>log</a:t>
              </a:r>
              <a:r>
                <a:rPr lang="en-US" altLang="ko-KR" sz="1000" dirty="0">
                  <a:solidFill>
                    <a:srgbClr val="080808"/>
                  </a:solidFill>
                </a:rPr>
                <a:t>(</a:t>
              </a:r>
              <a:r>
                <a:rPr lang="en-US" altLang="ko-KR" sz="1000" dirty="0">
                  <a:solidFill>
                    <a:srgbClr val="067D17"/>
                  </a:solidFill>
                </a:rPr>
                <a:t>'</a:t>
              </a:r>
              <a:r>
                <a:rPr lang="ko-KR" altLang="en-US" sz="1000" dirty="0">
                  <a:solidFill>
                    <a:srgbClr val="067D17"/>
                  </a:solidFill>
                  <a:ea typeface="맑은 고딕" panose="020B0503020000020004" pitchFamily="50" charset="-127"/>
                </a:rPr>
                <a:t>게시글 작성</a:t>
              </a:r>
              <a:r>
                <a:rPr lang="en-US" altLang="ko-KR" sz="1000" dirty="0">
                  <a:solidFill>
                    <a:srgbClr val="067D17"/>
                  </a:solidFill>
                </a:rPr>
                <a:t>'</a:t>
              </a:r>
              <a:r>
                <a:rPr lang="en-US" altLang="ko-KR" sz="1000" dirty="0">
                  <a:solidFill>
                    <a:srgbClr val="080808"/>
                  </a:solidFill>
                </a:rPr>
                <a:t>);</a:t>
              </a:r>
              <a:br>
                <a:rPr lang="en-US" altLang="ko-KR" sz="1000" dirty="0">
                  <a:solidFill>
                    <a:srgbClr val="080808"/>
                  </a:solidFill>
                </a:rPr>
              </a:br>
              <a:br>
                <a:rPr lang="en-US" altLang="ko-KR" sz="1000" dirty="0">
                  <a:solidFill>
                    <a:srgbClr val="080808"/>
                  </a:solidFill>
                </a:rPr>
              </a:br>
              <a:br>
                <a:rPr lang="en-US" altLang="ko-KR" sz="1000" dirty="0">
                  <a:solidFill>
                    <a:srgbClr val="080808"/>
                  </a:solidFill>
                </a:rPr>
              </a:br>
              <a:r>
                <a:rPr lang="en-US" altLang="ko-KR" sz="1000" dirty="0">
                  <a:solidFill>
                    <a:srgbClr val="080808"/>
                  </a:solidFill>
                </a:rPr>
                <a:t>    </a:t>
              </a:r>
              <a:r>
                <a:rPr lang="en-US" altLang="ko-KR" sz="1000" i="1" dirty="0">
                  <a:solidFill>
                    <a:srgbClr val="8C8C8C"/>
                  </a:solidFill>
                </a:rPr>
                <a:t>/** </a:t>
              </a:r>
              <a:r>
                <a:rPr lang="ko-KR" altLang="en-US" sz="1000" i="1" dirty="0">
                  <a:solidFill>
                    <a:srgbClr val="8C8C8C"/>
                  </a:solidFill>
                  <a:ea typeface="맑은 고딕" panose="020B0503020000020004" pitchFamily="50" charset="-127"/>
                </a:rPr>
                <a:t>요청할 데이터 객체 생성 </a:t>
              </a:r>
              <a:r>
                <a:rPr lang="ko-KR" altLang="en-US" sz="1000" i="1" dirty="0">
                  <a:solidFill>
                    <a:srgbClr val="8C8C8C"/>
                  </a:solidFill>
                </a:rPr>
                <a:t>*</a:t>
              </a:r>
              <a:r>
                <a:rPr lang="en-US" altLang="ko-KR" sz="1000" i="1" dirty="0">
                  <a:solidFill>
                    <a:srgbClr val="8C8C8C"/>
                  </a:solidFill>
                </a:rPr>
                <a:t>/</a:t>
              </a:r>
              <a:br>
                <a:rPr lang="en-US" altLang="ko-KR" sz="1000" i="1" dirty="0">
                  <a:solidFill>
                    <a:srgbClr val="8C8C8C"/>
                  </a:solidFill>
                </a:rPr>
              </a:br>
              <a:r>
                <a:rPr lang="en-US" altLang="ko-KR" sz="1000" i="1" dirty="0">
                  <a:solidFill>
                    <a:srgbClr val="8C8C8C"/>
                  </a:solidFill>
                </a:rPr>
                <a:t>    </a:t>
              </a:r>
              <a:r>
                <a:rPr lang="en-US" altLang="ko-KR" sz="1000" b="1" u="sng" dirty="0">
                  <a:solidFill>
                    <a:srgbClr val="0033B3"/>
                  </a:solidFill>
                </a:rPr>
                <a:t>const </a:t>
              </a:r>
              <a:r>
                <a:rPr lang="en-US" altLang="ko-KR" sz="1000" b="1" u="sng" dirty="0" err="1">
                  <a:solidFill>
                    <a:srgbClr val="248F8F"/>
                  </a:solidFill>
                </a:rPr>
                <a:t>request_data</a:t>
              </a:r>
              <a:r>
                <a:rPr lang="en-US" altLang="ko-KR" sz="1000" b="1" u="sng" dirty="0">
                  <a:solidFill>
                    <a:srgbClr val="248F8F"/>
                  </a:solidFill>
                </a:rPr>
                <a:t> </a:t>
              </a:r>
              <a:r>
                <a:rPr lang="en-US" altLang="ko-KR" sz="1000" b="1" u="sng" dirty="0">
                  <a:solidFill>
                    <a:srgbClr val="080808"/>
                  </a:solidFill>
                </a:rPr>
                <a:t>= {</a:t>
              </a:r>
              <a:r>
                <a:rPr lang="en-US" altLang="ko-KR" sz="1000" b="1" u="sng" dirty="0">
                  <a:solidFill>
                    <a:srgbClr val="871094"/>
                  </a:solidFill>
                </a:rPr>
                <a:t>title</a:t>
              </a:r>
              <a:r>
                <a:rPr lang="en-US" altLang="ko-KR" sz="1000" b="1" u="sng" dirty="0">
                  <a:solidFill>
                    <a:srgbClr val="080808"/>
                  </a:solidFill>
                </a:rPr>
                <a:t>: </a:t>
              </a:r>
              <a:r>
                <a:rPr lang="en-US" altLang="ko-KR" sz="1000" b="1" u="sng" dirty="0">
                  <a:solidFill>
                    <a:srgbClr val="248F8F"/>
                  </a:solidFill>
                </a:rPr>
                <a:t>title</a:t>
              </a:r>
              <a:r>
                <a:rPr lang="en-US" altLang="ko-KR" sz="1000" b="1" u="sng" dirty="0">
                  <a:solidFill>
                    <a:srgbClr val="080808"/>
                  </a:solidFill>
                </a:rPr>
                <a:t>, </a:t>
              </a:r>
              <a:r>
                <a:rPr lang="en-US" altLang="ko-KR" sz="1000" b="1" u="sng" dirty="0">
                  <a:solidFill>
                    <a:srgbClr val="871094"/>
                  </a:solidFill>
                </a:rPr>
                <a:t>category</a:t>
              </a:r>
              <a:r>
                <a:rPr lang="en-US" altLang="ko-KR" sz="1000" b="1" u="sng" dirty="0">
                  <a:solidFill>
                    <a:srgbClr val="080808"/>
                  </a:solidFill>
                </a:rPr>
                <a:t>: </a:t>
              </a:r>
              <a:r>
                <a:rPr lang="en-US" altLang="ko-KR" sz="1000" b="1" u="sng" dirty="0">
                  <a:solidFill>
                    <a:srgbClr val="248F8F"/>
                  </a:solidFill>
                </a:rPr>
                <a:t>category</a:t>
              </a:r>
              <a:r>
                <a:rPr lang="en-US" altLang="ko-KR" sz="1000" b="1" u="sng" dirty="0">
                  <a:solidFill>
                    <a:srgbClr val="080808"/>
                  </a:solidFill>
                </a:rPr>
                <a:t>, </a:t>
              </a:r>
              <a:r>
                <a:rPr lang="en-US" altLang="ko-KR" sz="1000" b="1" u="sng" dirty="0">
                  <a:solidFill>
                    <a:srgbClr val="871094"/>
                  </a:solidFill>
                </a:rPr>
                <a:t>content</a:t>
              </a:r>
              <a:r>
                <a:rPr lang="en-US" altLang="ko-KR" sz="1000" b="1" u="sng" dirty="0">
                  <a:solidFill>
                    <a:srgbClr val="080808"/>
                  </a:solidFill>
                </a:rPr>
                <a:t>: </a:t>
              </a:r>
              <a:r>
                <a:rPr lang="en-US" altLang="ko-KR" sz="1000" b="1" u="sng" dirty="0">
                  <a:solidFill>
                    <a:srgbClr val="248F8F"/>
                  </a:solidFill>
                </a:rPr>
                <a:t>content</a:t>
              </a:r>
              <a:r>
                <a:rPr lang="en-US" altLang="ko-KR" sz="1000" b="1" u="sng" dirty="0">
                  <a:solidFill>
                    <a:srgbClr val="080808"/>
                  </a:solidFill>
                </a:rPr>
                <a:t>, </a:t>
              </a:r>
              <a:r>
                <a:rPr lang="en-US" altLang="ko-KR" sz="1000" b="1" u="sng" dirty="0">
                  <a:solidFill>
                    <a:srgbClr val="871094"/>
                  </a:solidFill>
                </a:rPr>
                <a:t>writer</a:t>
              </a:r>
              <a:r>
                <a:rPr lang="en-US" altLang="ko-KR" sz="1000" b="1" u="sng" dirty="0">
                  <a:solidFill>
                    <a:srgbClr val="080808"/>
                  </a:solidFill>
                </a:rPr>
                <a:t>: </a:t>
              </a:r>
              <a:r>
                <a:rPr lang="en-US" altLang="ko-KR" sz="1000" b="1" u="sng" dirty="0">
                  <a:solidFill>
                    <a:srgbClr val="248F8F"/>
                  </a:solidFill>
                </a:rPr>
                <a:t>writer</a:t>
              </a:r>
              <a:r>
                <a:rPr lang="en-US" altLang="ko-KR" sz="1000" b="1" u="sng" dirty="0">
                  <a:solidFill>
                    <a:srgbClr val="080808"/>
                  </a:solidFill>
                </a:rPr>
                <a:t>};</a:t>
              </a:r>
              <a:br>
                <a:rPr lang="en-US" altLang="ko-KR" sz="1000" dirty="0">
                  <a:solidFill>
                    <a:srgbClr val="080808"/>
                  </a:solidFill>
                </a:rPr>
              </a:br>
              <a:r>
                <a:rPr lang="en-US" altLang="ko-KR" sz="1000" dirty="0">
                  <a:solidFill>
                    <a:srgbClr val="080808"/>
                  </a:solidFill>
                </a:rPr>
                <a:t>    </a:t>
              </a:r>
              <a:r>
                <a:rPr lang="en-US" altLang="ko-KR" sz="1000" dirty="0">
                  <a:solidFill>
                    <a:srgbClr val="830091"/>
                  </a:solidFill>
                </a:rPr>
                <a:t>console</a:t>
              </a:r>
              <a:r>
                <a:rPr lang="en-US" altLang="ko-KR" sz="1000" dirty="0">
                  <a:solidFill>
                    <a:srgbClr val="080808"/>
                  </a:solidFill>
                </a:rPr>
                <a:t>.</a:t>
              </a:r>
              <a:r>
                <a:rPr lang="en-US" altLang="ko-KR" sz="1000" dirty="0">
                  <a:solidFill>
                    <a:srgbClr val="7A7A43"/>
                  </a:solidFill>
                </a:rPr>
                <a:t>log</a:t>
              </a:r>
              <a:r>
                <a:rPr lang="en-US" altLang="ko-KR" sz="1000" dirty="0">
                  <a:solidFill>
                    <a:srgbClr val="080808"/>
                  </a:solidFill>
                </a:rPr>
                <a:t>(</a:t>
              </a:r>
              <a:r>
                <a:rPr lang="en-US" altLang="ko-KR" sz="1000" dirty="0">
                  <a:solidFill>
                    <a:srgbClr val="067D17"/>
                  </a:solidFill>
                </a:rPr>
                <a:t>"</a:t>
              </a:r>
              <a:r>
                <a:rPr lang="ko-KR" altLang="en-US" sz="1000" dirty="0">
                  <a:solidFill>
                    <a:srgbClr val="067D17"/>
                  </a:solidFill>
                  <a:ea typeface="맑은 고딕" panose="020B0503020000020004" pitchFamily="50" charset="-127"/>
                </a:rPr>
                <a:t>요청한 데이터</a:t>
              </a:r>
              <a:r>
                <a:rPr lang="en-US" altLang="ko-KR" sz="1000" dirty="0">
                  <a:solidFill>
                    <a:srgbClr val="067D17"/>
                  </a:solidFill>
                </a:rPr>
                <a:t>"</a:t>
              </a:r>
              <a:r>
                <a:rPr lang="en-US" altLang="ko-KR" sz="1000" dirty="0">
                  <a:solidFill>
                    <a:srgbClr val="080808"/>
                  </a:solidFill>
                </a:rPr>
                <a:t>, </a:t>
              </a:r>
              <a:r>
                <a:rPr lang="en-US" altLang="ko-KR" sz="1000" dirty="0" err="1">
                  <a:solidFill>
                    <a:srgbClr val="248F8F"/>
                  </a:solidFill>
                </a:rPr>
                <a:t>request_data</a:t>
              </a:r>
              <a:r>
                <a:rPr lang="en-US" altLang="ko-KR" sz="1000" dirty="0">
                  <a:solidFill>
                    <a:srgbClr val="080808"/>
                  </a:solidFill>
                </a:rPr>
                <a:t>);</a:t>
              </a:r>
              <a:br>
                <a:rPr lang="en-US" altLang="ko-KR" sz="1000" dirty="0">
                  <a:solidFill>
                    <a:srgbClr val="080808"/>
                  </a:solidFill>
                </a:rPr>
              </a:br>
              <a:br>
                <a:rPr lang="en-US" altLang="ko-KR" sz="1000" dirty="0">
                  <a:solidFill>
                    <a:srgbClr val="080808"/>
                  </a:solidFill>
                </a:rPr>
              </a:br>
              <a:r>
                <a:rPr lang="en-US" altLang="ko-KR" sz="1000" dirty="0">
                  <a:solidFill>
                    <a:srgbClr val="080808"/>
                  </a:solidFill>
                </a:rPr>
                <a:t>    </a:t>
              </a:r>
              <a:r>
                <a:rPr lang="en-US" altLang="ko-KR" sz="1000" dirty="0">
                  <a:solidFill>
                    <a:srgbClr val="0033B3"/>
                  </a:solidFill>
                </a:rPr>
                <a:t>try </a:t>
              </a:r>
              <a:r>
                <a:rPr lang="en-US" altLang="ko-KR" sz="1000" dirty="0">
                  <a:solidFill>
                    <a:srgbClr val="080808"/>
                  </a:solidFill>
                </a:rPr>
                <a:t>{</a:t>
              </a:r>
              <a:br>
                <a:rPr lang="en-US" altLang="ko-KR" sz="1000" dirty="0">
                  <a:solidFill>
                    <a:srgbClr val="080808"/>
                  </a:solidFill>
                </a:rPr>
              </a:br>
              <a:r>
                <a:rPr lang="en-US" altLang="ko-KR" sz="1000" b="1" dirty="0">
                  <a:solidFill>
                    <a:srgbClr val="080808"/>
                  </a:solidFill>
                </a:rPr>
                <a:t>        </a:t>
              </a:r>
              <a:r>
                <a:rPr lang="en-US" altLang="ko-KR" sz="1000" b="1" i="1" dirty="0">
                  <a:solidFill>
                    <a:srgbClr val="8C8C8C"/>
                  </a:solidFill>
                </a:rPr>
                <a:t>/** </a:t>
              </a:r>
              <a:r>
                <a:rPr lang="ko-KR" altLang="en-US" sz="1000" b="1" i="1" dirty="0">
                  <a:solidFill>
                    <a:srgbClr val="8C8C8C"/>
                  </a:solidFill>
                  <a:ea typeface="맑은 고딕" panose="020B0503020000020004" pitchFamily="50" charset="-127"/>
                </a:rPr>
                <a:t>게시글 생성 요청 전송 </a:t>
              </a:r>
              <a:r>
                <a:rPr lang="ko-KR" altLang="en-US" sz="1000" b="1" i="1" dirty="0">
                  <a:solidFill>
                    <a:srgbClr val="8C8C8C"/>
                  </a:solidFill>
                </a:rPr>
                <a:t>*</a:t>
              </a:r>
              <a:r>
                <a:rPr lang="en-US" altLang="ko-KR" sz="1000" b="1" i="1" dirty="0">
                  <a:solidFill>
                    <a:srgbClr val="8C8C8C"/>
                  </a:solidFill>
                </a:rPr>
                <a:t>/</a:t>
              </a:r>
              <a:br>
                <a:rPr lang="en-US" altLang="ko-KR" sz="1000" b="1" i="1" dirty="0">
                  <a:solidFill>
                    <a:srgbClr val="8C8C8C"/>
                  </a:solidFill>
                </a:rPr>
              </a:br>
              <a:r>
                <a:rPr lang="en-US" altLang="ko-KR" sz="1000" b="1" i="1" dirty="0">
                  <a:solidFill>
                    <a:srgbClr val="8C8C8C"/>
                  </a:solidFill>
                </a:rPr>
                <a:t>        </a:t>
              </a:r>
              <a:r>
                <a:rPr lang="en-US" altLang="ko-KR" sz="1000" b="1" dirty="0">
                  <a:solidFill>
                    <a:srgbClr val="0033B3"/>
                  </a:solidFill>
                </a:rPr>
                <a:t>let </a:t>
              </a:r>
              <a:r>
                <a:rPr lang="en-US" altLang="ko-KR" sz="1000" b="1" dirty="0">
                  <a:solidFill>
                    <a:srgbClr val="248F8F"/>
                  </a:solidFill>
                </a:rPr>
                <a:t>response </a:t>
              </a:r>
              <a:r>
                <a:rPr lang="en-US" altLang="ko-KR" sz="1000" b="1" dirty="0">
                  <a:solidFill>
                    <a:srgbClr val="080808"/>
                  </a:solidFill>
                </a:rPr>
                <a:t>= </a:t>
              </a:r>
              <a:r>
                <a:rPr lang="en-US" altLang="ko-KR" sz="1000" b="1" dirty="0">
                  <a:solidFill>
                    <a:srgbClr val="0033B3"/>
                  </a:solidFill>
                </a:rPr>
                <a:t>await </a:t>
              </a:r>
              <a:r>
                <a:rPr lang="en-US" altLang="ko-KR" sz="1000" b="1" dirty="0" err="1">
                  <a:solidFill>
                    <a:srgbClr val="080808"/>
                  </a:solidFill>
                </a:rPr>
                <a:t>axios</a:t>
              </a:r>
              <a:r>
                <a:rPr lang="en-US" altLang="ko-KR" sz="1000" b="1" dirty="0">
                  <a:solidFill>
                    <a:srgbClr val="080808"/>
                  </a:solidFill>
                </a:rPr>
                <a:t>({</a:t>
              </a:r>
              <a:br>
                <a:rPr lang="en-US" altLang="ko-KR" sz="1000" b="1" dirty="0">
                  <a:solidFill>
                    <a:srgbClr val="080808"/>
                  </a:solidFill>
                </a:rPr>
              </a:br>
              <a:r>
                <a:rPr lang="en-US" altLang="ko-KR" sz="1000" b="1" dirty="0">
                  <a:solidFill>
                    <a:srgbClr val="080808"/>
                  </a:solidFill>
                </a:rPr>
                <a:t>            </a:t>
              </a:r>
              <a:r>
                <a:rPr lang="en-US" altLang="ko-KR" sz="1000" b="1" u="sng" dirty="0">
                  <a:solidFill>
                    <a:srgbClr val="871094"/>
                  </a:solidFill>
                </a:rPr>
                <a:t>method</a:t>
              </a:r>
              <a:r>
                <a:rPr lang="en-US" altLang="ko-KR" sz="1000" b="1" u="sng" dirty="0">
                  <a:solidFill>
                    <a:srgbClr val="080808"/>
                  </a:solidFill>
                </a:rPr>
                <a:t>: </a:t>
              </a:r>
              <a:r>
                <a:rPr lang="en-US" altLang="ko-KR" sz="1000" b="1" u="sng" dirty="0">
                  <a:solidFill>
                    <a:srgbClr val="067D17"/>
                  </a:solidFill>
                </a:rPr>
                <a:t>'post'</a:t>
              </a:r>
              <a:r>
                <a:rPr lang="en-US" altLang="ko-KR" sz="1000" b="1" u="sng" dirty="0">
                  <a:solidFill>
                    <a:srgbClr val="080808"/>
                  </a:solidFill>
                </a:rPr>
                <a:t>,</a:t>
              </a:r>
              <a:br>
                <a:rPr lang="en-US" altLang="ko-KR" sz="1000" b="1" dirty="0">
                  <a:solidFill>
                    <a:srgbClr val="080808"/>
                  </a:solidFill>
                </a:rPr>
              </a:br>
              <a:r>
                <a:rPr lang="en-US" altLang="ko-KR" sz="1000" b="1" dirty="0">
                  <a:solidFill>
                    <a:srgbClr val="080808"/>
                  </a:solidFill>
                </a:rPr>
                <a:t>            </a:t>
              </a:r>
              <a:r>
                <a:rPr lang="en-US" altLang="ko-KR" sz="1000" b="1" u="sng" dirty="0">
                  <a:solidFill>
                    <a:srgbClr val="871094"/>
                  </a:solidFill>
                </a:rPr>
                <a:t>url</a:t>
              </a:r>
              <a:r>
                <a:rPr lang="en-US" altLang="ko-KR" sz="1000" b="1" u="sng" dirty="0">
                  <a:solidFill>
                    <a:srgbClr val="080808"/>
                  </a:solidFill>
                </a:rPr>
                <a:t>: </a:t>
              </a:r>
              <a:r>
                <a:rPr lang="en-US" altLang="ko-KR" sz="1000" b="1" u="sng" dirty="0">
                  <a:solidFill>
                    <a:srgbClr val="067D17"/>
                  </a:solidFill>
                </a:rPr>
                <a:t>'/</a:t>
              </a:r>
              <a:r>
                <a:rPr lang="en-US" altLang="ko-KR" sz="1000" b="1" u="sng" dirty="0" err="1">
                  <a:solidFill>
                    <a:srgbClr val="067D17"/>
                  </a:solidFill>
                </a:rPr>
                <a:t>api</a:t>
              </a:r>
              <a:r>
                <a:rPr lang="en-US" altLang="ko-KR" sz="1000" b="1" u="sng" dirty="0">
                  <a:solidFill>
                    <a:srgbClr val="067D17"/>
                  </a:solidFill>
                </a:rPr>
                <a:t>/board/create-board'</a:t>
              </a:r>
              <a:r>
                <a:rPr lang="en-US" altLang="ko-KR" sz="1000" b="1" u="sng" dirty="0">
                  <a:solidFill>
                    <a:srgbClr val="080808"/>
                  </a:solidFill>
                </a:rPr>
                <a:t>,</a:t>
              </a:r>
              <a:br>
                <a:rPr lang="en-US" altLang="ko-KR" sz="1000" b="1" dirty="0">
                  <a:solidFill>
                    <a:srgbClr val="080808"/>
                  </a:solidFill>
                </a:rPr>
              </a:br>
              <a:r>
                <a:rPr lang="en-US" altLang="ko-KR" sz="1000" b="1" dirty="0">
                  <a:solidFill>
                    <a:srgbClr val="080808"/>
                  </a:solidFill>
                </a:rPr>
                <a:t>            </a:t>
              </a:r>
              <a:r>
                <a:rPr lang="en-US" altLang="ko-KR" sz="1000" b="1" u="sng" dirty="0">
                  <a:solidFill>
                    <a:srgbClr val="871094"/>
                  </a:solidFill>
                </a:rPr>
                <a:t>headers</a:t>
              </a:r>
              <a:r>
                <a:rPr lang="en-US" altLang="ko-KR" sz="1000" b="1" u="sng" dirty="0">
                  <a:solidFill>
                    <a:srgbClr val="080808"/>
                  </a:solidFill>
                </a:rPr>
                <a:t>: {</a:t>
              </a:r>
              <a:r>
                <a:rPr lang="en-US" altLang="ko-KR" sz="1000" b="1" u="sng" dirty="0">
                  <a:solidFill>
                    <a:srgbClr val="067D17"/>
                  </a:solidFill>
                </a:rPr>
                <a:t>"Content-Type"</a:t>
              </a:r>
              <a:r>
                <a:rPr lang="en-US" altLang="ko-KR" sz="1000" b="1" u="sng" dirty="0">
                  <a:solidFill>
                    <a:srgbClr val="080808"/>
                  </a:solidFill>
                </a:rPr>
                <a:t>: </a:t>
              </a:r>
              <a:r>
                <a:rPr lang="en-US" altLang="ko-KR" sz="1000" b="1" u="sng" dirty="0">
                  <a:solidFill>
                    <a:srgbClr val="067D17"/>
                  </a:solidFill>
                </a:rPr>
                <a:t>'application/json'</a:t>
              </a:r>
              <a:r>
                <a:rPr lang="en-US" altLang="ko-KR" sz="1000" b="1" u="sng" dirty="0">
                  <a:solidFill>
                    <a:srgbClr val="080808"/>
                  </a:solidFill>
                </a:rPr>
                <a:t>}, </a:t>
              </a:r>
              <a:r>
                <a:rPr lang="en-US" altLang="ko-KR" sz="1000" b="1" i="1" u="sng" dirty="0">
                  <a:solidFill>
                    <a:srgbClr val="8C8C8C"/>
                  </a:solidFill>
                </a:rPr>
                <a:t>//JSON</a:t>
              </a:r>
              <a:r>
                <a:rPr lang="ko-KR" altLang="en-US" sz="1000" b="1" i="1" u="sng" dirty="0">
                  <a:solidFill>
                    <a:srgbClr val="8C8C8C"/>
                  </a:solidFill>
                  <a:ea typeface="맑은 고딕" panose="020B0503020000020004" pitchFamily="50" charset="-127"/>
                </a:rPr>
                <a:t>형식의 데이터 전송 명시</a:t>
              </a:r>
              <a:br>
                <a:rPr lang="ko-KR" altLang="en-US" sz="1000" b="1" i="1" dirty="0">
                  <a:solidFill>
                    <a:srgbClr val="8C8C8C"/>
                  </a:solidFill>
                  <a:ea typeface="맑은 고딕" panose="020B0503020000020004" pitchFamily="50" charset="-127"/>
                </a:rPr>
              </a:br>
              <a:r>
                <a:rPr lang="ko-KR" altLang="en-US" sz="1000" b="1" i="1" dirty="0">
                  <a:solidFill>
                    <a:srgbClr val="8C8C8C"/>
                  </a:solidFill>
                  <a:ea typeface="맑은 고딕" panose="020B0503020000020004" pitchFamily="50" charset="-127"/>
                </a:rPr>
                <a:t>            </a:t>
              </a:r>
              <a:r>
                <a:rPr lang="en-US" altLang="ko-KR" sz="1000" b="1" u="sng" dirty="0">
                  <a:solidFill>
                    <a:srgbClr val="871094"/>
                  </a:solidFill>
                </a:rPr>
                <a:t>data</a:t>
              </a:r>
              <a:r>
                <a:rPr lang="en-US" altLang="ko-KR" sz="1000" b="1" u="sng" dirty="0">
                  <a:solidFill>
                    <a:srgbClr val="080808"/>
                  </a:solidFill>
                </a:rPr>
                <a:t>: </a:t>
              </a:r>
              <a:r>
                <a:rPr lang="en-US" altLang="ko-KR" sz="1000" b="1" u="sng" dirty="0" err="1">
                  <a:solidFill>
                    <a:srgbClr val="248F8F"/>
                  </a:solidFill>
                </a:rPr>
                <a:t>request_data</a:t>
              </a:r>
              <a:br>
                <a:rPr lang="en-US" altLang="ko-KR" sz="1000" dirty="0">
                  <a:solidFill>
                    <a:srgbClr val="248F8F"/>
                  </a:solidFill>
                </a:rPr>
              </a:br>
              <a:r>
                <a:rPr lang="en-US" altLang="ko-KR" sz="1000" dirty="0">
                  <a:solidFill>
                    <a:srgbClr val="248F8F"/>
                  </a:solidFill>
                </a:rPr>
                <a:t>        </a:t>
              </a:r>
              <a:r>
                <a:rPr lang="en-US" altLang="ko-KR" sz="1000" dirty="0">
                  <a:solidFill>
                    <a:srgbClr val="080808"/>
                  </a:solidFill>
                </a:rPr>
                <a:t>});</a:t>
              </a:r>
              <a:br>
                <a:rPr lang="en-US" altLang="ko-KR" sz="1000" dirty="0">
                  <a:solidFill>
                    <a:srgbClr val="080808"/>
                  </a:solidFill>
                </a:rPr>
              </a:br>
              <a:br>
                <a:rPr lang="en-US" altLang="ko-KR" sz="1000" dirty="0">
                  <a:solidFill>
                    <a:srgbClr val="080808"/>
                  </a:solidFill>
                </a:rPr>
              </a:br>
              <a:r>
                <a:rPr lang="en-US" altLang="ko-KR" sz="1000" dirty="0">
                  <a:solidFill>
                    <a:srgbClr val="080808"/>
                  </a:solidFill>
                </a:rPr>
                <a:t>        </a:t>
              </a:r>
              <a:r>
                <a:rPr lang="en-US" altLang="ko-KR" sz="1000" i="1" dirty="0">
                  <a:solidFill>
                    <a:srgbClr val="8C8C8C"/>
                  </a:solidFill>
                </a:rPr>
                <a:t>/** </a:t>
              </a:r>
              <a:r>
                <a:rPr lang="ko-KR" altLang="en-US" sz="1000" i="1" dirty="0">
                  <a:solidFill>
                    <a:srgbClr val="8C8C8C"/>
                  </a:solidFill>
                  <a:ea typeface="맑은 고딕" panose="020B0503020000020004" pitchFamily="50" charset="-127"/>
                </a:rPr>
                <a:t>해당 메서드 실행 완료 후 페이지 전환 </a:t>
              </a:r>
              <a:r>
                <a:rPr lang="ko-KR" altLang="en-US" sz="1000" i="1" dirty="0">
                  <a:solidFill>
                    <a:srgbClr val="8C8C8C"/>
                  </a:solidFill>
                </a:rPr>
                <a:t>*</a:t>
              </a:r>
              <a:r>
                <a:rPr lang="en-US" altLang="ko-KR" sz="1000" i="1" dirty="0">
                  <a:solidFill>
                    <a:srgbClr val="8C8C8C"/>
                  </a:solidFill>
                </a:rPr>
                <a:t>/</a:t>
              </a:r>
              <a:br>
                <a:rPr lang="en-US" altLang="ko-KR" sz="1000" i="1" dirty="0">
                  <a:solidFill>
                    <a:srgbClr val="8C8C8C"/>
                  </a:solidFill>
                </a:rPr>
              </a:br>
              <a:r>
                <a:rPr lang="en-US" altLang="ko-KR" sz="1000" i="1" dirty="0">
                  <a:solidFill>
                    <a:srgbClr val="8C8C8C"/>
                  </a:solidFill>
                </a:rPr>
                <a:t>        </a:t>
              </a:r>
              <a:r>
                <a:rPr lang="en-US" altLang="ko-KR" sz="1000" dirty="0">
                  <a:solidFill>
                    <a:srgbClr val="248F8F"/>
                  </a:solidFill>
                </a:rPr>
                <a:t>navigate</a:t>
              </a:r>
              <a:r>
                <a:rPr lang="en-US" altLang="ko-KR" sz="1000" dirty="0">
                  <a:solidFill>
                    <a:srgbClr val="080808"/>
                  </a:solidFill>
                </a:rPr>
                <a:t>(</a:t>
              </a:r>
              <a:r>
                <a:rPr lang="en-US" altLang="ko-KR" sz="1000" dirty="0">
                  <a:solidFill>
                    <a:srgbClr val="067D17"/>
                  </a:solidFill>
                </a:rPr>
                <a:t>"/home/board"</a:t>
              </a:r>
              <a:r>
                <a:rPr lang="en-US" altLang="ko-KR" sz="1000" dirty="0">
                  <a:solidFill>
                    <a:srgbClr val="080808"/>
                  </a:solidFill>
                </a:rPr>
                <a:t>, {});</a:t>
              </a:r>
            </a:p>
            <a:p>
              <a:endParaRPr lang="en-US" altLang="ko-KR" sz="1000" dirty="0">
                <a:solidFill>
                  <a:srgbClr val="080808"/>
                </a:solidFill>
              </a:endParaRPr>
            </a:p>
            <a:p>
              <a:br>
                <a:rPr lang="en-US" altLang="ko-KR" sz="1000" dirty="0">
                  <a:solidFill>
                    <a:srgbClr val="080808"/>
                  </a:solidFill>
                </a:rPr>
              </a:br>
              <a:r>
                <a:rPr lang="en-US" altLang="ko-KR" sz="1000" dirty="0">
                  <a:solidFill>
                    <a:srgbClr val="080808"/>
                  </a:solidFill>
                </a:rPr>
                <a:t>    } </a:t>
              </a:r>
              <a:r>
                <a:rPr lang="en-US" altLang="ko-KR" sz="1000" dirty="0">
                  <a:solidFill>
                    <a:srgbClr val="0033B3"/>
                  </a:solidFill>
                </a:rPr>
                <a:t>catch </a:t>
              </a:r>
              <a:r>
                <a:rPr lang="en-US" altLang="ko-KR" sz="1000" dirty="0">
                  <a:solidFill>
                    <a:srgbClr val="080808"/>
                  </a:solidFill>
                </a:rPr>
                <a:t>(err) {</a:t>
              </a:r>
              <a:br>
                <a:rPr lang="en-US" altLang="ko-KR" sz="1000" dirty="0">
                  <a:solidFill>
                    <a:srgbClr val="080808"/>
                  </a:solidFill>
                </a:rPr>
              </a:br>
              <a:r>
                <a:rPr lang="en-US" altLang="ko-KR" sz="1000" dirty="0">
                  <a:solidFill>
                    <a:srgbClr val="080808"/>
                  </a:solidFill>
                </a:rPr>
                <a:t>        </a:t>
              </a:r>
              <a:r>
                <a:rPr lang="en-US" altLang="ko-KR" sz="1000" dirty="0" err="1">
                  <a:solidFill>
                    <a:srgbClr val="00627A"/>
                  </a:solidFill>
                </a:rPr>
                <a:t>resetInput</a:t>
              </a:r>
              <a:r>
                <a:rPr lang="en-US" altLang="ko-KR" sz="1000" dirty="0">
                  <a:solidFill>
                    <a:srgbClr val="080808"/>
                  </a:solidFill>
                </a:rPr>
                <a:t>();</a:t>
              </a:r>
              <a:br>
                <a:rPr lang="en-US" altLang="ko-KR" sz="1000" dirty="0">
                  <a:solidFill>
                    <a:srgbClr val="080808"/>
                  </a:solidFill>
                </a:rPr>
              </a:br>
              <a:r>
                <a:rPr lang="en-US" altLang="ko-KR" sz="1000" dirty="0">
                  <a:solidFill>
                    <a:srgbClr val="080808"/>
                  </a:solidFill>
                </a:rPr>
                <a:t>    }</a:t>
              </a:r>
              <a:br>
                <a:rPr lang="en-US" altLang="ko-KR" sz="1000" dirty="0">
                  <a:solidFill>
                    <a:srgbClr val="080808"/>
                  </a:solidFill>
                </a:rPr>
              </a:br>
              <a:r>
                <a:rPr lang="en-US" altLang="ko-KR" sz="1000" dirty="0">
                  <a:solidFill>
                    <a:srgbClr val="080808"/>
                  </a:solidFill>
                </a:rPr>
                <a:t>}</a:t>
              </a:r>
              <a:br>
                <a:rPr lang="en-US" altLang="ko-KR" sz="1000" dirty="0">
                  <a:solidFill>
                    <a:srgbClr val="080808"/>
                  </a:solidFill>
                </a:rPr>
              </a:br>
              <a:endParaRPr lang="en-US" altLang="ko-KR" sz="1000" dirty="0">
                <a:solidFill>
                  <a:srgbClr val="080808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3235F2-249F-4888-B990-A7D036F73A47}"/>
                </a:ext>
              </a:extLst>
            </p:cNvPr>
            <p:cNvSpPr txBox="1"/>
            <p:nvPr/>
          </p:nvSpPr>
          <p:spPr>
            <a:xfrm>
              <a:off x="-1198954" y="2596531"/>
              <a:ext cx="40206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&lt; </a:t>
              </a:r>
              <a:r>
                <a:rPr lang="ko-KR" altLang="en-US" b="1" dirty="0"/>
                <a:t>게시글 작성 </a:t>
              </a:r>
              <a:r>
                <a:rPr lang="en-US" altLang="ko-KR" b="1" dirty="0"/>
                <a:t>(CREATE) frontend</a:t>
              </a:r>
              <a:r>
                <a:rPr lang="ko-KR" altLang="en-US" b="1" dirty="0"/>
                <a:t> 설계  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7568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5F57E63-9E3B-4D4A-B72F-A7DFE796EC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5"/>
          <a:stretch/>
        </p:blipFill>
        <p:spPr>
          <a:xfrm>
            <a:off x="152400" y="1937477"/>
            <a:ext cx="6053902" cy="4056325"/>
          </a:xfrm>
          <a:prstGeom prst="rect">
            <a:avLst/>
          </a:prstGeom>
        </p:spPr>
      </p:pic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Part 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9172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 dirty="0"/>
              <a:t>&lt;5&gt; . </a:t>
            </a:r>
            <a:r>
              <a:rPr lang="ko-KR" altLang="en-US" sz="3200" b="1" spc="-300" dirty="0"/>
              <a:t>문의 게시판</a:t>
            </a:r>
            <a:r>
              <a:rPr lang="en-US" altLang="ko-KR" sz="3200" b="1" spc="-300" dirty="0"/>
              <a:t> – </a:t>
            </a:r>
            <a:r>
              <a:rPr lang="ko-KR" altLang="en-US" sz="3200" b="1" spc="-300" dirty="0"/>
              <a:t>주요 구현 기능 코드 리뷰 </a:t>
            </a:r>
            <a:r>
              <a:rPr lang="en-US" altLang="ko-KR" sz="3200" b="1" spc="-300" dirty="0"/>
              <a:t>( </a:t>
            </a:r>
            <a:r>
              <a:rPr lang="ko-KR" altLang="en-US" sz="3200" b="1" spc="-300" dirty="0"/>
              <a:t>게시판 </a:t>
            </a:r>
            <a:r>
              <a:rPr lang="en-US" altLang="ko-KR" sz="3200" b="1" spc="-300" dirty="0"/>
              <a:t>CRUD_READ)</a:t>
            </a:r>
            <a:r>
              <a:rPr lang="ko-KR" altLang="en-US" sz="3200" b="1" spc="-300" dirty="0"/>
              <a:t>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98D4848-1634-423F-8189-FD49E37EFF65}"/>
              </a:ext>
            </a:extLst>
          </p:cNvPr>
          <p:cNvGrpSpPr/>
          <p:nvPr/>
        </p:nvGrpSpPr>
        <p:grpSpPr>
          <a:xfrm>
            <a:off x="6387723" y="1076579"/>
            <a:ext cx="5580927" cy="5476693"/>
            <a:chOff x="6323175" y="1076579"/>
            <a:chExt cx="5580927" cy="547669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E27997A-E1BB-447E-929E-5D7D3E58C59B}"/>
                </a:ext>
              </a:extLst>
            </p:cNvPr>
            <p:cNvSpPr/>
            <p:nvPr/>
          </p:nvSpPr>
          <p:spPr>
            <a:xfrm>
              <a:off x="6323175" y="1506072"/>
              <a:ext cx="5580927" cy="5047200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u="sng" dirty="0">
                  <a:solidFill>
                    <a:srgbClr val="9E880D"/>
                  </a:solidFill>
                  <a:effectLst/>
                </a:rPr>
                <a:t>@GetMapping</a:t>
              </a:r>
              <a:r>
                <a:rPr lang="en-US" altLang="ko-KR" sz="1000" b="1" u="sng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000" b="1" u="sng" dirty="0">
                  <a:solidFill>
                    <a:srgbClr val="067D17"/>
                  </a:solidFill>
                  <a:effectLst/>
                </a:rPr>
                <a:t>“api/board/board-list"</a:t>
              </a:r>
              <a:r>
                <a:rPr lang="en-US" altLang="ko-KR" sz="1000" b="1" u="sng" dirty="0">
                  <a:solidFill>
                    <a:srgbClr val="080808"/>
                  </a:solidFill>
                  <a:effectLst/>
                </a:rPr>
                <a:t>)</a:t>
              </a:r>
              <a:br>
                <a:rPr lang="en-US" altLang="ko-KR" sz="10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00" dirty="0">
                  <a:solidFill>
                    <a:srgbClr val="0033B3"/>
                  </a:solidFill>
                  <a:effectLst/>
                </a:rPr>
                <a:t>public </a:t>
              </a:r>
              <a:r>
                <a:rPr lang="en-US" altLang="ko-KR" sz="1000" dirty="0" err="1">
                  <a:solidFill>
                    <a:srgbClr val="080808"/>
                  </a:solidFill>
                  <a:effectLst/>
                </a:rPr>
                <a:t>ResponseEntity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&lt;Page&lt;</a:t>
              </a:r>
              <a:r>
                <a:rPr lang="en-US" altLang="ko-KR" sz="1000" dirty="0" err="1">
                  <a:solidFill>
                    <a:srgbClr val="080808"/>
                  </a:solidFill>
                  <a:effectLst/>
                </a:rPr>
                <a:t>BoardDTO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&gt;&gt; </a:t>
              </a:r>
              <a:r>
                <a:rPr lang="en-US" altLang="ko-KR" sz="1000" dirty="0" err="1">
                  <a:solidFill>
                    <a:srgbClr val="080808"/>
                  </a:solidFill>
                  <a:effectLst/>
                </a:rPr>
                <a:t>board_list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 (</a:t>
              </a:r>
              <a:br>
                <a:rPr lang="en-US" altLang="ko-KR" sz="10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                                                                </a:t>
              </a:r>
              <a:r>
                <a:rPr lang="en-US" altLang="ko-KR" sz="1000" dirty="0">
                  <a:solidFill>
                    <a:srgbClr val="9E880D"/>
                  </a:solidFill>
                  <a:effectLst/>
                </a:rPr>
                <a:t>@RequestParam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000" dirty="0">
                  <a:solidFill>
                    <a:srgbClr val="871094"/>
                  </a:solidFill>
                  <a:effectLst/>
                </a:rPr>
                <a:t>defaultValue 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000" dirty="0">
                  <a:solidFill>
                    <a:srgbClr val="067D17"/>
                  </a:solidFill>
                  <a:effectLst/>
                </a:rPr>
                <a:t>"0"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) int page,</a:t>
              </a:r>
              <a:br>
                <a:rPr lang="en-US" altLang="ko-KR" sz="10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                                                                </a:t>
              </a:r>
              <a:r>
                <a:rPr lang="en-US" altLang="ko-KR" sz="1000" dirty="0">
                  <a:solidFill>
                    <a:srgbClr val="9E880D"/>
                  </a:solidFill>
                  <a:effectLst/>
                </a:rPr>
                <a:t>@RequestParam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000" dirty="0">
                  <a:solidFill>
                    <a:srgbClr val="871094"/>
                  </a:solidFill>
                  <a:effectLst/>
                </a:rPr>
                <a:t>defaultValue 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000" dirty="0">
                  <a:solidFill>
                    <a:srgbClr val="067D17"/>
                  </a:solidFill>
                  <a:effectLst/>
                </a:rPr>
                <a:t>"10"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) int size,</a:t>
              </a:r>
              <a:br>
                <a:rPr lang="en-US" altLang="ko-KR" sz="10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                                                                </a:t>
              </a:r>
              <a:r>
                <a:rPr lang="en-US" altLang="ko-KR" sz="1000" dirty="0">
                  <a:solidFill>
                    <a:srgbClr val="9E880D"/>
                  </a:solidFill>
                  <a:effectLst/>
                </a:rPr>
                <a:t>@RequestParam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000" dirty="0">
                  <a:solidFill>
                    <a:srgbClr val="871094"/>
                  </a:solidFill>
                  <a:effectLst/>
                </a:rPr>
                <a:t>required 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000" dirty="0">
                  <a:solidFill>
                    <a:srgbClr val="0033B3"/>
                  </a:solidFill>
                  <a:effectLst/>
                </a:rPr>
                <a:t>false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) </a:t>
              </a:r>
              <a:r>
                <a:rPr lang="en-US" altLang="ko-KR" sz="1000" i="1" dirty="0">
                  <a:solidFill>
                    <a:srgbClr val="080808"/>
                  </a:solidFill>
                  <a:effectLst/>
                </a:rPr>
                <a:t>String </a:t>
              </a:r>
              <a:r>
                <a:rPr lang="en-US" altLang="ko-KR" sz="1000" b="1" u="sng" dirty="0">
                  <a:solidFill>
                    <a:srgbClr val="080808"/>
                  </a:solidFill>
                  <a:effectLst/>
                </a:rPr>
                <a:t>category,</a:t>
              </a:r>
              <a:br>
                <a:rPr lang="en-US" altLang="ko-KR" sz="10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                                                                </a:t>
              </a:r>
              <a:r>
                <a:rPr lang="en-US" altLang="ko-KR" sz="1000" dirty="0">
                  <a:solidFill>
                    <a:srgbClr val="9E880D"/>
                  </a:solidFill>
                  <a:effectLst/>
                </a:rPr>
                <a:t>@RequestParam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000" dirty="0">
                  <a:solidFill>
                    <a:srgbClr val="871094"/>
                  </a:solidFill>
                  <a:effectLst/>
                </a:rPr>
                <a:t>required 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000" dirty="0">
                  <a:solidFill>
                    <a:srgbClr val="0033B3"/>
                  </a:solidFill>
                  <a:effectLst/>
                </a:rPr>
                <a:t>false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) </a:t>
              </a:r>
              <a:r>
                <a:rPr lang="en-US" altLang="ko-KR" sz="1000" i="1" dirty="0">
                  <a:solidFill>
                    <a:srgbClr val="080808"/>
                  </a:solidFill>
                  <a:effectLst/>
                </a:rPr>
                <a:t>String </a:t>
              </a:r>
              <a:r>
                <a:rPr lang="en-US" altLang="ko-KR" sz="1000" b="1" u="sng" dirty="0">
                  <a:solidFill>
                    <a:srgbClr val="080808"/>
                  </a:solidFill>
                  <a:effectLst/>
                </a:rPr>
                <a:t>keyword</a:t>
              </a:r>
              <a:br>
                <a:rPr lang="en-US" altLang="ko-KR" sz="1000" dirty="0">
                  <a:solidFill>
                    <a:srgbClr val="080808"/>
                  </a:solidFill>
                  <a:effectLst/>
                </a:rPr>
              </a:br>
              <a:br>
                <a:rPr lang="en-US" altLang="ko-KR" sz="10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) {</a:t>
              </a:r>
            </a:p>
            <a:p>
              <a:br>
                <a:rPr lang="en-US" altLang="ko-KR" sz="10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000" b="1" u="sng" dirty="0">
                  <a:solidFill>
                    <a:srgbClr val="080808"/>
                  </a:solidFill>
                  <a:effectLst/>
                </a:rPr>
                <a:t>Pageable </a:t>
              </a:r>
              <a:r>
                <a:rPr lang="en-US" altLang="ko-KR" sz="1000" b="1" u="sng" dirty="0" err="1">
                  <a:solidFill>
                    <a:srgbClr val="871094"/>
                  </a:solidFill>
                  <a:effectLst/>
                </a:rPr>
                <a:t>pageable</a:t>
              </a:r>
              <a:r>
                <a:rPr lang="en-US" altLang="ko-KR" sz="1000" b="1" u="sng" dirty="0">
                  <a:solidFill>
                    <a:srgbClr val="871094"/>
                  </a:solidFill>
                  <a:effectLst/>
                </a:rPr>
                <a:t> </a:t>
              </a:r>
              <a:r>
                <a:rPr lang="en-US" altLang="ko-KR" sz="1000" b="1" u="sng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000" b="1" u="sng" dirty="0" err="1">
                  <a:solidFill>
                    <a:srgbClr val="080808"/>
                  </a:solidFill>
                  <a:effectLst/>
                </a:rPr>
                <a:t>PageRequest.</a:t>
              </a:r>
              <a:r>
                <a:rPr lang="en-US" altLang="ko-KR" sz="1000" b="1" u="sng" dirty="0" err="1">
                  <a:solidFill>
                    <a:srgbClr val="7A7A43"/>
                  </a:solidFill>
                  <a:effectLst/>
                </a:rPr>
                <a:t>of</a:t>
              </a:r>
              <a:r>
                <a:rPr lang="en-US" altLang="ko-KR" sz="1000" b="1" u="sng" dirty="0">
                  <a:solidFill>
                    <a:srgbClr val="080808"/>
                  </a:solidFill>
                  <a:effectLst/>
                </a:rPr>
                <a:t>(page, size, Sort.</a:t>
              </a:r>
              <a:r>
                <a:rPr lang="en-US" altLang="ko-KR" sz="1000" b="1" u="sng" dirty="0">
                  <a:solidFill>
                    <a:srgbClr val="7A7A43"/>
                  </a:solidFill>
                  <a:effectLst/>
                </a:rPr>
                <a:t>by</a:t>
              </a:r>
              <a:r>
                <a:rPr lang="en-US" altLang="ko-KR" sz="1000" b="1" u="sng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000" b="1" u="sng" dirty="0">
                  <a:solidFill>
                    <a:srgbClr val="067D17"/>
                  </a:solidFill>
                  <a:effectLst/>
                </a:rPr>
                <a:t>"id"</a:t>
              </a:r>
              <a:r>
                <a:rPr lang="en-US" altLang="ko-KR" sz="1000" b="1" u="sng" dirty="0">
                  <a:solidFill>
                    <a:srgbClr val="080808"/>
                  </a:solidFill>
                  <a:effectLst/>
                </a:rPr>
                <a:t>).descending());</a:t>
              </a:r>
              <a:br>
                <a:rPr lang="en-US" altLang="ko-KR" sz="1000" u="sng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    Page&lt;</a:t>
              </a:r>
              <a:r>
                <a:rPr lang="en-US" altLang="ko-KR" sz="1000" dirty="0" err="1">
                  <a:solidFill>
                    <a:srgbClr val="080808"/>
                  </a:solidFill>
                  <a:effectLst/>
                </a:rPr>
                <a:t>BoardEntity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&gt; </a:t>
              </a:r>
              <a:r>
                <a:rPr lang="en-US" altLang="ko-KR" sz="1000" dirty="0" err="1">
                  <a:solidFill>
                    <a:srgbClr val="871094"/>
                  </a:solidFill>
                  <a:effectLst/>
                </a:rPr>
                <a:t>boardPage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;</a:t>
              </a:r>
              <a:br>
                <a:rPr lang="en-US" altLang="ko-KR" sz="1000" dirty="0">
                  <a:solidFill>
                    <a:srgbClr val="080808"/>
                  </a:solidFill>
                  <a:effectLst/>
                </a:rPr>
              </a:br>
              <a:br>
                <a:rPr lang="en-US" altLang="ko-KR" sz="10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000" dirty="0">
                  <a:solidFill>
                    <a:srgbClr val="0033B3"/>
                  </a:solidFill>
                  <a:effectLst/>
                </a:rPr>
                <a:t>if 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(category != </a:t>
              </a:r>
              <a:r>
                <a:rPr lang="en-US" altLang="ko-KR" sz="1000" dirty="0">
                  <a:solidFill>
                    <a:srgbClr val="0033B3"/>
                  </a:solidFill>
                  <a:effectLst/>
                </a:rPr>
                <a:t>null 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&amp;&amp; !</a:t>
              </a:r>
              <a:r>
                <a:rPr lang="en-US" altLang="ko-KR" sz="1000" dirty="0" err="1">
                  <a:solidFill>
                    <a:srgbClr val="080808"/>
                  </a:solidFill>
                  <a:effectLst/>
                </a:rPr>
                <a:t>category.</a:t>
              </a:r>
              <a:r>
                <a:rPr lang="en-US" altLang="ko-KR" sz="1000" dirty="0" err="1">
                  <a:solidFill>
                    <a:srgbClr val="7A7A43"/>
                  </a:solidFill>
                  <a:effectLst/>
                </a:rPr>
                <a:t>isEmpty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() &amp;&amp; keyword != </a:t>
              </a:r>
              <a:r>
                <a:rPr lang="en-US" altLang="ko-KR" sz="1000" dirty="0">
                  <a:solidFill>
                    <a:srgbClr val="0033B3"/>
                  </a:solidFill>
                  <a:effectLst/>
                </a:rPr>
                <a:t>null 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&amp;&amp; !</a:t>
              </a:r>
              <a:r>
                <a:rPr lang="en-US" altLang="ko-KR" sz="1000" dirty="0" err="1">
                  <a:solidFill>
                    <a:srgbClr val="080808"/>
                  </a:solidFill>
                  <a:effectLst/>
                </a:rPr>
                <a:t>keyword.</a:t>
              </a:r>
              <a:r>
                <a:rPr lang="en-US" altLang="ko-KR" sz="1000" dirty="0" err="1">
                  <a:solidFill>
                    <a:srgbClr val="7A7A43"/>
                  </a:solidFill>
                  <a:effectLst/>
                </a:rPr>
                <a:t>isEmpty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()) {</a:t>
              </a:r>
              <a:br>
                <a:rPr lang="en-US" altLang="ko-KR" sz="10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1000" i="1" dirty="0">
                  <a:solidFill>
                    <a:srgbClr val="8C8C8C"/>
                  </a:solidFill>
                  <a:effectLst/>
                </a:rPr>
                <a:t>// </a:t>
              </a:r>
              <a:r>
                <a:rPr lang="ko-KR" altLang="en-US" sz="10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카테고리와 키워드 모두가 존재할 때 </a:t>
              </a:r>
              <a:r>
                <a:rPr lang="ko-KR" altLang="en-US" sz="1000" b="1" i="1" u="sng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카테고리와 키워드로 검색</a:t>
              </a:r>
              <a:br>
                <a:rPr lang="ko-KR" altLang="en-US" sz="10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</a:br>
              <a:r>
                <a:rPr lang="ko-KR" altLang="en-US" sz="10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        </a:t>
              </a:r>
              <a:r>
                <a:rPr lang="en-US" altLang="ko-KR" sz="1000" dirty="0" err="1">
                  <a:solidFill>
                    <a:srgbClr val="871094"/>
                  </a:solidFill>
                  <a:effectLst/>
                </a:rPr>
                <a:t>boardPage</a:t>
              </a:r>
              <a:r>
                <a:rPr lang="en-US" altLang="ko-KR" sz="1000" dirty="0">
                  <a:solidFill>
                    <a:srgbClr val="871094"/>
                  </a:solidFill>
                  <a:effectLst/>
                </a:rPr>
                <a:t> 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000" dirty="0" err="1">
                  <a:solidFill>
                    <a:srgbClr val="080808"/>
                  </a:solidFill>
                  <a:effectLst/>
                </a:rPr>
                <a:t>boardService.getBoardListByCategoryAndKeyword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(</a:t>
              </a:r>
            </a:p>
            <a:p>
              <a:r>
                <a:rPr lang="en-US" altLang="ko-KR" sz="1000" dirty="0">
                  <a:solidFill>
                    <a:srgbClr val="080808"/>
                  </a:solidFill>
                </a:rPr>
                <a:t>                                                                                                                                           </a:t>
              </a:r>
              <a:r>
                <a:rPr lang="en-US" altLang="ko-KR" sz="1000" b="1" u="sng" dirty="0">
                  <a:solidFill>
                    <a:srgbClr val="080808"/>
                  </a:solidFill>
                  <a:effectLst/>
                </a:rPr>
                <a:t>category, keyword, </a:t>
              </a:r>
              <a:r>
                <a:rPr lang="en-US" altLang="ko-KR" sz="1000" b="1" u="sng" dirty="0">
                  <a:solidFill>
                    <a:srgbClr val="871094"/>
                  </a:solidFill>
                  <a:effectLst/>
                </a:rPr>
                <a:t>pageable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0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    } </a:t>
              </a:r>
              <a:r>
                <a:rPr lang="en-US" altLang="ko-KR" sz="1000" dirty="0">
                  <a:solidFill>
                    <a:srgbClr val="0033B3"/>
                  </a:solidFill>
                  <a:effectLst/>
                </a:rPr>
                <a:t>else if 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(category != </a:t>
              </a:r>
              <a:r>
                <a:rPr lang="en-US" altLang="ko-KR" sz="1000" dirty="0">
                  <a:solidFill>
                    <a:srgbClr val="0033B3"/>
                  </a:solidFill>
                  <a:effectLst/>
                </a:rPr>
                <a:t>null 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&amp;&amp; !</a:t>
              </a:r>
              <a:r>
                <a:rPr lang="en-US" altLang="ko-KR" sz="1000" dirty="0" err="1">
                  <a:solidFill>
                    <a:srgbClr val="080808"/>
                  </a:solidFill>
                  <a:effectLst/>
                </a:rPr>
                <a:t>category.</a:t>
              </a:r>
              <a:r>
                <a:rPr lang="en-US" altLang="ko-KR" sz="1000" dirty="0" err="1">
                  <a:solidFill>
                    <a:srgbClr val="7A7A43"/>
                  </a:solidFill>
                  <a:effectLst/>
                </a:rPr>
                <a:t>isEmpty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()) {</a:t>
              </a:r>
              <a:br>
                <a:rPr lang="en-US" altLang="ko-KR" sz="10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1000" i="1" dirty="0">
                  <a:solidFill>
                    <a:srgbClr val="8C8C8C"/>
                  </a:solidFill>
                  <a:effectLst/>
                </a:rPr>
                <a:t>// </a:t>
              </a:r>
              <a:r>
                <a:rPr lang="ko-KR" altLang="en-US" sz="10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카테고리만 존재할 때 </a:t>
              </a:r>
              <a:r>
                <a:rPr lang="ko-KR" altLang="en-US" sz="1000" b="1" i="1" u="sng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카테고리로 검색</a:t>
              </a:r>
              <a:br>
                <a:rPr lang="ko-KR" altLang="en-US" sz="10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</a:br>
              <a:r>
                <a:rPr lang="ko-KR" altLang="en-US" sz="10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        </a:t>
              </a:r>
              <a:r>
                <a:rPr lang="en-US" altLang="ko-KR" sz="1000" dirty="0" err="1">
                  <a:solidFill>
                    <a:srgbClr val="871094"/>
                  </a:solidFill>
                  <a:effectLst/>
                </a:rPr>
                <a:t>boardPage</a:t>
              </a:r>
              <a:r>
                <a:rPr lang="en-US" altLang="ko-KR" sz="1000" dirty="0">
                  <a:solidFill>
                    <a:srgbClr val="871094"/>
                  </a:solidFill>
                  <a:effectLst/>
                </a:rPr>
                <a:t> 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000" dirty="0" err="1">
                  <a:solidFill>
                    <a:srgbClr val="080808"/>
                  </a:solidFill>
                  <a:effectLst/>
                </a:rPr>
                <a:t>boardService.getBoardListByCategory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000" b="1" u="sng" dirty="0">
                  <a:solidFill>
                    <a:srgbClr val="080808"/>
                  </a:solidFill>
                  <a:effectLst/>
                </a:rPr>
                <a:t>category, </a:t>
              </a:r>
              <a:r>
                <a:rPr lang="en-US" altLang="ko-KR" sz="1000" b="1" u="sng" dirty="0">
                  <a:solidFill>
                    <a:srgbClr val="871094"/>
                  </a:solidFill>
                  <a:effectLst/>
                </a:rPr>
                <a:t>pageable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0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    } </a:t>
              </a:r>
              <a:r>
                <a:rPr lang="en-US" altLang="ko-KR" sz="1000" dirty="0">
                  <a:solidFill>
                    <a:srgbClr val="0033B3"/>
                  </a:solidFill>
                  <a:effectLst/>
                </a:rPr>
                <a:t>else if 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(keyword != </a:t>
              </a:r>
              <a:r>
                <a:rPr lang="en-US" altLang="ko-KR" sz="1000" dirty="0">
                  <a:solidFill>
                    <a:srgbClr val="0033B3"/>
                  </a:solidFill>
                  <a:effectLst/>
                </a:rPr>
                <a:t>null 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&amp;&amp; !</a:t>
              </a:r>
              <a:r>
                <a:rPr lang="en-US" altLang="ko-KR" sz="1000" dirty="0" err="1">
                  <a:solidFill>
                    <a:srgbClr val="080808"/>
                  </a:solidFill>
                  <a:effectLst/>
                </a:rPr>
                <a:t>keyword.</a:t>
              </a:r>
              <a:r>
                <a:rPr lang="en-US" altLang="ko-KR" sz="1000" dirty="0" err="1">
                  <a:solidFill>
                    <a:srgbClr val="7A7A43"/>
                  </a:solidFill>
                  <a:effectLst/>
                </a:rPr>
                <a:t>isEmpty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()) {</a:t>
              </a:r>
              <a:br>
                <a:rPr lang="en-US" altLang="ko-KR" sz="10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1000" i="1" dirty="0">
                  <a:solidFill>
                    <a:srgbClr val="8C8C8C"/>
                  </a:solidFill>
                  <a:effectLst/>
                </a:rPr>
                <a:t>// </a:t>
              </a:r>
              <a:r>
                <a:rPr lang="ko-KR" altLang="en-US" sz="10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키워드만 존재할 때 </a:t>
              </a:r>
              <a:r>
                <a:rPr lang="ko-KR" altLang="en-US" sz="1000" b="1" i="1" u="sng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키워드로 검색</a:t>
              </a:r>
              <a:br>
                <a:rPr lang="ko-KR" altLang="en-US" sz="10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</a:br>
              <a:r>
                <a:rPr lang="ko-KR" altLang="en-US" sz="10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        </a:t>
              </a:r>
              <a:r>
                <a:rPr lang="en-US" altLang="ko-KR" sz="1000" dirty="0" err="1">
                  <a:solidFill>
                    <a:srgbClr val="871094"/>
                  </a:solidFill>
                  <a:effectLst/>
                </a:rPr>
                <a:t>boardPage</a:t>
              </a:r>
              <a:r>
                <a:rPr lang="en-US" altLang="ko-KR" sz="1000" dirty="0">
                  <a:solidFill>
                    <a:srgbClr val="871094"/>
                  </a:solidFill>
                  <a:effectLst/>
                </a:rPr>
                <a:t> 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000" dirty="0" err="1">
                  <a:solidFill>
                    <a:srgbClr val="080808"/>
                  </a:solidFill>
                  <a:effectLst/>
                </a:rPr>
                <a:t>boardService.getBoardListByKeyword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000" b="1" u="sng" dirty="0">
                  <a:solidFill>
                    <a:srgbClr val="080808"/>
                  </a:solidFill>
                  <a:effectLst/>
                </a:rPr>
                <a:t>keyword, </a:t>
              </a:r>
              <a:r>
                <a:rPr lang="en-US" altLang="ko-KR" sz="1000" b="1" u="sng" dirty="0">
                  <a:solidFill>
                    <a:srgbClr val="871094"/>
                  </a:solidFill>
                  <a:effectLst/>
                </a:rPr>
                <a:t>pageable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0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    } </a:t>
              </a:r>
              <a:r>
                <a:rPr lang="en-US" altLang="ko-KR" sz="1000" dirty="0">
                  <a:solidFill>
                    <a:srgbClr val="0033B3"/>
                  </a:solidFill>
                  <a:effectLst/>
                </a:rPr>
                <a:t>else 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{</a:t>
              </a:r>
              <a:br>
                <a:rPr lang="en-US" altLang="ko-KR" sz="10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00" b="1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1000" b="1" i="1" dirty="0">
                  <a:solidFill>
                    <a:srgbClr val="8C8C8C"/>
                  </a:solidFill>
                  <a:effectLst/>
                </a:rPr>
                <a:t>// </a:t>
              </a:r>
              <a:r>
                <a:rPr lang="ko-KR" altLang="en-US" sz="1000" b="1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아무 조건도 없을 때 전체 목록 가져오기</a:t>
              </a:r>
              <a:br>
                <a:rPr lang="ko-KR" altLang="en-US" sz="1000" b="1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</a:br>
              <a:r>
                <a:rPr lang="ko-KR" altLang="en-US" sz="1000" b="1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        </a:t>
              </a:r>
              <a:r>
                <a:rPr lang="en-US" altLang="ko-KR" sz="1000" b="1" u="sng" dirty="0" err="1">
                  <a:solidFill>
                    <a:srgbClr val="871094"/>
                  </a:solidFill>
                  <a:effectLst/>
                </a:rPr>
                <a:t>boardPage</a:t>
              </a:r>
              <a:r>
                <a:rPr lang="en-US" altLang="ko-KR" sz="1000" b="1" u="sng" dirty="0">
                  <a:solidFill>
                    <a:srgbClr val="871094"/>
                  </a:solidFill>
                  <a:effectLst/>
                </a:rPr>
                <a:t> </a:t>
              </a:r>
              <a:r>
                <a:rPr lang="en-US" altLang="ko-KR" sz="1000" b="1" u="sng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000" b="1" u="sng" dirty="0" err="1">
                  <a:solidFill>
                    <a:srgbClr val="080808"/>
                  </a:solidFill>
                  <a:effectLst/>
                </a:rPr>
                <a:t>boardService.boardList</a:t>
              </a:r>
              <a:r>
                <a:rPr lang="en-US" altLang="ko-KR" sz="1000" b="1" u="sng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000" b="1" u="sng" dirty="0">
                  <a:solidFill>
                    <a:srgbClr val="871094"/>
                  </a:solidFill>
                  <a:effectLst/>
                </a:rPr>
                <a:t>pageable</a:t>
              </a:r>
              <a:r>
                <a:rPr lang="en-US" altLang="ko-KR" sz="1000" b="1" u="sng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000" b="1" u="sng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    }</a:t>
              </a:r>
              <a:br>
                <a:rPr lang="en-US" altLang="ko-KR" sz="10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    </a:t>
              </a:r>
              <a:br>
                <a:rPr lang="en-US" altLang="ko-KR" sz="10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000" b="1" u="sng" dirty="0">
                  <a:solidFill>
                    <a:srgbClr val="080808"/>
                  </a:solidFill>
                  <a:effectLst/>
                </a:rPr>
                <a:t>Page&lt;</a:t>
              </a:r>
              <a:r>
                <a:rPr lang="en-US" altLang="ko-KR" sz="1000" b="1" u="sng" dirty="0" err="1">
                  <a:solidFill>
                    <a:srgbClr val="080808"/>
                  </a:solidFill>
                  <a:effectLst/>
                </a:rPr>
                <a:t>BoardDTO</a:t>
              </a:r>
              <a:r>
                <a:rPr lang="en-US" altLang="ko-KR" sz="1000" b="1" u="sng" dirty="0">
                  <a:solidFill>
                    <a:srgbClr val="080808"/>
                  </a:solidFill>
                  <a:effectLst/>
                </a:rPr>
                <a:t>&gt; </a:t>
              </a:r>
              <a:r>
                <a:rPr lang="en-US" altLang="ko-KR" sz="1000" b="1" u="sng" dirty="0" err="1">
                  <a:solidFill>
                    <a:srgbClr val="080808"/>
                  </a:solidFill>
                  <a:effectLst/>
                </a:rPr>
                <a:t>boardDTOPage</a:t>
              </a:r>
              <a:r>
                <a:rPr lang="en-US" altLang="ko-KR" sz="1000" b="1" u="sng" dirty="0">
                  <a:solidFill>
                    <a:srgbClr val="080808"/>
                  </a:solidFill>
                  <a:effectLst/>
                </a:rPr>
                <a:t> = </a:t>
              </a:r>
              <a:r>
                <a:rPr lang="en-US" altLang="ko-KR" sz="1000" b="1" u="sng" dirty="0" err="1">
                  <a:solidFill>
                    <a:srgbClr val="871094"/>
                  </a:solidFill>
                  <a:effectLst/>
                </a:rPr>
                <a:t>boardPage</a:t>
              </a:r>
              <a:r>
                <a:rPr lang="en-US" altLang="ko-KR" sz="1000" b="1" u="sng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000" b="1" u="sng" dirty="0" err="1">
                  <a:solidFill>
                    <a:srgbClr val="7A7A43"/>
                  </a:solidFill>
                  <a:effectLst/>
                </a:rPr>
                <a:t>map</a:t>
              </a:r>
              <a:r>
                <a:rPr lang="en-US" altLang="ko-KR" sz="1000" b="1" u="sng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000" b="1" u="sng" dirty="0" err="1">
                  <a:solidFill>
                    <a:srgbClr val="080808"/>
                  </a:solidFill>
                  <a:effectLst/>
                </a:rPr>
                <a:t>BoardDTO</a:t>
              </a:r>
              <a:r>
                <a:rPr lang="en-US" altLang="ko-KR" sz="1000" b="1" u="sng" dirty="0">
                  <a:solidFill>
                    <a:srgbClr val="080808"/>
                  </a:solidFill>
                  <a:effectLst/>
                </a:rPr>
                <a:t>::</a:t>
              </a:r>
              <a:r>
                <a:rPr lang="en-US" altLang="ko-KR" sz="1000" b="1" u="sng" dirty="0">
                  <a:solidFill>
                    <a:srgbClr val="0033B3"/>
                  </a:solidFill>
                  <a:effectLst/>
                </a:rPr>
                <a:t>new</a:t>
              </a:r>
              <a:r>
                <a:rPr lang="en-US" altLang="ko-KR" sz="1000" b="1" u="sng" dirty="0">
                  <a:solidFill>
                    <a:srgbClr val="080808"/>
                  </a:solidFill>
                  <a:effectLst/>
                </a:rPr>
                <a:t>);</a:t>
              </a:r>
            </a:p>
            <a:p>
              <a:br>
                <a:rPr lang="en-US" altLang="ko-KR" sz="10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000" dirty="0">
                  <a:solidFill>
                    <a:srgbClr val="0033B3"/>
                  </a:solidFill>
                  <a:effectLst/>
                </a:rPr>
                <a:t>return </a:t>
              </a:r>
              <a:r>
                <a:rPr lang="en-US" altLang="ko-KR" sz="1000" dirty="0" err="1">
                  <a:solidFill>
                    <a:srgbClr val="080808"/>
                  </a:solidFill>
                  <a:effectLst/>
                </a:rPr>
                <a:t>ResponseEntity.ok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000" dirty="0" err="1">
                  <a:solidFill>
                    <a:srgbClr val="080808"/>
                  </a:solidFill>
                  <a:effectLst/>
                </a:rPr>
                <a:t>boardDTOPage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0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}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2032914-7564-4416-B6FA-687335FFA1F2}"/>
                </a:ext>
              </a:extLst>
            </p:cNvPr>
            <p:cNvSpPr txBox="1"/>
            <p:nvPr/>
          </p:nvSpPr>
          <p:spPr>
            <a:xfrm>
              <a:off x="7420977" y="1076579"/>
              <a:ext cx="353494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&lt; 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게시글 </a:t>
              </a:r>
              <a:r>
                <a:rPr lang="ko-KR" altLang="en-US" b="1" dirty="0">
                  <a:solidFill>
                    <a:prstClr val="black"/>
                  </a:solidFill>
                  <a:latin typeface="카카오 Regular"/>
                  <a:ea typeface="카카오 Regular"/>
                </a:rPr>
                <a:t>불러오기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 </a:t>
              </a: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(READ) </a:t>
              </a:r>
              <a:r>
                <a:rPr kumimoji="0" lang="en-US" altLang="ko-KR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api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 설계  </a:t>
              </a: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&gt;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6DB2663-6255-4B17-803A-A409B5D4667D}"/>
              </a:ext>
            </a:extLst>
          </p:cNvPr>
          <p:cNvGrpSpPr/>
          <p:nvPr/>
        </p:nvGrpSpPr>
        <p:grpSpPr>
          <a:xfrm>
            <a:off x="6387723" y="1023025"/>
            <a:ext cx="5580927" cy="5530247"/>
            <a:chOff x="-2043029" y="2596531"/>
            <a:chExt cx="5580927" cy="553024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BF14B7A-041B-404C-87CD-ED67EFDCD41D}"/>
                </a:ext>
              </a:extLst>
            </p:cNvPr>
            <p:cNvSpPr/>
            <p:nvPr/>
          </p:nvSpPr>
          <p:spPr>
            <a:xfrm>
              <a:off x="-2043029" y="3079578"/>
              <a:ext cx="5580927" cy="5047200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rgbClr val="0033B3"/>
                  </a:solidFill>
                  <a:effectLst/>
                </a:rPr>
                <a:t>const </a:t>
              </a:r>
              <a:r>
                <a:rPr lang="en-US" altLang="ko-KR" sz="900" dirty="0" err="1">
                  <a:solidFill>
                    <a:srgbClr val="00627A"/>
                  </a:solidFill>
                  <a:effectLst/>
                </a:rPr>
                <a:t>fetchBoardData</a:t>
              </a:r>
              <a:r>
                <a:rPr lang="en-US" altLang="ko-KR" sz="900" dirty="0">
                  <a:solidFill>
                    <a:srgbClr val="00627A"/>
                  </a:solidFill>
                  <a:effectLst/>
                </a:rPr>
                <a:t> 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900" dirty="0">
                  <a:solidFill>
                    <a:srgbClr val="0033B3"/>
                  </a:solidFill>
                  <a:effectLst/>
                </a:rPr>
                <a:t>async 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() =&gt; {</a:t>
              </a:r>
              <a:br>
                <a:rPr lang="en-US" altLang="ko-KR" sz="9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900" dirty="0">
                  <a:solidFill>
                    <a:srgbClr val="0033B3"/>
                  </a:solidFill>
                  <a:effectLst/>
                </a:rPr>
                <a:t>try 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{</a:t>
              </a:r>
              <a:br>
                <a:rPr lang="en-US" altLang="ko-KR" sz="9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900" dirty="0">
                  <a:solidFill>
                    <a:srgbClr val="0033B3"/>
                  </a:solidFill>
                  <a:effectLst/>
                </a:rPr>
                <a:t>let </a:t>
              </a:r>
              <a:r>
                <a:rPr lang="en-US" altLang="ko-KR" sz="900" dirty="0" err="1">
                  <a:solidFill>
                    <a:srgbClr val="248F8F"/>
                  </a:solidFill>
                  <a:effectLst/>
                </a:rPr>
                <a:t>url</a:t>
              </a:r>
              <a:r>
                <a:rPr lang="en-US" altLang="ko-KR" sz="900" dirty="0">
                  <a:solidFill>
                    <a:srgbClr val="248F8F"/>
                  </a:solidFill>
                  <a:effectLst/>
                </a:rPr>
                <a:t> 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900" dirty="0">
                  <a:solidFill>
                    <a:srgbClr val="067D17"/>
                  </a:solidFill>
                  <a:effectLst/>
                </a:rPr>
                <a:t>`/</a:t>
              </a:r>
              <a:r>
                <a:rPr lang="en-US" altLang="ko-KR" sz="900" dirty="0" err="1">
                  <a:solidFill>
                    <a:srgbClr val="067D17"/>
                  </a:solidFill>
                  <a:effectLst/>
                </a:rPr>
                <a:t>api</a:t>
              </a:r>
              <a:r>
                <a:rPr lang="en-US" altLang="ko-KR" sz="900" dirty="0">
                  <a:solidFill>
                    <a:srgbClr val="067D17"/>
                  </a:solidFill>
                  <a:effectLst/>
                </a:rPr>
                <a:t>/board/</a:t>
              </a:r>
              <a:r>
                <a:rPr lang="en-US" altLang="ko-KR" sz="900" dirty="0" err="1">
                  <a:solidFill>
                    <a:srgbClr val="067D17"/>
                  </a:solidFill>
                  <a:effectLst/>
                </a:rPr>
                <a:t>board-list?page</a:t>
              </a:r>
              <a:r>
                <a:rPr lang="en-US" altLang="ko-KR" sz="900" dirty="0">
                  <a:solidFill>
                    <a:srgbClr val="067D17"/>
                  </a:solidFill>
                  <a:effectLst/>
                </a:rPr>
                <a:t>=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${</a:t>
              </a:r>
              <a:r>
                <a:rPr lang="en-US" altLang="ko-KR" sz="900" dirty="0" err="1">
                  <a:solidFill>
                    <a:srgbClr val="080808"/>
                  </a:solidFill>
                  <a:effectLst/>
                </a:rPr>
                <a:t>currentPage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}</a:t>
              </a:r>
              <a:r>
                <a:rPr lang="en-US" altLang="ko-KR" sz="900" dirty="0">
                  <a:solidFill>
                    <a:srgbClr val="067D17"/>
                  </a:solidFill>
                  <a:effectLst/>
                </a:rPr>
                <a:t>&amp;size=10&amp;sort=</a:t>
              </a:r>
              <a:r>
                <a:rPr lang="en-US" altLang="ko-KR" sz="900" dirty="0" err="1">
                  <a:solidFill>
                    <a:srgbClr val="067D17"/>
                  </a:solidFill>
                  <a:effectLst/>
                </a:rPr>
                <a:t>id,DESC</a:t>
              </a:r>
              <a:r>
                <a:rPr lang="en-US" altLang="ko-KR" sz="900" dirty="0">
                  <a:solidFill>
                    <a:srgbClr val="067D17"/>
                  </a:solidFill>
                  <a:effectLst/>
                </a:rPr>
                <a:t>`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;</a:t>
              </a:r>
            </a:p>
            <a:p>
              <a:br>
                <a:rPr lang="en-US" altLang="ko-KR" sz="9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900" b="1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900" b="1" dirty="0">
                  <a:solidFill>
                    <a:srgbClr val="0033B3"/>
                  </a:solidFill>
                  <a:effectLst/>
                </a:rPr>
                <a:t>if </a:t>
              </a:r>
              <a:r>
                <a:rPr lang="en-US" altLang="ko-KR" sz="900" b="1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900" b="1" dirty="0" err="1">
                  <a:solidFill>
                    <a:srgbClr val="080808"/>
                  </a:solidFill>
                  <a:effectLst/>
                </a:rPr>
                <a:t>selectCategory</a:t>
              </a:r>
              <a:r>
                <a:rPr lang="en-US" altLang="ko-KR" sz="900" b="1" dirty="0">
                  <a:solidFill>
                    <a:srgbClr val="080808"/>
                  </a:solidFill>
                  <a:effectLst/>
                </a:rPr>
                <a:t> !== </a:t>
              </a:r>
              <a:r>
                <a:rPr lang="en-US" altLang="ko-KR" sz="900" b="1" dirty="0">
                  <a:solidFill>
                    <a:srgbClr val="067D17"/>
                  </a:solidFill>
                  <a:effectLst/>
                </a:rPr>
                <a:t>"all"</a:t>
              </a:r>
              <a:r>
                <a:rPr lang="en-US" altLang="ko-KR" sz="900" b="1" dirty="0">
                  <a:solidFill>
                    <a:srgbClr val="080808"/>
                  </a:solidFill>
                  <a:effectLst/>
                </a:rPr>
                <a:t>) {</a:t>
              </a:r>
              <a:br>
                <a:rPr lang="en-US" altLang="ko-KR" sz="900" b="1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900" b="1" dirty="0">
                  <a:solidFill>
                    <a:srgbClr val="080808"/>
                  </a:solidFill>
                  <a:effectLst/>
                </a:rPr>
                <a:t>            </a:t>
              </a:r>
              <a:r>
                <a:rPr lang="en-US" altLang="ko-KR" sz="900" b="1" u="sng" dirty="0" err="1">
                  <a:solidFill>
                    <a:srgbClr val="248F8F"/>
                  </a:solidFill>
                  <a:effectLst/>
                </a:rPr>
                <a:t>url</a:t>
              </a:r>
              <a:r>
                <a:rPr lang="en-US" altLang="ko-KR" sz="900" b="1" u="sng" dirty="0">
                  <a:solidFill>
                    <a:srgbClr val="248F8F"/>
                  </a:solidFill>
                  <a:effectLst/>
                </a:rPr>
                <a:t> </a:t>
              </a:r>
              <a:r>
                <a:rPr lang="en-US" altLang="ko-KR" sz="900" b="1" u="sng" dirty="0">
                  <a:solidFill>
                    <a:srgbClr val="080808"/>
                  </a:solidFill>
                  <a:effectLst/>
                </a:rPr>
                <a:t>+= </a:t>
              </a:r>
              <a:r>
                <a:rPr lang="en-US" altLang="ko-KR" sz="900" b="1" u="sng" dirty="0">
                  <a:solidFill>
                    <a:srgbClr val="067D17"/>
                  </a:solidFill>
                  <a:effectLst/>
                </a:rPr>
                <a:t>`&amp;category=</a:t>
              </a:r>
              <a:r>
                <a:rPr lang="en-US" altLang="ko-KR" sz="900" b="1" u="sng" dirty="0">
                  <a:solidFill>
                    <a:srgbClr val="080808"/>
                  </a:solidFill>
                  <a:effectLst/>
                </a:rPr>
                <a:t>${</a:t>
              </a:r>
              <a:r>
                <a:rPr lang="en-US" altLang="ko-KR" sz="900" b="1" u="sng" dirty="0" err="1">
                  <a:solidFill>
                    <a:srgbClr val="080808"/>
                  </a:solidFill>
                  <a:effectLst/>
                </a:rPr>
                <a:t>selectCategory</a:t>
              </a:r>
              <a:r>
                <a:rPr lang="en-US" altLang="ko-KR" sz="900" b="1" u="sng" dirty="0">
                  <a:solidFill>
                    <a:srgbClr val="080808"/>
                  </a:solidFill>
                  <a:effectLst/>
                </a:rPr>
                <a:t>}</a:t>
              </a:r>
              <a:r>
                <a:rPr lang="en-US" altLang="ko-KR" sz="900" b="1" u="sng" dirty="0">
                  <a:solidFill>
                    <a:srgbClr val="067D17"/>
                  </a:solidFill>
                  <a:effectLst/>
                </a:rPr>
                <a:t>`</a:t>
              </a:r>
              <a:r>
                <a:rPr lang="en-US" altLang="ko-KR" sz="900" b="1" u="sng" dirty="0">
                  <a:solidFill>
                    <a:srgbClr val="080808"/>
                  </a:solidFill>
                  <a:effectLst/>
                </a:rPr>
                <a:t>;</a:t>
              </a:r>
              <a:br>
                <a:rPr lang="en-US" altLang="ko-KR" sz="9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            </a:t>
              </a:r>
              <a:r>
                <a:rPr lang="en-US" altLang="ko-KR" sz="900" dirty="0">
                  <a:solidFill>
                    <a:srgbClr val="830091"/>
                  </a:solidFill>
                  <a:effectLst/>
                </a:rPr>
                <a:t>console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900" dirty="0">
                  <a:solidFill>
                    <a:srgbClr val="7A7A43"/>
                  </a:solidFill>
                  <a:effectLst/>
                </a:rPr>
                <a:t>log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900" dirty="0" err="1">
                  <a:solidFill>
                    <a:srgbClr val="248F8F"/>
                  </a:solidFill>
                  <a:effectLst/>
                </a:rPr>
                <a:t>url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, </a:t>
              </a:r>
              <a:r>
                <a:rPr lang="en-US" altLang="ko-KR" sz="900" dirty="0">
                  <a:solidFill>
                    <a:srgbClr val="067D17"/>
                  </a:solidFill>
                  <a:effectLst/>
                </a:rPr>
                <a:t>"all </a:t>
              </a:r>
              <a:r>
                <a:rPr lang="ko-KR" altLang="en-US" sz="900" dirty="0" err="1">
                  <a:solidFill>
                    <a:srgbClr val="067D17"/>
                  </a:solidFill>
                  <a:effectLst/>
                  <a:ea typeface="맑은 고딕" panose="020B0503020000020004" pitchFamily="50" charset="-127"/>
                </a:rPr>
                <a:t>카테고리아닐때</a:t>
              </a:r>
              <a:r>
                <a:rPr lang="en-US" altLang="ko-KR" sz="900" dirty="0">
                  <a:solidFill>
                    <a:srgbClr val="067D17"/>
                  </a:solidFill>
                  <a:effectLst/>
                </a:rPr>
                <a:t>"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9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        }</a:t>
              </a:r>
              <a:br>
                <a:rPr lang="en-US" altLang="ko-KR" sz="900" dirty="0">
                  <a:solidFill>
                    <a:srgbClr val="080808"/>
                  </a:solidFill>
                  <a:effectLst/>
                </a:rPr>
              </a:br>
              <a:br>
                <a:rPr lang="en-US" altLang="ko-KR" sz="9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900" i="1" dirty="0">
                  <a:solidFill>
                    <a:srgbClr val="8C8C8C"/>
                  </a:solidFill>
                  <a:effectLst/>
                </a:rPr>
                <a:t>// </a:t>
              </a:r>
              <a:r>
                <a:rPr lang="ko-KR" altLang="en-US" sz="9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검색어가 입력된 경우에만 검색 쿼리를 추가</a:t>
              </a:r>
              <a:br>
                <a:rPr lang="ko-KR" altLang="en-US" sz="9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</a:br>
              <a:r>
                <a:rPr lang="ko-KR" altLang="en-US" sz="900" b="1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        </a:t>
              </a:r>
              <a:r>
                <a:rPr lang="en-US" altLang="ko-KR" sz="900" b="1" dirty="0">
                  <a:solidFill>
                    <a:srgbClr val="0033B3"/>
                  </a:solidFill>
                  <a:effectLst/>
                </a:rPr>
                <a:t>if </a:t>
              </a:r>
              <a:r>
                <a:rPr lang="en-US" altLang="ko-KR" sz="900" b="1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900" b="1" dirty="0" err="1">
                  <a:solidFill>
                    <a:srgbClr val="080808"/>
                  </a:solidFill>
                  <a:effectLst/>
                </a:rPr>
                <a:t>searchText</a:t>
              </a:r>
              <a:r>
                <a:rPr lang="en-US" altLang="ko-KR" sz="900" b="1" dirty="0">
                  <a:solidFill>
                    <a:srgbClr val="080808"/>
                  </a:solidFill>
                  <a:effectLst/>
                </a:rPr>
                <a:t> !== </a:t>
              </a:r>
              <a:r>
                <a:rPr lang="en-US" altLang="ko-KR" sz="900" b="1" dirty="0">
                  <a:solidFill>
                    <a:srgbClr val="067D17"/>
                  </a:solidFill>
                  <a:effectLst/>
                </a:rPr>
                <a:t>""</a:t>
              </a:r>
              <a:r>
                <a:rPr lang="en-US" altLang="ko-KR" sz="900" b="1" dirty="0">
                  <a:solidFill>
                    <a:srgbClr val="080808"/>
                  </a:solidFill>
                  <a:effectLst/>
                </a:rPr>
                <a:t>) {</a:t>
              </a:r>
              <a:br>
                <a:rPr lang="en-US" altLang="ko-KR" sz="900" b="1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900" b="1" dirty="0">
                  <a:solidFill>
                    <a:srgbClr val="080808"/>
                  </a:solidFill>
                  <a:effectLst/>
                </a:rPr>
                <a:t>           </a:t>
              </a:r>
              <a:r>
                <a:rPr lang="en-US" altLang="ko-KR" sz="900" b="1" u="sng" dirty="0">
                  <a:solidFill>
                    <a:srgbClr val="080808"/>
                  </a:solidFill>
                  <a:effectLst/>
                </a:rPr>
                <a:t> </a:t>
              </a:r>
              <a:r>
                <a:rPr lang="en-US" altLang="ko-KR" sz="900" b="1" u="sng" dirty="0" err="1">
                  <a:solidFill>
                    <a:srgbClr val="248F8F"/>
                  </a:solidFill>
                  <a:effectLst/>
                </a:rPr>
                <a:t>url</a:t>
              </a:r>
              <a:r>
                <a:rPr lang="en-US" altLang="ko-KR" sz="900" b="1" u="sng" dirty="0">
                  <a:solidFill>
                    <a:srgbClr val="248F8F"/>
                  </a:solidFill>
                  <a:effectLst/>
                </a:rPr>
                <a:t> </a:t>
              </a:r>
              <a:r>
                <a:rPr lang="en-US" altLang="ko-KR" sz="900" b="1" u="sng" dirty="0">
                  <a:solidFill>
                    <a:srgbClr val="080808"/>
                  </a:solidFill>
                  <a:effectLst/>
                </a:rPr>
                <a:t>+= </a:t>
              </a:r>
              <a:r>
                <a:rPr lang="en-US" altLang="ko-KR" sz="900" b="1" u="sng" dirty="0">
                  <a:solidFill>
                    <a:srgbClr val="067D17"/>
                  </a:solidFill>
                  <a:effectLst/>
                </a:rPr>
                <a:t>`&amp;keyword=</a:t>
              </a:r>
              <a:r>
                <a:rPr lang="en-US" altLang="ko-KR" sz="900" b="1" u="sng" dirty="0">
                  <a:solidFill>
                    <a:srgbClr val="080808"/>
                  </a:solidFill>
                  <a:effectLst/>
                </a:rPr>
                <a:t>${</a:t>
              </a:r>
              <a:r>
                <a:rPr lang="en-US" altLang="ko-KR" sz="900" b="1" u="sng" dirty="0" err="1">
                  <a:solidFill>
                    <a:srgbClr val="080808"/>
                  </a:solidFill>
                  <a:effectLst/>
                </a:rPr>
                <a:t>searchText</a:t>
              </a:r>
              <a:r>
                <a:rPr lang="en-US" altLang="ko-KR" sz="900" b="1" u="sng" dirty="0">
                  <a:solidFill>
                    <a:srgbClr val="080808"/>
                  </a:solidFill>
                  <a:effectLst/>
                </a:rPr>
                <a:t>}</a:t>
              </a:r>
              <a:r>
                <a:rPr lang="en-US" altLang="ko-KR" sz="900" b="1" u="sng" dirty="0">
                  <a:solidFill>
                    <a:srgbClr val="067D17"/>
                  </a:solidFill>
                  <a:effectLst/>
                </a:rPr>
                <a:t>`</a:t>
              </a:r>
              <a:r>
                <a:rPr lang="en-US" altLang="ko-KR" sz="900" b="1" u="sng" dirty="0">
                  <a:solidFill>
                    <a:srgbClr val="080808"/>
                  </a:solidFill>
                  <a:effectLst/>
                </a:rPr>
                <a:t>;</a:t>
              </a:r>
              <a:br>
                <a:rPr lang="en-US" altLang="ko-KR" sz="9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            </a:t>
              </a:r>
              <a:r>
                <a:rPr lang="en-US" altLang="ko-KR" sz="900" dirty="0">
                  <a:solidFill>
                    <a:srgbClr val="830091"/>
                  </a:solidFill>
                  <a:effectLst/>
                </a:rPr>
                <a:t>console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900" dirty="0">
                  <a:solidFill>
                    <a:srgbClr val="7A7A43"/>
                  </a:solidFill>
                  <a:effectLst/>
                </a:rPr>
                <a:t>log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900" dirty="0" err="1">
                  <a:solidFill>
                    <a:srgbClr val="248F8F"/>
                  </a:solidFill>
                  <a:effectLst/>
                </a:rPr>
                <a:t>url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, </a:t>
              </a:r>
              <a:r>
                <a:rPr lang="en-US" altLang="ko-KR" sz="900" dirty="0">
                  <a:solidFill>
                    <a:srgbClr val="067D17"/>
                  </a:solidFill>
                  <a:effectLst/>
                </a:rPr>
                <a:t>"</a:t>
              </a:r>
              <a:r>
                <a:rPr lang="ko-KR" altLang="en-US" sz="900" dirty="0">
                  <a:solidFill>
                    <a:srgbClr val="067D17"/>
                  </a:solidFill>
                  <a:effectLst/>
                  <a:ea typeface="맑은 고딕" panose="020B0503020000020004" pitchFamily="50" charset="-127"/>
                </a:rPr>
                <a:t>검색기능 진행</a:t>
              </a:r>
              <a:r>
                <a:rPr lang="en-US" altLang="ko-KR" sz="900" dirty="0">
                  <a:solidFill>
                    <a:srgbClr val="067D17"/>
                  </a:solidFill>
                  <a:effectLst/>
                </a:rPr>
                <a:t>"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9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        }</a:t>
              </a:r>
              <a:br>
                <a:rPr lang="en-US" altLang="ko-KR" sz="900" dirty="0">
                  <a:solidFill>
                    <a:srgbClr val="080808"/>
                  </a:solidFill>
                  <a:effectLst/>
                </a:rPr>
              </a:br>
              <a:br>
                <a:rPr lang="en-US" altLang="ko-KR" sz="9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900" b="1" u="sng" dirty="0">
                  <a:solidFill>
                    <a:srgbClr val="0033B3"/>
                  </a:solidFill>
                  <a:effectLst/>
                </a:rPr>
                <a:t>const </a:t>
              </a:r>
              <a:r>
                <a:rPr lang="en-US" altLang="ko-KR" sz="900" b="1" u="sng" dirty="0">
                  <a:solidFill>
                    <a:srgbClr val="248F8F"/>
                  </a:solidFill>
                  <a:effectLst/>
                </a:rPr>
                <a:t>response </a:t>
              </a:r>
              <a:r>
                <a:rPr lang="en-US" altLang="ko-KR" sz="900" b="1" u="sng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900" b="1" u="sng" dirty="0">
                  <a:solidFill>
                    <a:srgbClr val="0033B3"/>
                  </a:solidFill>
                  <a:effectLst/>
                </a:rPr>
                <a:t>await </a:t>
              </a:r>
              <a:r>
                <a:rPr lang="en-US" altLang="ko-KR" sz="900" b="1" u="sng" dirty="0" err="1">
                  <a:solidFill>
                    <a:srgbClr val="080808"/>
                  </a:solidFill>
                  <a:effectLst/>
                </a:rPr>
                <a:t>axios.</a:t>
              </a:r>
              <a:r>
                <a:rPr lang="en-US" altLang="ko-KR" sz="900" b="1" u="sng" dirty="0" err="1">
                  <a:solidFill>
                    <a:srgbClr val="7A7A43"/>
                  </a:solidFill>
                  <a:effectLst/>
                </a:rPr>
                <a:t>get</a:t>
              </a:r>
              <a:r>
                <a:rPr lang="en-US" altLang="ko-KR" sz="900" b="1" u="sng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900" b="1" u="sng" dirty="0" err="1">
                  <a:solidFill>
                    <a:srgbClr val="248F8F"/>
                  </a:solidFill>
                  <a:effectLst/>
                </a:rPr>
                <a:t>url</a:t>
              </a:r>
              <a:r>
                <a:rPr lang="en-US" altLang="ko-KR" sz="900" b="1" u="sng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900" dirty="0">
                  <a:solidFill>
                    <a:srgbClr val="080808"/>
                  </a:solidFill>
                  <a:effectLst/>
                </a:rPr>
              </a:br>
              <a:br>
                <a:rPr lang="en-US" altLang="ko-KR" sz="9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900" i="1" dirty="0">
                  <a:solidFill>
                    <a:srgbClr val="8C8C8C"/>
                  </a:solidFill>
                  <a:effectLst/>
                </a:rPr>
                <a:t>// </a:t>
              </a:r>
              <a:r>
                <a:rPr lang="ko-KR" altLang="en-US" sz="9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검색 결과인 경우</a:t>
              </a:r>
              <a:r>
                <a:rPr lang="ko-KR" altLang="en-US" sz="900" i="1" dirty="0">
                  <a:solidFill>
                    <a:srgbClr val="8C8C8C"/>
                  </a:solidFill>
                  <a:effectLst/>
                </a:rPr>
                <a:t> </a:t>
              </a:r>
              <a:r>
                <a:rPr lang="en-US" altLang="ko-KR" sz="900" i="1" dirty="0" err="1">
                  <a:solidFill>
                    <a:srgbClr val="8C8C8C"/>
                  </a:solidFill>
                  <a:effectLst/>
                </a:rPr>
                <a:t>setSearchResults</a:t>
              </a:r>
              <a:r>
                <a:rPr lang="ko-KR" altLang="en-US" sz="9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로 상태 업데이트</a:t>
              </a:r>
              <a:br>
                <a:rPr lang="ko-KR" altLang="en-US" sz="9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</a:br>
              <a:r>
                <a:rPr lang="ko-KR" altLang="en-US" sz="9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        </a:t>
              </a:r>
              <a:r>
                <a:rPr lang="en-US" altLang="ko-KR" sz="900" dirty="0">
                  <a:solidFill>
                    <a:srgbClr val="0033B3"/>
                  </a:solidFill>
                  <a:effectLst/>
                </a:rPr>
                <a:t>if 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900" dirty="0" err="1">
                  <a:solidFill>
                    <a:srgbClr val="080808"/>
                  </a:solidFill>
                  <a:effectLst/>
                </a:rPr>
                <a:t>searchText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 !== </a:t>
              </a:r>
              <a:r>
                <a:rPr lang="en-US" altLang="ko-KR" sz="900" dirty="0">
                  <a:solidFill>
                    <a:srgbClr val="067D17"/>
                  </a:solidFill>
                  <a:effectLst/>
                </a:rPr>
                <a:t>""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) {</a:t>
              </a:r>
              <a:br>
                <a:rPr lang="en-US" altLang="ko-KR" sz="9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            </a:t>
              </a:r>
              <a:r>
                <a:rPr lang="en-US" altLang="ko-KR" sz="900" dirty="0" err="1">
                  <a:solidFill>
                    <a:srgbClr val="080808"/>
                  </a:solidFill>
                  <a:effectLst/>
                </a:rPr>
                <a:t>setSearchResults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900" dirty="0" err="1">
                  <a:solidFill>
                    <a:srgbClr val="248F8F"/>
                  </a:solidFill>
                  <a:effectLst/>
                </a:rPr>
                <a:t>response</a:t>
              </a:r>
              <a:r>
                <a:rPr lang="en-US" altLang="ko-KR" sz="9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900" dirty="0" err="1">
                  <a:solidFill>
                    <a:srgbClr val="871094"/>
                  </a:solidFill>
                  <a:effectLst/>
                </a:rPr>
                <a:t>data</a:t>
              </a:r>
              <a:r>
                <a:rPr lang="en-US" altLang="ko-KR" sz="9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900" dirty="0" err="1">
                  <a:solidFill>
                    <a:srgbClr val="871094"/>
                  </a:solidFill>
                  <a:effectLst/>
                </a:rPr>
                <a:t>content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9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            </a:t>
              </a:r>
              <a:r>
                <a:rPr lang="en-US" altLang="ko-KR" sz="900" dirty="0" err="1">
                  <a:solidFill>
                    <a:srgbClr val="080808"/>
                  </a:solidFill>
                  <a:effectLst/>
                </a:rPr>
                <a:t>setTotalPages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900" dirty="0" err="1">
                  <a:solidFill>
                    <a:srgbClr val="248F8F"/>
                  </a:solidFill>
                  <a:effectLst/>
                </a:rPr>
                <a:t>response</a:t>
              </a:r>
              <a:r>
                <a:rPr lang="en-US" altLang="ko-KR" sz="9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900" dirty="0" err="1">
                  <a:solidFill>
                    <a:srgbClr val="871094"/>
                  </a:solidFill>
                  <a:effectLst/>
                </a:rPr>
                <a:t>data</a:t>
              </a:r>
              <a:r>
                <a:rPr lang="en-US" altLang="ko-KR" sz="9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900" dirty="0" err="1">
                  <a:solidFill>
                    <a:srgbClr val="871094"/>
                  </a:solidFill>
                  <a:effectLst/>
                </a:rPr>
                <a:t>totalPages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9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        } </a:t>
              </a:r>
              <a:r>
                <a:rPr lang="en-US" altLang="ko-KR" sz="900" dirty="0">
                  <a:solidFill>
                    <a:srgbClr val="0033B3"/>
                  </a:solidFill>
                  <a:effectLst/>
                </a:rPr>
                <a:t>else 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{</a:t>
              </a:r>
              <a:br>
                <a:rPr lang="en-US" altLang="ko-KR" sz="9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            </a:t>
              </a:r>
              <a:r>
                <a:rPr lang="en-US" altLang="ko-KR" sz="900" dirty="0" err="1">
                  <a:solidFill>
                    <a:srgbClr val="080808"/>
                  </a:solidFill>
                  <a:effectLst/>
                </a:rPr>
                <a:t>setData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900" dirty="0" err="1">
                  <a:solidFill>
                    <a:srgbClr val="248F8F"/>
                  </a:solidFill>
                  <a:effectLst/>
                </a:rPr>
                <a:t>response</a:t>
              </a:r>
              <a:r>
                <a:rPr lang="en-US" altLang="ko-KR" sz="9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900" dirty="0" err="1">
                  <a:solidFill>
                    <a:srgbClr val="871094"/>
                  </a:solidFill>
                  <a:effectLst/>
                </a:rPr>
                <a:t>data</a:t>
              </a:r>
              <a:r>
                <a:rPr lang="en-US" altLang="ko-KR" sz="9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900" dirty="0" err="1">
                  <a:solidFill>
                    <a:srgbClr val="871094"/>
                  </a:solidFill>
                  <a:effectLst/>
                </a:rPr>
                <a:t>content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9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            </a:t>
              </a:r>
              <a:r>
                <a:rPr lang="en-US" altLang="ko-KR" sz="900" dirty="0" err="1">
                  <a:solidFill>
                    <a:srgbClr val="080808"/>
                  </a:solidFill>
                  <a:effectLst/>
                </a:rPr>
                <a:t>setTotalPages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900" dirty="0" err="1">
                  <a:solidFill>
                    <a:srgbClr val="248F8F"/>
                  </a:solidFill>
                  <a:effectLst/>
                </a:rPr>
                <a:t>response</a:t>
              </a:r>
              <a:r>
                <a:rPr lang="en-US" altLang="ko-KR" sz="9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900" dirty="0" err="1">
                  <a:solidFill>
                    <a:srgbClr val="871094"/>
                  </a:solidFill>
                  <a:effectLst/>
                </a:rPr>
                <a:t>data</a:t>
              </a:r>
              <a:r>
                <a:rPr lang="en-US" altLang="ko-KR" sz="9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900" dirty="0" err="1">
                  <a:solidFill>
                    <a:srgbClr val="871094"/>
                  </a:solidFill>
                  <a:effectLst/>
                </a:rPr>
                <a:t>totalPages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9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        }</a:t>
              </a:r>
              <a:br>
                <a:rPr lang="en-US" altLang="ko-KR" sz="900" dirty="0">
                  <a:solidFill>
                    <a:srgbClr val="080808"/>
                  </a:solidFill>
                  <a:effectLst/>
                </a:rPr>
              </a:br>
              <a:br>
                <a:rPr lang="en-US" altLang="ko-KR" sz="9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900" b="1" u="sng" dirty="0" err="1">
                  <a:solidFill>
                    <a:srgbClr val="080808"/>
                  </a:solidFill>
                  <a:effectLst/>
                </a:rPr>
                <a:t>setData</a:t>
              </a:r>
              <a:r>
                <a:rPr lang="en-US" altLang="ko-KR" sz="900" b="1" u="sng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900" b="1" u="sng" dirty="0" err="1">
                  <a:solidFill>
                    <a:srgbClr val="248F8F"/>
                  </a:solidFill>
                  <a:effectLst/>
                </a:rPr>
                <a:t>response</a:t>
              </a:r>
              <a:r>
                <a:rPr lang="en-US" altLang="ko-KR" sz="900" b="1" u="sng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900" b="1" u="sng" dirty="0" err="1">
                  <a:solidFill>
                    <a:srgbClr val="871094"/>
                  </a:solidFill>
                  <a:effectLst/>
                </a:rPr>
                <a:t>data</a:t>
              </a:r>
              <a:r>
                <a:rPr lang="en-US" altLang="ko-KR" sz="900" b="1" u="sng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900" b="1" u="sng" dirty="0" err="1">
                  <a:solidFill>
                    <a:srgbClr val="871094"/>
                  </a:solidFill>
                  <a:effectLst/>
                </a:rPr>
                <a:t>content</a:t>
              </a:r>
              <a:r>
                <a:rPr lang="en-US" altLang="ko-KR" sz="900" b="1" u="sng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9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900" b="1" u="sng" dirty="0" err="1">
                  <a:solidFill>
                    <a:srgbClr val="080808"/>
                  </a:solidFill>
                  <a:effectLst/>
                </a:rPr>
                <a:t>setTotalPages</a:t>
              </a:r>
              <a:r>
                <a:rPr lang="en-US" altLang="ko-KR" sz="900" b="1" u="sng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900" b="1" u="sng" dirty="0" err="1">
                  <a:solidFill>
                    <a:srgbClr val="248F8F"/>
                  </a:solidFill>
                  <a:effectLst/>
                </a:rPr>
                <a:t>response</a:t>
              </a:r>
              <a:r>
                <a:rPr lang="en-US" altLang="ko-KR" sz="900" b="1" u="sng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900" b="1" u="sng" dirty="0" err="1">
                  <a:solidFill>
                    <a:srgbClr val="871094"/>
                  </a:solidFill>
                  <a:effectLst/>
                </a:rPr>
                <a:t>data</a:t>
              </a:r>
              <a:r>
                <a:rPr lang="en-US" altLang="ko-KR" sz="900" b="1" u="sng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900" b="1" u="sng" dirty="0" err="1">
                  <a:solidFill>
                    <a:srgbClr val="871094"/>
                  </a:solidFill>
                  <a:effectLst/>
                </a:rPr>
                <a:t>totalPages</a:t>
              </a:r>
              <a:r>
                <a:rPr lang="en-US" altLang="ko-KR" sz="900" b="1" u="sng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900" dirty="0">
                  <a:solidFill>
                    <a:srgbClr val="080808"/>
                  </a:solidFill>
                  <a:effectLst/>
                </a:rPr>
              </a:br>
              <a:br>
                <a:rPr lang="en-US" altLang="ko-KR" sz="9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    } </a:t>
              </a:r>
              <a:r>
                <a:rPr lang="en-US" altLang="ko-KR" sz="900" dirty="0">
                  <a:solidFill>
                    <a:srgbClr val="0033B3"/>
                  </a:solidFill>
                  <a:effectLst/>
                </a:rPr>
                <a:t>catch 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(error) {</a:t>
              </a:r>
              <a:br>
                <a:rPr lang="en-US" altLang="ko-KR" sz="9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900" dirty="0" err="1">
                  <a:solidFill>
                    <a:srgbClr val="830091"/>
                  </a:solidFill>
                  <a:effectLst/>
                </a:rPr>
                <a:t>console</a:t>
              </a:r>
              <a:r>
                <a:rPr lang="en-US" altLang="ko-KR" sz="9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900" dirty="0" err="1">
                  <a:solidFill>
                    <a:srgbClr val="7A7A43"/>
                  </a:solidFill>
                  <a:effectLst/>
                </a:rPr>
                <a:t>error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900" dirty="0">
                  <a:solidFill>
                    <a:srgbClr val="067D17"/>
                  </a:solidFill>
                  <a:effectLst/>
                </a:rPr>
                <a:t>"</a:t>
              </a:r>
              <a:r>
                <a:rPr lang="ko-KR" altLang="en-US" sz="900" dirty="0">
                  <a:solidFill>
                    <a:srgbClr val="067D17"/>
                  </a:solidFill>
                  <a:effectLst/>
                  <a:ea typeface="맑은 고딕" panose="020B0503020000020004" pitchFamily="50" charset="-127"/>
                </a:rPr>
                <a:t>데이터 가져오기 실패</a:t>
              </a:r>
              <a:r>
                <a:rPr lang="en-US" altLang="ko-KR" sz="900" dirty="0">
                  <a:solidFill>
                    <a:srgbClr val="067D17"/>
                  </a:solidFill>
                  <a:effectLst/>
                </a:rPr>
                <a:t>:"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, error);</a:t>
              </a:r>
              <a:br>
                <a:rPr lang="en-US" altLang="ko-KR" sz="9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    } </a:t>
              </a:r>
              <a:br>
                <a:rPr lang="en-US" altLang="ko-KR" sz="9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}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3235F2-249F-4888-B990-A7D036F73A47}"/>
                </a:ext>
              </a:extLst>
            </p:cNvPr>
            <p:cNvSpPr txBox="1"/>
            <p:nvPr/>
          </p:nvSpPr>
          <p:spPr>
            <a:xfrm>
              <a:off x="-1198954" y="2596531"/>
              <a:ext cx="415049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&lt; 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게시글 불러오기 </a:t>
              </a: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(READ) frontend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 설계  </a:t>
              </a: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&gt;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46BB95C-6F9E-42B6-A71B-127F00100A05}"/>
              </a:ext>
            </a:extLst>
          </p:cNvPr>
          <p:cNvSpPr txBox="1"/>
          <p:nvPr/>
        </p:nvSpPr>
        <p:spPr>
          <a:xfrm>
            <a:off x="1680440" y="5972744"/>
            <a:ext cx="31598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highlight>
                  <a:srgbClr val="F9E0C7"/>
                </a:highlight>
              </a:rPr>
              <a:t>4.Page</a:t>
            </a:r>
            <a:r>
              <a:rPr lang="ko-KR" altLang="en-US" sz="1000" b="1" dirty="0">
                <a:highlight>
                  <a:srgbClr val="F9E0C7"/>
                </a:highlight>
              </a:rPr>
              <a:t>타입으로 </a:t>
            </a:r>
            <a:r>
              <a:rPr lang="en-US" altLang="ko-KR" sz="1000" b="1" dirty="0">
                <a:highlight>
                  <a:srgbClr val="F9E0C7"/>
                </a:highlight>
              </a:rPr>
              <a:t>pageable</a:t>
            </a:r>
            <a:r>
              <a:rPr lang="ko-KR" altLang="en-US" sz="1000" b="1" dirty="0">
                <a:highlight>
                  <a:srgbClr val="F9E0C7"/>
                </a:highlight>
              </a:rPr>
              <a:t>객체를 전달하여 </a:t>
            </a:r>
            <a:r>
              <a:rPr lang="ko-KR" altLang="en-US" sz="1000" b="1" dirty="0" err="1">
                <a:highlight>
                  <a:srgbClr val="F9E0C7"/>
                </a:highlight>
              </a:rPr>
              <a:t>페이징</a:t>
            </a:r>
            <a:r>
              <a:rPr lang="ko-KR" altLang="en-US" sz="1000" b="1" dirty="0">
                <a:highlight>
                  <a:srgbClr val="F9E0C7"/>
                </a:highlight>
              </a:rPr>
              <a:t> 기능 구현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B0FD30-A100-40D5-93F9-06BE4B185B65}"/>
              </a:ext>
            </a:extLst>
          </p:cNvPr>
          <p:cNvSpPr txBox="1"/>
          <p:nvPr/>
        </p:nvSpPr>
        <p:spPr>
          <a:xfrm>
            <a:off x="1655699" y="2910451"/>
            <a:ext cx="2820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highlight>
                  <a:srgbClr val="F9E0C7"/>
                </a:highlight>
              </a:rPr>
              <a:t>1. Board</a:t>
            </a:r>
            <a:r>
              <a:rPr lang="ko-KR" altLang="en-US" sz="1000" b="1" dirty="0">
                <a:highlight>
                  <a:srgbClr val="F9E0C7"/>
                </a:highlight>
              </a:rPr>
              <a:t>데이터를 </a:t>
            </a:r>
            <a:r>
              <a:rPr lang="en-US" altLang="ko-KR" sz="1000" b="1" dirty="0" err="1">
                <a:highlight>
                  <a:srgbClr val="F9E0C7"/>
                </a:highlight>
              </a:rPr>
              <a:t>boardList</a:t>
            </a:r>
            <a:r>
              <a:rPr lang="en-US" altLang="ko-KR" sz="1000" b="1" dirty="0">
                <a:highlight>
                  <a:srgbClr val="F9E0C7"/>
                </a:highlight>
              </a:rPr>
              <a:t>(pageable)</a:t>
            </a:r>
            <a:r>
              <a:rPr lang="ko-KR" altLang="en-US" sz="1000" b="1" dirty="0">
                <a:highlight>
                  <a:srgbClr val="F9E0C7"/>
                </a:highlight>
              </a:rPr>
              <a:t>로 불러오기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92F081-0E1C-4934-BE2B-1148A6681C98}"/>
              </a:ext>
            </a:extLst>
          </p:cNvPr>
          <p:cNvSpPr txBox="1"/>
          <p:nvPr/>
        </p:nvSpPr>
        <p:spPr>
          <a:xfrm>
            <a:off x="244866" y="2215842"/>
            <a:ext cx="21932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highlight>
                  <a:srgbClr val="F9E0C7"/>
                </a:highlight>
              </a:rPr>
              <a:t>2</a:t>
            </a:r>
            <a:r>
              <a:rPr lang="en-US" altLang="ko-KR" sz="1000" b="1">
                <a:highlight>
                  <a:srgbClr val="F9E0C7"/>
                </a:highlight>
              </a:rPr>
              <a:t>. </a:t>
            </a:r>
            <a:r>
              <a:rPr lang="ko-KR" altLang="en-US" sz="1000" b="1" dirty="0">
                <a:highlight>
                  <a:srgbClr val="F9E0C7"/>
                </a:highlight>
              </a:rPr>
              <a:t>매개변수로 </a:t>
            </a:r>
            <a:r>
              <a:rPr lang="en-US" altLang="ko-KR" sz="1000" b="1" dirty="0">
                <a:highlight>
                  <a:srgbClr val="F9E0C7"/>
                </a:highlight>
              </a:rPr>
              <a:t>category</a:t>
            </a:r>
            <a:r>
              <a:rPr lang="ko-KR" altLang="en-US" sz="1000" b="1" dirty="0">
                <a:highlight>
                  <a:srgbClr val="F9E0C7"/>
                </a:highlight>
              </a:rPr>
              <a:t>를 전달하여 조회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FEC76D-62DB-4C0F-9FC9-1564D02DC2D0}"/>
              </a:ext>
            </a:extLst>
          </p:cNvPr>
          <p:cNvSpPr txBox="1"/>
          <p:nvPr/>
        </p:nvSpPr>
        <p:spPr>
          <a:xfrm>
            <a:off x="3945819" y="2226600"/>
            <a:ext cx="2177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highlight>
                  <a:srgbClr val="F9E0C7"/>
                </a:highlight>
              </a:rPr>
              <a:t>3. </a:t>
            </a:r>
            <a:r>
              <a:rPr lang="ko-KR" altLang="en-US" sz="1000" b="1" dirty="0">
                <a:highlight>
                  <a:srgbClr val="F9E0C7"/>
                </a:highlight>
              </a:rPr>
              <a:t>매개변수로 </a:t>
            </a:r>
            <a:r>
              <a:rPr lang="en-US" altLang="ko-KR" sz="1000" b="1" dirty="0">
                <a:highlight>
                  <a:srgbClr val="F9E0C7"/>
                </a:highlight>
              </a:rPr>
              <a:t>keyword</a:t>
            </a:r>
            <a:r>
              <a:rPr lang="ko-KR" altLang="en-US" sz="1000" b="1" dirty="0">
                <a:highlight>
                  <a:srgbClr val="F9E0C7"/>
                </a:highlight>
              </a:rPr>
              <a:t>를 전달하여 조회</a:t>
            </a:r>
          </a:p>
        </p:txBody>
      </p:sp>
    </p:spTree>
    <p:extLst>
      <p:ext uri="{BB962C8B-B14F-4D97-AF65-F5344CB8AC3E}">
        <p14:creationId xmlns:p14="http://schemas.microsoft.com/office/powerpoint/2010/main" val="142475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5F57E63-9E3B-4D4A-B72F-A7DFE796EC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5"/>
          <a:stretch/>
        </p:blipFill>
        <p:spPr>
          <a:xfrm>
            <a:off x="152400" y="1937477"/>
            <a:ext cx="6053902" cy="4056325"/>
          </a:xfrm>
          <a:prstGeom prst="rect">
            <a:avLst/>
          </a:prstGeom>
        </p:spPr>
      </p:pic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Part 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10782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&lt;5-1&gt; .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문의 게시판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 –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주요 구현 기능 코드 리뷰 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(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게시판 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CRUD_READ(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상세보기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))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98D4848-1634-423F-8189-FD49E37EFF65}"/>
              </a:ext>
            </a:extLst>
          </p:cNvPr>
          <p:cNvGrpSpPr/>
          <p:nvPr/>
        </p:nvGrpSpPr>
        <p:grpSpPr>
          <a:xfrm>
            <a:off x="6387723" y="1046099"/>
            <a:ext cx="5580927" cy="5507173"/>
            <a:chOff x="6323175" y="1046099"/>
            <a:chExt cx="5580927" cy="550717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E27997A-E1BB-447E-929E-5D7D3E58C59B}"/>
                </a:ext>
              </a:extLst>
            </p:cNvPr>
            <p:cNvSpPr/>
            <p:nvPr/>
          </p:nvSpPr>
          <p:spPr>
            <a:xfrm>
              <a:off x="6323175" y="1506072"/>
              <a:ext cx="5580927" cy="5047200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rgbClr val="9E880D"/>
                  </a:solidFill>
                  <a:effectLst/>
                </a:rPr>
                <a:t>@GetMapping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400" dirty="0">
                  <a:solidFill>
                    <a:srgbClr val="067D17"/>
                  </a:solidFill>
                  <a:effectLst/>
                </a:rPr>
                <a:t>"/board-detail/{boardId}"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</a:rPr>
                <a:t>)</a:t>
              </a:r>
              <a:br>
                <a:rPr lang="en-US" altLang="ko-KR" sz="14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400" dirty="0">
                  <a:solidFill>
                    <a:srgbClr val="0033B3"/>
                  </a:solidFill>
                  <a:effectLst/>
                </a:rPr>
                <a:t>public </a:t>
              </a:r>
              <a:r>
                <a:rPr lang="en-US" altLang="ko-KR" sz="1400" dirty="0" err="1">
                  <a:solidFill>
                    <a:srgbClr val="000000"/>
                  </a:solidFill>
                  <a:effectLst/>
                </a:rPr>
                <a:t>WrapperClass</a:t>
              </a:r>
              <a:r>
                <a:rPr lang="en-US" altLang="ko-KR" sz="140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ko-KR" sz="1400" dirty="0" err="1">
                  <a:solidFill>
                    <a:srgbClr val="00627A"/>
                  </a:solidFill>
                  <a:effectLst/>
                </a:rPr>
                <a:t>board_detail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400" dirty="0">
                  <a:solidFill>
                    <a:srgbClr val="9E880D"/>
                  </a:solidFill>
                  <a:effectLst/>
                </a:rPr>
                <a:t>@PathVariable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400" dirty="0">
                  <a:solidFill>
                    <a:srgbClr val="067D17"/>
                  </a:solidFill>
                  <a:effectLst/>
                </a:rPr>
                <a:t>"boardId"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rgbClr val="080808"/>
                  </a:solidFill>
                </a:rPr>
                <a:t>			                        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</a:rPr>
                <a:t> </a:t>
              </a:r>
              <a:r>
                <a:rPr lang="en-US" altLang="ko-KR" sz="1400" dirty="0">
                  <a:solidFill>
                    <a:srgbClr val="000000"/>
                  </a:solidFill>
                  <a:effectLst/>
                </a:rPr>
                <a:t>Long </a:t>
              </a:r>
              <a:r>
                <a:rPr lang="en-US" altLang="ko-KR" sz="1400" dirty="0" err="1">
                  <a:solidFill>
                    <a:srgbClr val="080808"/>
                  </a:solidFill>
                  <a:effectLst/>
                </a:rPr>
                <a:t>boardId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</a:rPr>
                <a:t>) {</a:t>
              </a:r>
              <a:br>
                <a:rPr lang="en-US" altLang="ko-KR" sz="1400" dirty="0">
                  <a:solidFill>
                    <a:srgbClr val="080808"/>
                  </a:solidFill>
                  <a:effectLst/>
                </a:rPr>
              </a:br>
              <a:br>
                <a:rPr lang="en-US" altLang="ko-KR" sz="14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4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400" dirty="0" err="1">
                  <a:solidFill>
                    <a:srgbClr val="000000"/>
                  </a:solidFill>
                  <a:effectLst/>
                </a:rPr>
                <a:t>BoardEntity</a:t>
              </a:r>
              <a:r>
                <a:rPr lang="en-US" altLang="ko-KR" sz="140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ko-KR" sz="1400" dirty="0" err="1">
                  <a:solidFill>
                    <a:srgbClr val="000000"/>
                  </a:solidFill>
                  <a:effectLst/>
                </a:rPr>
                <a:t>boardEntity</a:t>
              </a:r>
              <a:r>
                <a:rPr lang="en-US" altLang="ko-KR" sz="140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400" dirty="0" err="1">
                  <a:solidFill>
                    <a:srgbClr val="871094"/>
                  </a:solidFill>
                  <a:effectLst/>
                </a:rPr>
                <a:t>boardService</a:t>
              </a:r>
              <a:r>
                <a:rPr lang="en-US" altLang="ko-KR" sz="1400" dirty="0" err="1">
                  <a:solidFill>
                    <a:srgbClr val="080808"/>
                  </a:solidFill>
                  <a:effectLst/>
                </a:rPr>
                <a:t>.findOne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400" dirty="0" err="1">
                  <a:solidFill>
                    <a:srgbClr val="080808"/>
                  </a:solidFill>
                  <a:effectLst/>
                </a:rPr>
                <a:t>boardId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4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4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400" dirty="0" err="1">
                  <a:solidFill>
                    <a:srgbClr val="871094"/>
                  </a:solidFill>
                  <a:effectLst/>
                </a:rPr>
                <a:t>boardService</a:t>
              </a:r>
              <a:r>
                <a:rPr lang="en-US" altLang="ko-KR" sz="1400" dirty="0" err="1">
                  <a:solidFill>
                    <a:srgbClr val="080808"/>
                  </a:solidFill>
                  <a:effectLst/>
                </a:rPr>
                <a:t>.increaseView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400" dirty="0" err="1">
                  <a:solidFill>
                    <a:srgbClr val="080808"/>
                  </a:solidFill>
                  <a:effectLst/>
                </a:rPr>
                <a:t>boardId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</a:rPr>
                <a:t>); </a:t>
              </a:r>
              <a:r>
                <a:rPr lang="en-US" altLang="ko-KR" sz="1400" i="1" dirty="0">
                  <a:solidFill>
                    <a:srgbClr val="8C8C8C"/>
                  </a:solidFill>
                  <a:effectLst/>
                </a:rPr>
                <a:t>//</a:t>
              </a:r>
              <a:r>
                <a:rPr lang="ko-KR" altLang="en-US" sz="14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조회수 증가하는 기능</a:t>
              </a:r>
              <a:br>
                <a:rPr lang="ko-KR" altLang="en-US" sz="14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</a:br>
              <a:br>
                <a:rPr lang="ko-KR" altLang="en-US" sz="14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</a:br>
              <a:r>
                <a:rPr lang="ko-KR" altLang="en-US" sz="14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    </a:t>
              </a:r>
              <a:r>
                <a:rPr lang="en-US" altLang="ko-KR" sz="1400" dirty="0" err="1">
                  <a:solidFill>
                    <a:srgbClr val="000000"/>
                  </a:solidFill>
                  <a:effectLst/>
                </a:rPr>
                <a:t>BoardDTO</a:t>
              </a:r>
              <a:r>
                <a:rPr lang="en-US" altLang="ko-KR" sz="140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ko-KR" sz="1400" dirty="0" err="1">
                  <a:solidFill>
                    <a:srgbClr val="000000"/>
                  </a:solidFill>
                  <a:effectLst/>
                </a:rPr>
                <a:t>boardDTO</a:t>
              </a:r>
              <a:r>
                <a:rPr lang="en-US" altLang="ko-KR" sz="140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400" dirty="0">
                  <a:solidFill>
                    <a:srgbClr val="0033B3"/>
                  </a:solidFill>
                  <a:effectLst/>
                </a:rPr>
                <a:t>new </a:t>
              </a:r>
              <a:r>
                <a:rPr lang="en-US" altLang="ko-KR" sz="1400" dirty="0" err="1">
                  <a:solidFill>
                    <a:srgbClr val="080808"/>
                  </a:solidFill>
                  <a:effectLst/>
                </a:rPr>
                <a:t>BoardDTO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400" dirty="0" err="1">
                  <a:solidFill>
                    <a:srgbClr val="000000"/>
                  </a:solidFill>
                  <a:effectLst/>
                </a:rPr>
                <a:t>boardEntity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4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4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400" dirty="0">
                  <a:solidFill>
                    <a:srgbClr val="0033B3"/>
                  </a:solidFill>
                  <a:effectLst/>
                </a:rPr>
                <a:t>return new </a:t>
              </a:r>
              <a:r>
                <a:rPr lang="en-US" altLang="ko-KR" sz="1400" dirty="0" err="1">
                  <a:solidFill>
                    <a:srgbClr val="080808"/>
                  </a:solidFill>
                  <a:effectLst/>
                </a:rPr>
                <a:t>WrapperClass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400" dirty="0" err="1">
                  <a:solidFill>
                    <a:srgbClr val="000000"/>
                  </a:solidFill>
                  <a:effectLst/>
                </a:rPr>
                <a:t>boardDTO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4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400" dirty="0">
                  <a:solidFill>
                    <a:srgbClr val="080808"/>
                  </a:solidFill>
                  <a:effectLst/>
                </a:rPr>
                <a:t>}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2032914-7564-4416-B6FA-687335FFA1F2}"/>
                </a:ext>
              </a:extLst>
            </p:cNvPr>
            <p:cNvSpPr txBox="1"/>
            <p:nvPr/>
          </p:nvSpPr>
          <p:spPr>
            <a:xfrm>
              <a:off x="7420977" y="1046099"/>
              <a:ext cx="353494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&lt; 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게시글 불러오기 </a:t>
              </a: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(READ) </a:t>
              </a:r>
              <a:r>
                <a:rPr kumimoji="0" lang="en-US" altLang="ko-KR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api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 설계  </a:t>
              </a: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&gt;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6DB2663-6255-4B17-803A-A409B5D4667D}"/>
              </a:ext>
            </a:extLst>
          </p:cNvPr>
          <p:cNvGrpSpPr/>
          <p:nvPr/>
        </p:nvGrpSpPr>
        <p:grpSpPr>
          <a:xfrm>
            <a:off x="6387723" y="969551"/>
            <a:ext cx="5580927" cy="5582443"/>
            <a:chOff x="-1403742" y="3962283"/>
            <a:chExt cx="5580927" cy="558244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BF14B7A-041B-404C-87CD-ED67EFDCD41D}"/>
                </a:ext>
              </a:extLst>
            </p:cNvPr>
            <p:cNvSpPr/>
            <p:nvPr/>
          </p:nvSpPr>
          <p:spPr>
            <a:xfrm>
              <a:off x="-1403742" y="4497526"/>
              <a:ext cx="5580927" cy="5047200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i="1" dirty="0" err="1">
                  <a:solidFill>
                    <a:srgbClr val="080808"/>
                  </a:solidFill>
                  <a:effectLst/>
                </a:rPr>
                <a:t>useEffect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(() =&gt; {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</a:rPr>
                <a:t>const </a:t>
              </a:r>
              <a:r>
                <a:rPr lang="en-US" altLang="ko-KR" sz="1200" dirty="0" err="1">
                  <a:solidFill>
                    <a:srgbClr val="00627A"/>
                  </a:solidFill>
                  <a:effectLst/>
                </a:rPr>
                <a:t>getDetailBoard</a:t>
              </a:r>
              <a:r>
                <a:rPr lang="en-US" altLang="ko-KR" sz="1200" dirty="0">
                  <a:solidFill>
                    <a:srgbClr val="00627A"/>
                  </a:solidFill>
                  <a:effectLst/>
                </a:rPr>
                <a:t>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</a:rPr>
                <a:t>async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() =&gt; {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</a:rPr>
                <a:t>try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{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        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</a:rPr>
                <a:t>let </a:t>
              </a:r>
              <a:r>
                <a:rPr lang="en-US" altLang="ko-KR" sz="1200" dirty="0">
                  <a:solidFill>
                    <a:srgbClr val="248F8F"/>
                  </a:solidFill>
                  <a:effectLst/>
                </a:rPr>
                <a:t>response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</a:rPr>
                <a:t>await 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axios.</a:t>
              </a:r>
              <a:r>
                <a:rPr lang="en-US" altLang="ko-KR" sz="1200" dirty="0" err="1">
                  <a:solidFill>
                    <a:srgbClr val="7A7A43"/>
                  </a:solidFill>
                  <a:effectLst/>
                </a:rPr>
                <a:t>get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</a:rPr>
                <a:t>`/</a:t>
              </a:r>
              <a:r>
                <a:rPr lang="en-US" altLang="ko-KR" sz="1200" dirty="0" err="1">
                  <a:solidFill>
                    <a:srgbClr val="067D17"/>
                  </a:solidFill>
                  <a:effectLst/>
                </a:rPr>
                <a:t>api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</a:rPr>
                <a:t>/board/board-detail/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${id}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</a:rPr>
                <a:t>`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        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setTitle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200" dirty="0" err="1">
                  <a:solidFill>
                    <a:srgbClr val="248F8F"/>
                  </a:solidFill>
                  <a:effectLst/>
                </a:rPr>
                <a:t>response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200" dirty="0" err="1">
                  <a:solidFill>
                    <a:srgbClr val="871094"/>
                  </a:solidFill>
                  <a:effectLst/>
                </a:rPr>
                <a:t>data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200" dirty="0" err="1">
                  <a:solidFill>
                    <a:srgbClr val="871094"/>
                  </a:solidFill>
                  <a:effectLst/>
                </a:rPr>
                <a:t>data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200" dirty="0" err="1">
                  <a:solidFill>
                    <a:srgbClr val="871094"/>
                  </a:solidFill>
                  <a:effectLst/>
                </a:rPr>
                <a:t>title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        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setCategory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200" dirty="0" err="1">
                  <a:solidFill>
                    <a:srgbClr val="248F8F"/>
                  </a:solidFill>
                  <a:effectLst/>
                </a:rPr>
                <a:t>response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200" dirty="0" err="1">
                  <a:solidFill>
                    <a:srgbClr val="871094"/>
                  </a:solidFill>
                  <a:effectLst/>
                </a:rPr>
                <a:t>data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200" dirty="0" err="1">
                  <a:solidFill>
                    <a:srgbClr val="871094"/>
                  </a:solidFill>
                  <a:effectLst/>
                </a:rPr>
                <a:t>data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200" dirty="0" err="1">
                  <a:solidFill>
                    <a:srgbClr val="871094"/>
                  </a:solidFill>
                  <a:effectLst/>
                </a:rPr>
                <a:t>category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        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setContent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200" dirty="0" err="1">
                  <a:solidFill>
                    <a:srgbClr val="248F8F"/>
                  </a:solidFill>
                  <a:effectLst/>
                </a:rPr>
                <a:t>response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200" dirty="0" err="1">
                  <a:solidFill>
                    <a:srgbClr val="871094"/>
                  </a:solidFill>
                  <a:effectLst/>
                </a:rPr>
                <a:t>data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200" dirty="0" err="1">
                  <a:solidFill>
                    <a:srgbClr val="871094"/>
                  </a:solidFill>
                  <a:effectLst/>
                </a:rPr>
                <a:t>data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200" dirty="0" err="1">
                  <a:solidFill>
                    <a:srgbClr val="871094"/>
                  </a:solidFill>
                  <a:effectLst/>
                </a:rPr>
                <a:t>content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        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setWriter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200" dirty="0" err="1">
                  <a:solidFill>
                    <a:srgbClr val="248F8F"/>
                  </a:solidFill>
                  <a:effectLst/>
                </a:rPr>
                <a:t>response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200" dirty="0" err="1">
                  <a:solidFill>
                    <a:srgbClr val="871094"/>
                  </a:solidFill>
                  <a:effectLst/>
                </a:rPr>
                <a:t>data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200" dirty="0" err="1">
                  <a:solidFill>
                    <a:srgbClr val="871094"/>
                  </a:solidFill>
                  <a:effectLst/>
                </a:rPr>
                <a:t>data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200" dirty="0" err="1">
                  <a:solidFill>
                    <a:srgbClr val="871094"/>
                  </a:solidFill>
                  <a:effectLst/>
                </a:rPr>
                <a:t>writer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        </a:t>
              </a:r>
              <a:r>
                <a:rPr lang="en-US" altLang="ko-KR" sz="1200" i="1" dirty="0">
                  <a:solidFill>
                    <a:srgbClr val="8C8C8C"/>
                  </a:solidFill>
                  <a:effectLst/>
                </a:rPr>
                <a:t>// </a:t>
              </a:r>
              <a:r>
                <a:rPr lang="en-US" altLang="ko-KR" sz="1200" i="1" dirty="0" err="1">
                  <a:solidFill>
                    <a:srgbClr val="8C8C8C"/>
                  </a:solidFill>
                  <a:effectLst/>
                </a:rPr>
                <a:t>EditorComponent</a:t>
              </a:r>
              <a:r>
                <a:rPr lang="ko-KR" altLang="en-US" sz="12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에서 사용할</a:t>
              </a:r>
              <a:r>
                <a:rPr lang="ko-KR" altLang="en-US" sz="1200" i="1" dirty="0">
                  <a:solidFill>
                    <a:srgbClr val="8C8C8C"/>
                  </a:solidFill>
                  <a:effectLst/>
                </a:rPr>
                <a:t> </a:t>
              </a:r>
              <a:r>
                <a:rPr lang="en-US" altLang="ko-KR" sz="1200" i="1" dirty="0">
                  <a:solidFill>
                    <a:srgbClr val="8C8C8C"/>
                  </a:solidFill>
                  <a:effectLst/>
                </a:rPr>
                <a:t>modules</a:t>
              </a:r>
              <a:r>
                <a:rPr lang="ko-KR" altLang="en-US" sz="12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와</a:t>
              </a:r>
              <a:r>
                <a:rPr lang="ko-KR" altLang="en-US" sz="1200" i="1" dirty="0">
                  <a:solidFill>
                    <a:srgbClr val="8C8C8C"/>
                  </a:solidFill>
                  <a:effectLst/>
                </a:rPr>
                <a:t> </a:t>
              </a:r>
              <a:r>
                <a:rPr lang="en-US" altLang="ko-KR" sz="1200" i="1" dirty="0">
                  <a:solidFill>
                    <a:srgbClr val="8C8C8C"/>
                  </a:solidFill>
                  <a:effectLst/>
                </a:rPr>
                <a:t>formats </a:t>
              </a:r>
              <a:r>
                <a:rPr lang="ko-KR" altLang="en-US" sz="12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값을 가져와서 설정</a:t>
              </a:r>
              <a:br>
                <a:rPr lang="ko-KR" altLang="en-US" sz="12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</a:br>
              <a:r>
                <a:rPr lang="ko-KR" altLang="en-US" sz="12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            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setEditorModules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200" dirty="0" err="1">
                  <a:solidFill>
                    <a:srgbClr val="248F8F"/>
                  </a:solidFill>
                  <a:effectLst/>
                </a:rPr>
                <a:t>response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200" dirty="0" err="1">
                  <a:solidFill>
                    <a:srgbClr val="871094"/>
                  </a:solidFill>
                  <a:effectLst/>
                </a:rPr>
                <a:t>data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200" dirty="0" err="1">
                  <a:solidFill>
                    <a:srgbClr val="871094"/>
                  </a:solidFill>
                  <a:effectLst/>
                </a:rPr>
                <a:t>data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200" dirty="0" err="1">
                  <a:solidFill>
                    <a:srgbClr val="871094"/>
                  </a:solidFill>
                  <a:effectLst/>
                </a:rPr>
                <a:t>modules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        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setEditorFormats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200" dirty="0" err="1">
                  <a:solidFill>
                    <a:srgbClr val="248F8F"/>
                  </a:solidFill>
                  <a:effectLst/>
                </a:rPr>
                <a:t>response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200" dirty="0" err="1">
                  <a:solidFill>
                    <a:srgbClr val="871094"/>
                  </a:solidFill>
                  <a:effectLst/>
                </a:rPr>
                <a:t>data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200" dirty="0" err="1">
                  <a:solidFill>
                    <a:srgbClr val="871094"/>
                  </a:solidFill>
                  <a:effectLst/>
                </a:rPr>
                <a:t>data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200" dirty="0" err="1">
                  <a:solidFill>
                    <a:srgbClr val="871094"/>
                  </a:solidFill>
                  <a:effectLst/>
                </a:rPr>
                <a:t>formats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    } 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</a:rPr>
                <a:t>catch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(error) {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        </a:t>
              </a:r>
              <a:r>
                <a:rPr lang="en-US" altLang="ko-KR" sz="1200" dirty="0">
                  <a:solidFill>
                    <a:srgbClr val="830091"/>
                  </a:solidFill>
                  <a:effectLst/>
                </a:rPr>
                <a:t>console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200" dirty="0">
                  <a:solidFill>
                    <a:srgbClr val="7A7A43"/>
                  </a:solidFill>
                  <a:effectLst/>
                </a:rPr>
                <a:t>log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</a:rPr>
                <a:t>"</a:t>
              </a:r>
              <a:r>
                <a:rPr lang="ko-KR" altLang="en-US" sz="1200" dirty="0">
                  <a:solidFill>
                    <a:srgbClr val="067D17"/>
                  </a:solidFill>
                  <a:effectLst/>
                  <a:ea typeface="맑은 고딕" panose="020B0503020000020004" pitchFamily="50" charset="-127"/>
                </a:rPr>
                <a:t>게시글 정보</a:t>
              </a:r>
              <a:r>
                <a:rPr lang="ko-KR" altLang="en-US" sz="1200" dirty="0">
                  <a:solidFill>
                    <a:srgbClr val="067D17"/>
                  </a:solidFill>
                  <a:effectLst/>
                </a:rPr>
                <a:t> 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</a:rPr>
                <a:t>or </a:t>
              </a:r>
              <a:r>
                <a:rPr lang="ko-KR" altLang="en-US" sz="1200" dirty="0">
                  <a:solidFill>
                    <a:srgbClr val="067D17"/>
                  </a:solidFill>
                  <a:effectLst/>
                  <a:ea typeface="맑은 고딕" panose="020B0503020000020004" pitchFamily="50" charset="-127"/>
                </a:rPr>
                <a:t>댓글 데이터 불러오기 실패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</a:rPr>
                <a:t>"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, error);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    }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}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200" dirty="0" err="1">
                  <a:solidFill>
                    <a:srgbClr val="00627A"/>
                  </a:solidFill>
                  <a:effectLst/>
                </a:rPr>
                <a:t>getDetailBoard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();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}, [id]);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3235F2-249F-4888-B990-A7D036F73A47}"/>
                </a:ext>
              </a:extLst>
            </p:cNvPr>
            <p:cNvSpPr txBox="1"/>
            <p:nvPr/>
          </p:nvSpPr>
          <p:spPr>
            <a:xfrm>
              <a:off x="-652409" y="3962283"/>
              <a:ext cx="4150495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&lt; 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게시글 불러오기 </a:t>
              </a: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(READ) frontend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 설계  </a:t>
              </a: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&gt;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46BB95C-6F9E-42B6-A71B-127F00100A05}"/>
              </a:ext>
            </a:extLst>
          </p:cNvPr>
          <p:cNvSpPr txBox="1"/>
          <p:nvPr/>
        </p:nvSpPr>
        <p:spPr>
          <a:xfrm>
            <a:off x="1680440" y="5972744"/>
            <a:ext cx="31598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9E0C7"/>
                </a:highlight>
                <a:uLnTx/>
                <a:uFillTx/>
                <a:latin typeface="카카오 Regular"/>
                <a:ea typeface="카카오 Regular"/>
                <a:cs typeface="+mn-cs"/>
              </a:rPr>
              <a:t>4.Page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9E0C7"/>
                </a:highlight>
                <a:uLnTx/>
                <a:uFillTx/>
                <a:latin typeface="카카오 Regular"/>
                <a:ea typeface="카카오 Regular"/>
                <a:cs typeface="+mn-cs"/>
              </a:rPr>
              <a:t>타입으로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9E0C7"/>
                </a:highlight>
                <a:uLnTx/>
                <a:uFillTx/>
                <a:latin typeface="카카오 Regular"/>
                <a:ea typeface="카카오 Regular"/>
                <a:cs typeface="+mn-cs"/>
              </a:rPr>
              <a:t>pageable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9E0C7"/>
                </a:highlight>
                <a:uLnTx/>
                <a:uFillTx/>
                <a:latin typeface="카카오 Regular"/>
                <a:ea typeface="카카오 Regular"/>
                <a:cs typeface="+mn-cs"/>
              </a:rPr>
              <a:t>객체를 전달하여 </a:t>
            </a:r>
            <a:r>
              <a:rPr kumimoji="0" lang="ko-KR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9E0C7"/>
                </a:highlight>
                <a:uLnTx/>
                <a:uFillTx/>
                <a:latin typeface="카카오 Regular"/>
                <a:ea typeface="카카오 Regular"/>
                <a:cs typeface="+mn-cs"/>
              </a:rPr>
              <a:t>페이징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9E0C7"/>
                </a:highlight>
                <a:uLnTx/>
                <a:uFillTx/>
                <a:latin typeface="카카오 Regular"/>
                <a:ea typeface="카카오 Regular"/>
                <a:cs typeface="+mn-cs"/>
              </a:rPr>
              <a:t> 기능 구현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B0FD30-A100-40D5-93F9-06BE4B185B65}"/>
              </a:ext>
            </a:extLst>
          </p:cNvPr>
          <p:cNvSpPr txBox="1"/>
          <p:nvPr/>
        </p:nvSpPr>
        <p:spPr>
          <a:xfrm>
            <a:off x="1655699" y="2910451"/>
            <a:ext cx="2820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9E0C7"/>
                </a:highlight>
                <a:uLnTx/>
                <a:uFillTx/>
                <a:latin typeface="카카오 Regular"/>
                <a:ea typeface="카카오 Regular"/>
                <a:cs typeface="+mn-cs"/>
              </a:rPr>
              <a:t>1. Board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9E0C7"/>
                </a:highlight>
                <a:uLnTx/>
                <a:uFillTx/>
                <a:latin typeface="카카오 Regular"/>
                <a:ea typeface="카카오 Regular"/>
                <a:cs typeface="+mn-cs"/>
              </a:rPr>
              <a:t>데이터를 </a:t>
            </a:r>
            <a:r>
              <a:rPr kumimoji="0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9E0C7"/>
                </a:highlight>
                <a:uLnTx/>
                <a:uFillTx/>
                <a:latin typeface="카카오 Regular"/>
                <a:ea typeface="카카오 Regular"/>
                <a:cs typeface="+mn-cs"/>
              </a:rPr>
              <a:t>boardList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9E0C7"/>
                </a:highlight>
                <a:uLnTx/>
                <a:uFillTx/>
                <a:latin typeface="카카오 Regular"/>
                <a:ea typeface="카카오 Regular"/>
                <a:cs typeface="+mn-cs"/>
              </a:rPr>
              <a:t>(pageable)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9E0C7"/>
                </a:highlight>
                <a:uLnTx/>
                <a:uFillTx/>
                <a:latin typeface="카카오 Regular"/>
                <a:ea typeface="카카오 Regular"/>
                <a:cs typeface="+mn-cs"/>
              </a:rPr>
              <a:t>로 불러오기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92F081-0E1C-4934-BE2B-1148A6681C98}"/>
              </a:ext>
            </a:extLst>
          </p:cNvPr>
          <p:cNvSpPr txBox="1"/>
          <p:nvPr/>
        </p:nvSpPr>
        <p:spPr>
          <a:xfrm>
            <a:off x="244866" y="2215842"/>
            <a:ext cx="21932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9E0C7"/>
                </a:highlight>
                <a:uLnTx/>
                <a:uFillTx/>
                <a:latin typeface="카카오 Regular"/>
                <a:ea typeface="카카오 Regular"/>
                <a:cs typeface="+mn-cs"/>
              </a:rPr>
              <a:t>2</a:t>
            </a: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9E0C7"/>
                </a:highlight>
                <a:uLnTx/>
                <a:uFillTx/>
                <a:latin typeface="카카오 Regular"/>
                <a:ea typeface="카카오 Regular"/>
                <a:cs typeface="+mn-cs"/>
              </a:rPr>
              <a:t>. 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9E0C7"/>
                </a:highlight>
                <a:uLnTx/>
                <a:uFillTx/>
                <a:latin typeface="카카오 Regular"/>
                <a:ea typeface="카카오 Regular"/>
                <a:cs typeface="+mn-cs"/>
              </a:rPr>
              <a:t>매개변수로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9E0C7"/>
                </a:highlight>
                <a:uLnTx/>
                <a:uFillTx/>
                <a:latin typeface="카카오 Regular"/>
                <a:ea typeface="카카오 Regular"/>
                <a:cs typeface="+mn-cs"/>
              </a:rPr>
              <a:t>category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9E0C7"/>
                </a:highlight>
                <a:uLnTx/>
                <a:uFillTx/>
                <a:latin typeface="카카오 Regular"/>
                <a:ea typeface="카카오 Regular"/>
                <a:cs typeface="+mn-cs"/>
              </a:rPr>
              <a:t>를 전달하여 조회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FEC76D-62DB-4C0F-9FC9-1564D02DC2D0}"/>
              </a:ext>
            </a:extLst>
          </p:cNvPr>
          <p:cNvSpPr txBox="1"/>
          <p:nvPr/>
        </p:nvSpPr>
        <p:spPr>
          <a:xfrm>
            <a:off x="3945819" y="2226600"/>
            <a:ext cx="2177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9E0C7"/>
                </a:highlight>
                <a:uLnTx/>
                <a:uFillTx/>
                <a:latin typeface="카카오 Regular"/>
                <a:ea typeface="카카오 Regular"/>
                <a:cs typeface="+mn-cs"/>
              </a:rPr>
              <a:t>3. 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9E0C7"/>
                </a:highlight>
                <a:uLnTx/>
                <a:uFillTx/>
                <a:latin typeface="카카오 Regular"/>
                <a:ea typeface="카카오 Regular"/>
                <a:cs typeface="+mn-cs"/>
              </a:rPr>
              <a:t>매개변수로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9E0C7"/>
                </a:highlight>
                <a:uLnTx/>
                <a:uFillTx/>
                <a:latin typeface="카카오 Regular"/>
                <a:ea typeface="카카오 Regular"/>
                <a:cs typeface="+mn-cs"/>
              </a:rPr>
              <a:t>keyword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9E0C7"/>
                </a:highlight>
                <a:uLnTx/>
                <a:uFillTx/>
                <a:latin typeface="카카오 Regular"/>
                <a:ea typeface="카카오 Regular"/>
                <a:cs typeface="+mn-cs"/>
              </a:rPr>
              <a:t>를 전달하여 조회</a:t>
            </a:r>
          </a:p>
        </p:txBody>
      </p:sp>
    </p:spTree>
    <p:extLst>
      <p:ext uri="{BB962C8B-B14F-4D97-AF65-F5344CB8AC3E}">
        <p14:creationId xmlns:p14="http://schemas.microsoft.com/office/powerpoint/2010/main" val="341989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7BCAEDE9-7826-47B4-BCDA-8D736070BD66}"/>
              </a:ext>
            </a:extLst>
          </p:cNvPr>
          <p:cNvGrpSpPr/>
          <p:nvPr/>
        </p:nvGrpSpPr>
        <p:grpSpPr>
          <a:xfrm>
            <a:off x="495627" y="994171"/>
            <a:ext cx="5216093" cy="5790832"/>
            <a:chOff x="495627" y="994171"/>
            <a:chExt cx="5216093" cy="579083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01CE5EE-A380-42EB-A428-0E4E0646A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5627" y="994171"/>
              <a:ext cx="3831627" cy="911179"/>
            </a:xfrm>
            <a:prstGeom prst="rect">
              <a:avLst/>
            </a:prstGeom>
          </p:spPr>
        </p:pic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AF835AF-FC85-45E6-8829-65C2C60C19B9}"/>
                </a:ext>
              </a:extLst>
            </p:cNvPr>
            <p:cNvGrpSpPr/>
            <p:nvPr/>
          </p:nvGrpSpPr>
          <p:grpSpPr>
            <a:xfrm>
              <a:off x="527834" y="1925351"/>
              <a:ext cx="5183886" cy="4859652"/>
              <a:chOff x="2531250" y="851997"/>
              <a:chExt cx="6088849" cy="5964761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0C4E4E81-FF90-4B73-8FBB-4FE8045DCB32}"/>
                  </a:ext>
                </a:extLst>
              </p:cNvPr>
              <p:cNvGrpSpPr/>
              <p:nvPr/>
            </p:nvGrpSpPr>
            <p:grpSpPr>
              <a:xfrm>
                <a:off x="2531250" y="851997"/>
                <a:ext cx="6088849" cy="5964761"/>
                <a:chOff x="3052386" y="760834"/>
                <a:chExt cx="5387526" cy="5964761"/>
              </a:xfrm>
            </p:grpSpPr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D2D57990-469D-4C4A-9905-C766A3E5E9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52386" y="760834"/>
                  <a:ext cx="5387526" cy="5964761"/>
                </a:xfrm>
                <a:prstGeom prst="rect">
                  <a:avLst/>
                </a:prstGeom>
              </p:spPr>
            </p:pic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D42E4E8-F166-4BF4-BB63-3CEB65AEA17E}"/>
                    </a:ext>
                  </a:extLst>
                </p:cNvPr>
                <p:cNvSpPr txBox="1"/>
                <p:nvPr/>
              </p:nvSpPr>
              <p:spPr>
                <a:xfrm>
                  <a:off x="3274242" y="2887794"/>
                  <a:ext cx="3689353" cy="3050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b="1" dirty="0">
                      <a:highlight>
                        <a:srgbClr val="F9E0C7"/>
                      </a:highlight>
                    </a:rPr>
                    <a:t>2. </a:t>
                  </a:r>
                  <a:r>
                    <a:rPr lang="ko-KR" altLang="en-US" sz="1050" b="1" dirty="0">
                      <a:highlight>
                        <a:srgbClr val="F9E0C7"/>
                      </a:highlight>
                    </a:rPr>
                    <a:t>기존에 작성했던 게시글의 내용이 유지되고 수정 작업 진행</a:t>
                  </a:r>
                </a:p>
              </p:txBody>
            </p:sp>
          </p:grpSp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9AD9246B-782E-4BDF-8BAA-EF56AC6DD0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397" t="9238" r="2485"/>
              <a:stretch/>
            </p:blipFill>
            <p:spPr>
              <a:xfrm>
                <a:off x="2790665" y="3346936"/>
                <a:ext cx="5585240" cy="2185184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C9832DF-361F-48FD-8021-0784ABE0CF67}"/>
                  </a:ext>
                </a:extLst>
              </p:cNvPr>
              <p:cNvSpPr txBox="1"/>
              <p:nvPr/>
            </p:nvSpPr>
            <p:spPr>
              <a:xfrm>
                <a:off x="3573253" y="4308723"/>
                <a:ext cx="3445963" cy="287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>
                    <a:highlight>
                      <a:srgbClr val="F9E0C7"/>
                    </a:highlight>
                  </a:rPr>
                  <a:t>3. </a:t>
                </a:r>
                <a:r>
                  <a:rPr lang="ko-KR" altLang="en-US" sz="1000" b="1" dirty="0">
                    <a:highlight>
                      <a:srgbClr val="F9E0C7"/>
                    </a:highlight>
                  </a:rPr>
                  <a:t>수정 후 내용으로 저장되어 게시글 데이터에 나타남</a:t>
                </a:r>
              </a:p>
            </p:txBody>
          </p:sp>
        </p:grpSp>
      </p:grp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Part 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9615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 dirty="0"/>
              <a:t>&lt;6&gt; . </a:t>
            </a:r>
            <a:r>
              <a:rPr lang="ko-KR" altLang="en-US" sz="3200" b="1" spc="-300" dirty="0"/>
              <a:t>문의 게시판</a:t>
            </a:r>
            <a:r>
              <a:rPr lang="en-US" altLang="ko-KR" sz="3200" b="1" spc="-300" dirty="0"/>
              <a:t> – </a:t>
            </a:r>
            <a:r>
              <a:rPr lang="ko-KR" altLang="en-US" sz="3200" b="1" spc="-300" dirty="0"/>
              <a:t>주요 구현 기능 코드 리뷰 </a:t>
            </a:r>
            <a:r>
              <a:rPr lang="en-US" altLang="ko-KR" sz="3200" b="1" spc="-300" dirty="0"/>
              <a:t>( </a:t>
            </a:r>
            <a:r>
              <a:rPr lang="ko-KR" altLang="en-US" sz="3200" b="1" spc="-300" dirty="0"/>
              <a:t>게시판 </a:t>
            </a:r>
            <a:r>
              <a:rPr lang="en-US" altLang="ko-KR" sz="3200" b="1" spc="-300" dirty="0"/>
              <a:t>CRUD_UPDATE)</a:t>
            </a:r>
            <a:r>
              <a:rPr lang="ko-KR" altLang="en-US" sz="3200" b="1" spc="-300" dirty="0"/>
              <a:t>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98D4848-1634-423F-8189-FD49E37EFF65}"/>
              </a:ext>
            </a:extLst>
          </p:cNvPr>
          <p:cNvGrpSpPr/>
          <p:nvPr/>
        </p:nvGrpSpPr>
        <p:grpSpPr>
          <a:xfrm>
            <a:off x="6387723" y="1076579"/>
            <a:ext cx="5580927" cy="5474827"/>
            <a:chOff x="6323175" y="1076579"/>
            <a:chExt cx="5580927" cy="5474827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E27997A-E1BB-447E-929E-5D7D3E58C59B}"/>
                </a:ext>
              </a:extLst>
            </p:cNvPr>
            <p:cNvSpPr/>
            <p:nvPr/>
          </p:nvSpPr>
          <p:spPr>
            <a:xfrm>
              <a:off x="6323175" y="1506071"/>
              <a:ext cx="5580927" cy="5045335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9E880D"/>
                  </a:solidFill>
                  <a:effectLst/>
                </a:rPr>
                <a:t>@PutMapping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</a:rPr>
                <a:t>＂</a:t>
              </a:r>
              <a:r>
                <a:rPr lang="en-US" altLang="ko-KR" sz="1200" dirty="0">
                  <a:solidFill>
                    <a:srgbClr val="067D17"/>
                  </a:solidFill>
                </a:rPr>
                <a:t>api/board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</a:rPr>
                <a:t>/update-board"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)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033B3"/>
                  </a:solidFill>
                  <a:effectLst/>
                </a:rPr>
                <a:t>public 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ResponseEntity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update_board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200" dirty="0">
                  <a:solidFill>
                    <a:srgbClr val="9E880D"/>
                  </a:solidFill>
                  <a:effectLst/>
                </a:rPr>
                <a:t>@RequestBody 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BoardDTO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boardDTO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) {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HttpHeaders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</a:t>
              </a:r>
              <a:r>
                <a:rPr lang="en-US" altLang="ko-KR" sz="1200" dirty="0">
                  <a:solidFill>
                    <a:srgbClr val="871094"/>
                  </a:solidFill>
                  <a:effectLst/>
                </a:rPr>
                <a:t>headers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</a:rPr>
                <a:t>new 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HttpHeaders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();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200" dirty="0">
                  <a:solidFill>
                    <a:srgbClr val="830091"/>
                  </a:solidFill>
                  <a:effectLst/>
                </a:rPr>
                <a:t>Map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&lt;</a:t>
              </a:r>
              <a:r>
                <a:rPr lang="en-US" altLang="ko-KR" sz="1200" i="1" dirty="0">
                  <a:solidFill>
                    <a:srgbClr val="080808"/>
                  </a:solidFill>
                  <a:effectLst/>
                </a:rPr>
                <a:t>String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, </a:t>
              </a:r>
              <a:r>
                <a:rPr lang="en-US" altLang="ko-KR" sz="1200" i="1" dirty="0">
                  <a:solidFill>
                    <a:srgbClr val="080808"/>
                  </a:solidFill>
                  <a:effectLst/>
                </a:rPr>
                <a:t>String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&gt; body = 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</a:rPr>
                <a:t>new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HashMap&lt;&gt;();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HttpStatus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</a:t>
              </a:r>
              <a:r>
                <a:rPr lang="en-US" altLang="ko-KR" sz="1200" dirty="0">
                  <a:solidFill>
                    <a:srgbClr val="830091"/>
                  </a:solidFill>
                  <a:effectLst/>
                </a:rPr>
                <a:t>status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HttpStatus.NO_CONTENT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;  </a:t>
              </a:r>
              <a:r>
                <a:rPr lang="en-US" altLang="ko-KR" sz="1200" i="1" dirty="0">
                  <a:solidFill>
                    <a:srgbClr val="8C8C8C"/>
                  </a:solidFill>
                  <a:effectLst/>
                </a:rPr>
                <a:t>//204 -&gt; </a:t>
              </a:r>
              <a:r>
                <a:rPr lang="ko-KR" altLang="en-US" sz="12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수정 정상 완료</a:t>
              </a:r>
              <a:endParaRPr lang="en-US" altLang="ko-KR" sz="1200" i="1" dirty="0">
                <a:solidFill>
                  <a:srgbClr val="8C8C8C"/>
                </a:solidFill>
                <a:effectLst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br>
                <a:rPr lang="ko-KR" altLang="en-US" sz="12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</a:br>
              <a:r>
                <a:rPr lang="ko-KR" altLang="en-US" sz="12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    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</a:rPr>
                <a:t>try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{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boardService.</a:t>
              </a:r>
              <a:r>
                <a:rPr lang="en-US" altLang="ko-KR" sz="1200" dirty="0" err="1">
                  <a:solidFill>
                    <a:srgbClr val="7A7A43"/>
                  </a:solidFill>
                  <a:effectLst/>
                </a:rPr>
                <a:t>update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boardDTO.getId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(),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        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boardDTO.getTitle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(),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        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boardDTO.getCategory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(),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        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boardDTO.getContent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());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LocalDateTime.</a:t>
              </a:r>
              <a:r>
                <a:rPr lang="en-US" altLang="ko-KR" sz="1200" dirty="0" err="1">
                  <a:solidFill>
                    <a:srgbClr val="7A7A43"/>
                  </a:solidFill>
                  <a:effectLst/>
                </a:rPr>
                <a:t>now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();</a:t>
              </a:r>
            </a:p>
            <a:p>
              <a:pPr>
                <a:lnSpc>
                  <a:spcPct val="150000"/>
                </a:lnSpc>
              </a:pP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} 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</a:rPr>
                <a:t>catch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(Exception exception) {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1200" dirty="0">
                  <a:solidFill>
                    <a:srgbClr val="871094"/>
                  </a:solidFill>
                  <a:effectLst/>
                </a:rPr>
                <a:t>status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HttpStatus.BAD_REQUEST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;  </a:t>
              </a:r>
              <a:r>
                <a:rPr lang="en-US" altLang="ko-KR" sz="1200" i="1" dirty="0">
                  <a:solidFill>
                    <a:srgbClr val="8C8C8C"/>
                  </a:solidFill>
                  <a:effectLst/>
                </a:rPr>
                <a:t>// 400</a:t>
              </a:r>
              <a:r>
                <a:rPr lang="ko-KR" altLang="en-US" sz="12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에러 발생</a:t>
              </a:r>
              <a:br>
                <a:rPr lang="ko-KR" altLang="en-US" sz="12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</a:br>
              <a:r>
                <a:rPr lang="ko-KR" altLang="en-US" sz="12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   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}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</a:rPr>
                <a:t>return new 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ResponseEntity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(body, headers, status);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}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2032914-7564-4416-B6FA-687335FFA1F2}"/>
                </a:ext>
              </a:extLst>
            </p:cNvPr>
            <p:cNvSpPr txBox="1"/>
            <p:nvPr/>
          </p:nvSpPr>
          <p:spPr>
            <a:xfrm>
              <a:off x="7420977" y="1076579"/>
              <a:ext cx="38234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&lt; 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게시글 </a:t>
              </a:r>
              <a:r>
                <a:rPr lang="ko-KR" altLang="en-US" b="1" dirty="0">
                  <a:solidFill>
                    <a:prstClr val="black"/>
                  </a:solidFill>
                  <a:latin typeface="카카오 Regular"/>
                  <a:ea typeface="카카오 Regular"/>
                </a:rPr>
                <a:t>수정하기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 </a:t>
              </a: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(</a:t>
              </a:r>
              <a:r>
                <a:rPr lang="en-US" altLang="ko-KR" b="1" dirty="0">
                  <a:solidFill>
                    <a:prstClr val="black"/>
                  </a:solidFill>
                  <a:latin typeface="카카오 Regular"/>
                  <a:ea typeface="카카오 Regular"/>
                </a:rPr>
                <a:t>UPDATE</a:t>
              </a: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) </a:t>
              </a:r>
              <a:r>
                <a:rPr kumimoji="0" lang="en-US" altLang="ko-KR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api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 설계  </a:t>
              </a: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&gt;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6DB2663-6255-4B17-803A-A409B5D4667D}"/>
              </a:ext>
            </a:extLst>
          </p:cNvPr>
          <p:cNvGrpSpPr/>
          <p:nvPr/>
        </p:nvGrpSpPr>
        <p:grpSpPr>
          <a:xfrm>
            <a:off x="6387723" y="1021159"/>
            <a:ext cx="5580927" cy="5530247"/>
            <a:chOff x="-2043029" y="2596531"/>
            <a:chExt cx="5580927" cy="553024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BF14B7A-041B-404C-87CD-ED67EFDCD41D}"/>
                </a:ext>
              </a:extLst>
            </p:cNvPr>
            <p:cNvSpPr/>
            <p:nvPr/>
          </p:nvSpPr>
          <p:spPr>
            <a:xfrm>
              <a:off x="-2043029" y="3079578"/>
              <a:ext cx="5580927" cy="5047200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50" dirty="0">
                  <a:solidFill>
                    <a:srgbClr val="0033B3"/>
                  </a:solidFill>
                  <a:effectLst/>
                </a:rPr>
                <a:t>const </a:t>
              </a:r>
              <a:r>
                <a:rPr lang="en-US" altLang="ko-KR" sz="1050" dirty="0" err="1">
                  <a:solidFill>
                    <a:srgbClr val="00627A"/>
                  </a:solidFill>
                  <a:effectLst/>
                </a:rPr>
                <a:t>resetInput</a:t>
              </a:r>
              <a:r>
                <a:rPr lang="en-US" altLang="ko-KR" sz="1050" dirty="0">
                  <a:solidFill>
                    <a:srgbClr val="00627A"/>
                  </a:solidFill>
                  <a:effectLst/>
                </a:rPr>
                <a:t> 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= () =&gt; {</a:t>
              </a: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050" dirty="0" err="1">
                  <a:solidFill>
                    <a:srgbClr val="080808"/>
                  </a:solidFill>
                  <a:effectLst/>
                </a:rPr>
                <a:t>setTitle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050" dirty="0">
                  <a:solidFill>
                    <a:srgbClr val="067D17"/>
                  </a:solidFill>
                  <a:effectLst/>
                </a:rPr>
                <a:t>""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050" dirty="0" err="1">
                  <a:solidFill>
                    <a:srgbClr val="080808"/>
                  </a:solidFill>
                  <a:effectLst/>
                </a:rPr>
                <a:t>setCategory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050" dirty="0">
                  <a:solidFill>
                    <a:srgbClr val="067D17"/>
                  </a:solidFill>
                  <a:effectLst/>
                </a:rPr>
                <a:t>""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050" dirty="0" err="1">
                  <a:solidFill>
                    <a:srgbClr val="080808"/>
                  </a:solidFill>
                  <a:effectLst/>
                </a:rPr>
                <a:t>setContent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050" dirty="0">
                  <a:solidFill>
                    <a:srgbClr val="067D17"/>
                  </a:solidFill>
                  <a:effectLst/>
                </a:rPr>
                <a:t>""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050" dirty="0" err="1">
                  <a:solidFill>
                    <a:srgbClr val="830091"/>
                  </a:solidFill>
                  <a:effectLst/>
                </a:rPr>
                <a:t>document</a:t>
              </a:r>
              <a:r>
                <a:rPr lang="en-US" altLang="ko-KR" sz="105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050" dirty="0" err="1">
                  <a:solidFill>
                    <a:srgbClr val="7A7A43"/>
                  </a:solidFill>
                  <a:effectLst/>
                </a:rPr>
                <a:t>getElementById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050" dirty="0">
                  <a:solidFill>
                    <a:srgbClr val="067D17"/>
                  </a:solidFill>
                  <a:effectLst/>
                </a:rPr>
                <a:t>'</a:t>
              </a:r>
              <a:r>
                <a:rPr lang="en-US" altLang="ko-KR" sz="1050" dirty="0" err="1">
                  <a:solidFill>
                    <a:srgbClr val="067D17"/>
                  </a:solidFill>
                  <a:effectLst/>
                </a:rPr>
                <a:t>title_input</a:t>
              </a:r>
              <a:r>
                <a:rPr lang="en-US" altLang="ko-KR" sz="1050" dirty="0">
                  <a:solidFill>
                    <a:srgbClr val="067D17"/>
                  </a:solidFill>
                  <a:effectLst/>
                </a:rPr>
                <a:t>'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).</a:t>
              </a:r>
              <a:r>
                <a:rPr lang="en-US" altLang="ko-KR" sz="1050" dirty="0">
                  <a:solidFill>
                    <a:srgbClr val="871094"/>
                  </a:solidFill>
                  <a:effectLst/>
                </a:rPr>
                <a:t>value 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050" dirty="0">
                  <a:solidFill>
                    <a:srgbClr val="067D17"/>
                  </a:solidFill>
                  <a:effectLst/>
                </a:rPr>
                <a:t>' '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;</a:t>
              </a: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050" dirty="0" err="1">
                  <a:solidFill>
                    <a:srgbClr val="830091"/>
                  </a:solidFill>
                  <a:effectLst/>
                </a:rPr>
                <a:t>document</a:t>
              </a:r>
              <a:r>
                <a:rPr lang="en-US" altLang="ko-KR" sz="105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050" dirty="0" err="1">
                  <a:solidFill>
                    <a:srgbClr val="7A7A43"/>
                  </a:solidFill>
                  <a:effectLst/>
                </a:rPr>
                <a:t>getElementById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050" dirty="0">
                  <a:solidFill>
                    <a:srgbClr val="067D17"/>
                  </a:solidFill>
                  <a:effectLst/>
                </a:rPr>
                <a:t>'</a:t>
              </a:r>
              <a:r>
                <a:rPr lang="en-US" altLang="ko-KR" sz="1050" dirty="0" err="1">
                  <a:solidFill>
                    <a:srgbClr val="067D17"/>
                  </a:solidFill>
                  <a:effectLst/>
                </a:rPr>
                <a:t>category_input</a:t>
              </a:r>
              <a:r>
                <a:rPr lang="en-US" altLang="ko-KR" sz="1050" dirty="0">
                  <a:solidFill>
                    <a:srgbClr val="067D17"/>
                  </a:solidFill>
                  <a:effectLst/>
                </a:rPr>
                <a:t>'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).</a:t>
              </a:r>
              <a:r>
                <a:rPr lang="en-US" altLang="ko-KR" sz="1050" dirty="0">
                  <a:solidFill>
                    <a:srgbClr val="871094"/>
                  </a:solidFill>
                  <a:effectLst/>
                </a:rPr>
                <a:t>value 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050" dirty="0">
                  <a:solidFill>
                    <a:srgbClr val="067D17"/>
                  </a:solidFill>
                  <a:effectLst/>
                </a:rPr>
                <a:t>' '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;</a:t>
              </a: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050" dirty="0" err="1">
                  <a:solidFill>
                    <a:srgbClr val="830091"/>
                  </a:solidFill>
                  <a:effectLst/>
                </a:rPr>
                <a:t>document</a:t>
              </a:r>
              <a:r>
                <a:rPr lang="en-US" altLang="ko-KR" sz="105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050" dirty="0" err="1">
                  <a:solidFill>
                    <a:srgbClr val="7A7A43"/>
                  </a:solidFill>
                  <a:effectLst/>
                </a:rPr>
                <a:t>getElementById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050" dirty="0">
                  <a:solidFill>
                    <a:srgbClr val="067D17"/>
                  </a:solidFill>
                  <a:effectLst/>
                </a:rPr>
                <a:t>'</a:t>
              </a:r>
              <a:r>
                <a:rPr lang="en-US" altLang="ko-KR" sz="1050" dirty="0" err="1">
                  <a:solidFill>
                    <a:srgbClr val="067D17"/>
                  </a:solidFill>
                  <a:effectLst/>
                </a:rPr>
                <a:t>content_text</a:t>
              </a:r>
              <a:r>
                <a:rPr lang="en-US" altLang="ko-KR" sz="1050" dirty="0">
                  <a:solidFill>
                    <a:srgbClr val="067D17"/>
                  </a:solidFill>
                  <a:effectLst/>
                </a:rPr>
                <a:t>'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).</a:t>
              </a:r>
              <a:r>
                <a:rPr lang="en-US" altLang="ko-KR" sz="1050" dirty="0">
                  <a:solidFill>
                    <a:srgbClr val="871094"/>
                  </a:solidFill>
                  <a:effectLst/>
                </a:rPr>
                <a:t>value 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050" dirty="0">
                  <a:solidFill>
                    <a:srgbClr val="067D17"/>
                  </a:solidFill>
                  <a:effectLst/>
                </a:rPr>
                <a:t>' '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;</a:t>
              </a: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}</a:t>
              </a: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50" dirty="0">
                  <a:solidFill>
                    <a:srgbClr val="0033B3"/>
                  </a:solidFill>
                  <a:effectLst/>
                </a:rPr>
                <a:t>const </a:t>
              </a:r>
              <a:r>
                <a:rPr lang="en-US" altLang="ko-KR" sz="1050" dirty="0" err="1">
                  <a:solidFill>
                    <a:srgbClr val="00627A"/>
                  </a:solidFill>
                  <a:effectLst/>
                </a:rPr>
                <a:t>handleEditClick</a:t>
              </a:r>
              <a:r>
                <a:rPr lang="en-US" altLang="ko-KR" sz="1050" dirty="0">
                  <a:solidFill>
                    <a:srgbClr val="00627A"/>
                  </a:solidFill>
                  <a:effectLst/>
                </a:rPr>
                <a:t> 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050" dirty="0">
                  <a:solidFill>
                    <a:srgbClr val="0033B3"/>
                  </a:solidFill>
                  <a:effectLst/>
                </a:rPr>
                <a:t>async 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(e) =&gt; {</a:t>
              </a: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050" dirty="0" err="1">
                  <a:solidFill>
                    <a:srgbClr val="080808"/>
                  </a:solidFill>
                  <a:effectLst/>
                </a:rPr>
                <a:t>e.</a:t>
              </a:r>
              <a:r>
                <a:rPr lang="en-US" altLang="ko-KR" sz="1050" dirty="0" err="1">
                  <a:solidFill>
                    <a:srgbClr val="7A7A43"/>
                  </a:solidFill>
                  <a:effectLst/>
                </a:rPr>
                <a:t>preventDefault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();</a:t>
              </a: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050" dirty="0" err="1">
                  <a:solidFill>
                    <a:srgbClr val="830091"/>
                  </a:solidFill>
                  <a:effectLst/>
                </a:rPr>
                <a:t>document</a:t>
              </a:r>
              <a:r>
                <a:rPr lang="en-US" altLang="ko-KR" sz="105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050" dirty="0" err="1">
                  <a:solidFill>
                    <a:srgbClr val="7A7A43"/>
                  </a:solidFill>
                  <a:effectLst/>
                </a:rPr>
                <a:t>getElementById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050" dirty="0">
                  <a:solidFill>
                    <a:srgbClr val="067D17"/>
                  </a:solidFill>
                  <a:effectLst/>
                </a:rPr>
                <a:t>'</a:t>
              </a:r>
              <a:r>
                <a:rPr lang="en-US" altLang="ko-KR" sz="1050" dirty="0" err="1">
                  <a:solidFill>
                    <a:srgbClr val="067D17"/>
                  </a:solidFill>
                  <a:effectLst/>
                </a:rPr>
                <a:t>title_input</a:t>
              </a:r>
              <a:r>
                <a:rPr lang="en-US" altLang="ko-KR" sz="1050" dirty="0">
                  <a:solidFill>
                    <a:srgbClr val="067D17"/>
                  </a:solidFill>
                  <a:effectLst/>
                </a:rPr>
                <a:t>'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).</a:t>
              </a:r>
              <a:r>
                <a:rPr lang="en-US" altLang="ko-KR" sz="1050" dirty="0">
                  <a:solidFill>
                    <a:srgbClr val="871094"/>
                  </a:solidFill>
                  <a:effectLst/>
                </a:rPr>
                <a:t>value 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050" dirty="0">
                  <a:solidFill>
                    <a:srgbClr val="067D17"/>
                  </a:solidFill>
                  <a:effectLst/>
                </a:rPr>
                <a:t>' '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;</a:t>
              </a: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050" dirty="0" err="1">
                  <a:solidFill>
                    <a:srgbClr val="830091"/>
                  </a:solidFill>
                  <a:effectLst/>
                </a:rPr>
                <a:t>document</a:t>
              </a:r>
              <a:r>
                <a:rPr lang="en-US" altLang="ko-KR" sz="105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050" dirty="0" err="1">
                  <a:solidFill>
                    <a:srgbClr val="7A7A43"/>
                  </a:solidFill>
                  <a:effectLst/>
                </a:rPr>
                <a:t>getElementById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050" dirty="0">
                  <a:solidFill>
                    <a:srgbClr val="067D17"/>
                  </a:solidFill>
                  <a:effectLst/>
                </a:rPr>
                <a:t>'</a:t>
              </a:r>
              <a:r>
                <a:rPr lang="en-US" altLang="ko-KR" sz="1050" dirty="0" err="1">
                  <a:solidFill>
                    <a:srgbClr val="067D17"/>
                  </a:solidFill>
                  <a:effectLst/>
                </a:rPr>
                <a:t>category_input</a:t>
              </a:r>
              <a:r>
                <a:rPr lang="en-US" altLang="ko-KR" sz="1050" dirty="0">
                  <a:solidFill>
                    <a:srgbClr val="067D17"/>
                  </a:solidFill>
                  <a:effectLst/>
                </a:rPr>
                <a:t>'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).</a:t>
              </a:r>
              <a:r>
                <a:rPr lang="en-US" altLang="ko-KR" sz="1050" dirty="0">
                  <a:solidFill>
                    <a:srgbClr val="871094"/>
                  </a:solidFill>
                  <a:effectLst/>
                </a:rPr>
                <a:t>value 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050" dirty="0">
                  <a:solidFill>
                    <a:srgbClr val="067D17"/>
                  </a:solidFill>
                  <a:effectLst/>
                </a:rPr>
                <a:t>' '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;</a:t>
              </a: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050" dirty="0">
                  <a:solidFill>
                    <a:srgbClr val="0033B3"/>
                  </a:solidFill>
                  <a:effectLst/>
                </a:rPr>
                <a:t>const </a:t>
              </a:r>
              <a:r>
                <a:rPr lang="en-US" altLang="ko-KR" sz="1050" dirty="0" err="1">
                  <a:solidFill>
                    <a:srgbClr val="248F8F"/>
                  </a:solidFill>
                  <a:effectLst/>
                </a:rPr>
                <a:t>request_data</a:t>
              </a:r>
              <a:r>
                <a:rPr lang="en-US" altLang="ko-KR" sz="1050" dirty="0">
                  <a:solidFill>
                    <a:srgbClr val="248F8F"/>
                  </a:solidFill>
                  <a:effectLst/>
                </a:rPr>
                <a:t> 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= {</a:t>
              </a:r>
              <a:r>
                <a:rPr lang="en-US" altLang="ko-KR" sz="1050" dirty="0">
                  <a:solidFill>
                    <a:srgbClr val="871094"/>
                  </a:solidFill>
                  <a:effectLst/>
                </a:rPr>
                <a:t>id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: id, </a:t>
              </a:r>
              <a:r>
                <a:rPr lang="en-US" altLang="ko-KR" sz="1050" dirty="0">
                  <a:solidFill>
                    <a:srgbClr val="871094"/>
                  </a:solidFill>
                  <a:effectLst/>
                </a:rPr>
                <a:t>title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: title, </a:t>
              </a:r>
              <a:r>
                <a:rPr lang="en-US" altLang="ko-KR" sz="1050" dirty="0">
                  <a:solidFill>
                    <a:srgbClr val="871094"/>
                  </a:solidFill>
                  <a:effectLst/>
                </a:rPr>
                <a:t>category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: category, </a:t>
              </a:r>
              <a:r>
                <a:rPr lang="en-US" altLang="ko-KR" sz="1050" dirty="0">
                  <a:solidFill>
                    <a:srgbClr val="871094"/>
                  </a:solidFill>
                  <a:effectLst/>
                </a:rPr>
                <a:t>content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: content};</a:t>
              </a: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050" i="1" dirty="0">
                  <a:solidFill>
                    <a:srgbClr val="8C8C8C"/>
                  </a:solidFill>
                  <a:effectLst/>
                </a:rPr>
                <a:t>/** </a:t>
              </a:r>
              <a:r>
                <a:rPr lang="ko-KR" altLang="en-US" sz="105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수정하기 버튼을 누름과 동시에 </a:t>
              </a:r>
              <a:r>
                <a:rPr lang="en-US" altLang="ko-KR" sz="1050" i="1" dirty="0" err="1">
                  <a:solidFill>
                    <a:srgbClr val="8C8C8C"/>
                  </a:solidFill>
                  <a:effectLst/>
                </a:rPr>
                <a:t>api</a:t>
              </a:r>
              <a:r>
                <a:rPr lang="ko-KR" altLang="en-US" sz="105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에 요청할 작업 </a:t>
              </a:r>
              <a:r>
                <a:rPr lang="ko-KR" altLang="en-US" sz="1050" i="1" dirty="0">
                  <a:solidFill>
                    <a:srgbClr val="8C8C8C"/>
                  </a:solidFill>
                  <a:effectLst/>
                </a:rPr>
                <a:t>*</a:t>
              </a:r>
              <a:r>
                <a:rPr lang="en-US" altLang="ko-KR" sz="1050" i="1" dirty="0">
                  <a:solidFill>
                    <a:srgbClr val="8C8C8C"/>
                  </a:solidFill>
                  <a:effectLst/>
                </a:rPr>
                <a:t>/</a:t>
              </a:r>
              <a:br>
                <a:rPr lang="en-US" altLang="ko-KR" sz="1050" i="1" dirty="0">
                  <a:solidFill>
                    <a:srgbClr val="8C8C8C"/>
                  </a:solidFill>
                  <a:effectLst/>
                </a:rPr>
              </a:br>
              <a:r>
                <a:rPr lang="en-US" altLang="ko-KR" sz="1050" i="1" dirty="0">
                  <a:solidFill>
                    <a:srgbClr val="8C8C8C"/>
                  </a:solidFill>
                  <a:effectLst/>
                </a:rPr>
                <a:t>    </a:t>
              </a:r>
              <a:r>
                <a:rPr lang="en-US" altLang="ko-KR" sz="1050" dirty="0">
                  <a:solidFill>
                    <a:srgbClr val="0033B3"/>
                  </a:solidFill>
                  <a:effectLst/>
                </a:rPr>
                <a:t>try 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{</a:t>
              </a: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1050" dirty="0">
                  <a:solidFill>
                    <a:srgbClr val="0033B3"/>
                  </a:solidFill>
                  <a:effectLst/>
                </a:rPr>
                <a:t>let </a:t>
              </a:r>
              <a:r>
                <a:rPr lang="en-US" altLang="ko-KR" sz="1050" dirty="0">
                  <a:solidFill>
                    <a:srgbClr val="248F8F"/>
                  </a:solidFill>
                  <a:effectLst/>
                </a:rPr>
                <a:t>response 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050" dirty="0">
                  <a:solidFill>
                    <a:srgbClr val="0033B3"/>
                  </a:solidFill>
                  <a:effectLst/>
                </a:rPr>
                <a:t>await </a:t>
              </a:r>
              <a:r>
                <a:rPr lang="en-US" altLang="ko-KR" sz="1050" dirty="0" err="1">
                  <a:solidFill>
                    <a:srgbClr val="080808"/>
                  </a:solidFill>
                  <a:effectLst/>
                </a:rPr>
                <a:t>axios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({</a:t>
              </a: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            </a:t>
              </a:r>
              <a:r>
                <a:rPr lang="en-US" altLang="ko-KR" sz="1050" dirty="0">
                  <a:solidFill>
                    <a:srgbClr val="871094"/>
                  </a:solidFill>
                  <a:effectLst/>
                </a:rPr>
                <a:t>method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: </a:t>
              </a:r>
              <a:r>
                <a:rPr lang="en-US" altLang="ko-KR" sz="1050" dirty="0">
                  <a:solidFill>
                    <a:srgbClr val="067D17"/>
                  </a:solidFill>
                  <a:effectLst/>
                </a:rPr>
                <a:t>'put'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,</a:t>
              </a: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            </a:t>
              </a:r>
              <a:r>
                <a:rPr lang="en-US" altLang="ko-KR" sz="1050" dirty="0">
                  <a:solidFill>
                    <a:srgbClr val="871094"/>
                  </a:solidFill>
                  <a:effectLst/>
                </a:rPr>
                <a:t>url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: </a:t>
              </a:r>
              <a:r>
                <a:rPr lang="en-US" altLang="ko-KR" sz="1050" dirty="0">
                  <a:solidFill>
                    <a:srgbClr val="067D17"/>
                  </a:solidFill>
                  <a:effectLst/>
                </a:rPr>
                <a:t>`/</a:t>
              </a:r>
              <a:r>
                <a:rPr lang="en-US" altLang="ko-KR" sz="1050" dirty="0" err="1">
                  <a:solidFill>
                    <a:srgbClr val="067D17"/>
                  </a:solidFill>
                  <a:effectLst/>
                </a:rPr>
                <a:t>api</a:t>
              </a:r>
              <a:r>
                <a:rPr lang="en-US" altLang="ko-KR" sz="1050" dirty="0">
                  <a:solidFill>
                    <a:srgbClr val="067D17"/>
                  </a:solidFill>
                  <a:effectLst/>
                </a:rPr>
                <a:t>/board/update-board`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,</a:t>
              </a: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            </a:t>
              </a:r>
              <a:r>
                <a:rPr lang="en-US" altLang="ko-KR" sz="1050" dirty="0">
                  <a:solidFill>
                    <a:srgbClr val="871094"/>
                  </a:solidFill>
                  <a:effectLst/>
                </a:rPr>
                <a:t>headers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: {</a:t>
              </a:r>
              <a:r>
                <a:rPr lang="en-US" altLang="ko-KR" sz="1050" dirty="0">
                  <a:solidFill>
                    <a:srgbClr val="067D17"/>
                  </a:solidFill>
                  <a:effectLst/>
                </a:rPr>
                <a:t>'Content-Type'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: </a:t>
              </a:r>
              <a:r>
                <a:rPr lang="en-US" altLang="ko-KR" sz="1050" dirty="0">
                  <a:solidFill>
                    <a:srgbClr val="067D17"/>
                  </a:solidFill>
                  <a:effectLst/>
                </a:rPr>
                <a:t>'application/json'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},</a:t>
              </a: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            </a:t>
              </a:r>
              <a:r>
                <a:rPr lang="en-US" altLang="ko-KR" sz="1050" dirty="0">
                  <a:solidFill>
                    <a:srgbClr val="871094"/>
                  </a:solidFill>
                  <a:effectLst/>
                </a:rPr>
                <a:t>data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: </a:t>
              </a:r>
              <a:r>
                <a:rPr lang="en-US" altLang="ko-KR" sz="1050" dirty="0" err="1">
                  <a:solidFill>
                    <a:srgbClr val="830091"/>
                  </a:solidFill>
                  <a:effectLst/>
                </a:rPr>
                <a:t>JSON</a:t>
              </a:r>
              <a:r>
                <a:rPr lang="en-US" altLang="ko-KR" sz="105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050" dirty="0" err="1">
                  <a:solidFill>
                    <a:srgbClr val="7A7A43"/>
                  </a:solidFill>
                  <a:effectLst/>
                </a:rPr>
                <a:t>stringify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050" dirty="0" err="1">
                  <a:solidFill>
                    <a:srgbClr val="248F8F"/>
                  </a:solidFill>
                  <a:effectLst/>
                </a:rPr>
                <a:t>request_data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)</a:t>
              </a: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        });</a:t>
              </a: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1050" i="1" dirty="0">
                  <a:solidFill>
                    <a:srgbClr val="080808"/>
                  </a:solidFill>
                  <a:effectLst/>
                </a:rPr>
                <a:t>alert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050" dirty="0">
                  <a:solidFill>
                    <a:srgbClr val="067D17"/>
                  </a:solidFill>
                  <a:effectLst/>
                </a:rPr>
                <a:t>"</a:t>
              </a:r>
              <a:r>
                <a:rPr lang="ko-KR" altLang="en-US" sz="1050" dirty="0">
                  <a:solidFill>
                    <a:srgbClr val="067D17"/>
                  </a:solidFill>
                  <a:effectLst/>
                  <a:ea typeface="맑은 고딕" panose="020B0503020000020004" pitchFamily="50" charset="-127"/>
                </a:rPr>
                <a:t>수정사항이 저장되었습니다</a:t>
              </a:r>
              <a:r>
                <a:rPr lang="en-US" altLang="ko-KR" sz="1050" dirty="0">
                  <a:solidFill>
                    <a:srgbClr val="067D17"/>
                  </a:solidFill>
                  <a:effectLst/>
                </a:rPr>
                <a:t>."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        navigate(</a:t>
              </a:r>
              <a:r>
                <a:rPr lang="en-US" altLang="ko-KR" sz="1050" dirty="0">
                  <a:solidFill>
                    <a:srgbClr val="067D17"/>
                  </a:solidFill>
                  <a:effectLst/>
                </a:rPr>
                <a:t>`/home/board/detail/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${id}</a:t>
              </a:r>
              <a:r>
                <a:rPr lang="en-US" altLang="ko-KR" sz="1050" dirty="0">
                  <a:solidFill>
                    <a:srgbClr val="067D17"/>
                  </a:solidFill>
                  <a:effectLst/>
                </a:rPr>
                <a:t>`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    } </a:t>
              </a:r>
              <a:r>
                <a:rPr lang="en-US" altLang="ko-KR" sz="1050" dirty="0">
                  <a:solidFill>
                    <a:srgbClr val="0033B3"/>
                  </a:solidFill>
                  <a:effectLst/>
                </a:rPr>
                <a:t>catch 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(err) {</a:t>
              </a: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1050" dirty="0" err="1">
                  <a:solidFill>
                    <a:srgbClr val="00627A"/>
                  </a:solidFill>
                  <a:effectLst/>
                </a:rPr>
                <a:t>resetInput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();</a:t>
              </a: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    }</a:t>
              </a: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}</a:t>
              </a: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endParaRPr lang="en-US" altLang="ko-KR" sz="1050" dirty="0">
                <a:solidFill>
                  <a:srgbClr val="080808"/>
                </a:solidFill>
                <a:effectLst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3235F2-249F-4888-B990-A7D036F73A47}"/>
                </a:ext>
              </a:extLst>
            </p:cNvPr>
            <p:cNvSpPr txBox="1"/>
            <p:nvPr/>
          </p:nvSpPr>
          <p:spPr>
            <a:xfrm>
              <a:off x="-1198954" y="2596531"/>
              <a:ext cx="44390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&lt; 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게시글 수정하기 </a:t>
              </a: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(</a:t>
              </a:r>
              <a:r>
                <a:rPr lang="en-US" altLang="ko-KR" b="1" dirty="0">
                  <a:solidFill>
                    <a:prstClr val="black"/>
                  </a:solidFill>
                  <a:latin typeface="카카오 Regular"/>
                  <a:ea typeface="카카오 Regular"/>
                </a:rPr>
                <a:t>UPDATE</a:t>
              </a: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) frontend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 설계  </a:t>
              </a: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&gt;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012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01CE5EE-A380-42EB-A428-0E4E0646A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17" y="3045671"/>
            <a:ext cx="5688318" cy="1352709"/>
          </a:xfrm>
          <a:prstGeom prst="rect">
            <a:avLst/>
          </a:prstGeom>
        </p:spPr>
      </p:pic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Part 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9615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 dirty="0"/>
              <a:t>&lt;7&gt; . </a:t>
            </a:r>
            <a:r>
              <a:rPr lang="ko-KR" altLang="en-US" sz="3200" b="1" spc="-300" dirty="0"/>
              <a:t>문의 게시판</a:t>
            </a:r>
            <a:r>
              <a:rPr lang="en-US" altLang="ko-KR" sz="3200" b="1" spc="-300" dirty="0"/>
              <a:t> – </a:t>
            </a:r>
            <a:r>
              <a:rPr lang="ko-KR" altLang="en-US" sz="3200" b="1" spc="-300" dirty="0"/>
              <a:t>주요 구현 기능 코드 리뷰 </a:t>
            </a:r>
            <a:r>
              <a:rPr lang="en-US" altLang="ko-KR" sz="3200" b="1" spc="-300" dirty="0"/>
              <a:t>( </a:t>
            </a:r>
            <a:r>
              <a:rPr lang="ko-KR" altLang="en-US" sz="3200" b="1" spc="-300" dirty="0"/>
              <a:t>게시판 </a:t>
            </a:r>
            <a:r>
              <a:rPr lang="en-US" altLang="ko-KR" sz="3200" b="1" spc="-300" dirty="0"/>
              <a:t>CRUD_DELETE)</a:t>
            </a:r>
            <a:r>
              <a:rPr lang="ko-KR" altLang="en-US" sz="3200" b="1" spc="-300" dirty="0"/>
              <a:t>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98D4848-1634-423F-8189-FD49E37EFF65}"/>
              </a:ext>
            </a:extLst>
          </p:cNvPr>
          <p:cNvGrpSpPr/>
          <p:nvPr/>
        </p:nvGrpSpPr>
        <p:grpSpPr>
          <a:xfrm>
            <a:off x="6387723" y="1076579"/>
            <a:ext cx="5580927" cy="5474827"/>
            <a:chOff x="6323175" y="1076579"/>
            <a:chExt cx="5580927" cy="5474827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E27997A-E1BB-447E-929E-5D7D3E58C59B}"/>
                </a:ext>
              </a:extLst>
            </p:cNvPr>
            <p:cNvSpPr/>
            <p:nvPr/>
          </p:nvSpPr>
          <p:spPr>
            <a:xfrm>
              <a:off x="6323175" y="1506071"/>
              <a:ext cx="5580927" cy="5045335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9E880D"/>
                  </a:solidFill>
                  <a:effectLst/>
                </a:rPr>
                <a:t>@DeleteMapping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</a:rPr>
                <a:t>＂</a:t>
              </a:r>
              <a:r>
                <a:rPr lang="en-US" altLang="ko-KR" sz="1200" dirty="0">
                  <a:solidFill>
                    <a:srgbClr val="067D17"/>
                  </a:solidFill>
                </a:rPr>
                <a:t>api/board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</a:rPr>
                <a:t>/delete-board"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)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033B3"/>
                  </a:solidFill>
                  <a:effectLst/>
                </a:rPr>
                <a:t>public </a:t>
              </a:r>
              <a:r>
                <a:rPr lang="en-US" altLang="ko-KR" sz="1200" dirty="0" err="1">
                  <a:solidFill>
                    <a:srgbClr val="000000"/>
                  </a:solidFill>
                  <a:effectLst/>
                </a:rPr>
                <a:t>ResponseEntity</a:t>
              </a:r>
              <a:r>
                <a:rPr lang="en-US" altLang="ko-KR" sz="120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ko-KR" sz="1200" dirty="0" err="1">
                  <a:solidFill>
                    <a:srgbClr val="00627A"/>
                  </a:solidFill>
                  <a:effectLst/>
                </a:rPr>
                <a:t>delete_board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200" dirty="0">
                  <a:solidFill>
                    <a:srgbClr val="9E880D"/>
                  </a:solidFill>
                  <a:effectLst/>
                </a:rPr>
                <a:t>@RequestBody </a:t>
              </a:r>
              <a:r>
                <a:rPr lang="en-US" altLang="ko-KR" sz="1200" dirty="0" err="1">
                  <a:solidFill>
                    <a:srgbClr val="000000"/>
                  </a:solidFill>
                  <a:effectLst/>
                </a:rPr>
                <a:t>BoardDeleteDTO</a:t>
              </a:r>
              <a:r>
                <a:rPr lang="en-US" altLang="ko-KR" sz="120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boardDeleteDTO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) {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200" dirty="0" err="1">
                  <a:solidFill>
                    <a:srgbClr val="000000"/>
                  </a:solidFill>
                  <a:effectLst/>
                </a:rPr>
                <a:t>System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200" i="1" dirty="0" err="1">
                  <a:solidFill>
                    <a:srgbClr val="871094"/>
                  </a:solidFill>
                  <a:effectLst/>
                </a:rPr>
                <a:t>out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.println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</a:rPr>
                <a:t>"</a:t>
              </a:r>
              <a:r>
                <a:rPr lang="ko-KR" altLang="en-US" sz="1200" dirty="0">
                  <a:solidFill>
                    <a:srgbClr val="067D17"/>
                  </a:solidFill>
                  <a:effectLst/>
                  <a:ea typeface="맑은 고딕" panose="020B0503020000020004" pitchFamily="50" charset="-127"/>
                </a:rPr>
                <a:t>게시글 삭제 컨트롤러 실행</a:t>
              </a:r>
              <a:r>
                <a:rPr lang="ko-KR" altLang="en-US" sz="1200" dirty="0">
                  <a:solidFill>
                    <a:srgbClr val="067D17"/>
                  </a:solidFill>
                  <a:effectLst/>
                </a:rPr>
                <a:t> 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</a:rPr>
                <a:t>DTO = "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+ 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boardDeleteDTO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200" dirty="0" err="1">
                  <a:solidFill>
                    <a:srgbClr val="000000"/>
                  </a:solidFill>
                  <a:effectLst/>
                </a:rPr>
                <a:t>HttpHeaders</a:t>
              </a:r>
              <a:r>
                <a:rPr lang="en-US" altLang="ko-KR" sz="1200" dirty="0">
                  <a:solidFill>
                    <a:srgbClr val="000000"/>
                  </a:solidFill>
                  <a:effectLst/>
                </a:rPr>
                <a:t> headers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</a:rPr>
                <a:t>new 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HttpHeaders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();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200" dirty="0">
                  <a:solidFill>
                    <a:srgbClr val="000000"/>
                  </a:solidFill>
                  <a:effectLst/>
                </a:rPr>
                <a:t>Map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&lt;</a:t>
              </a:r>
              <a:r>
                <a:rPr lang="en-US" altLang="ko-KR" sz="1200" dirty="0">
                  <a:solidFill>
                    <a:srgbClr val="000000"/>
                  </a:solidFill>
                  <a:effectLst/>
                </a:rPr>
                <a:t>String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, </a:t>
              </a:r>
              <a:r>
                <a:rPr lang="en-US" altLang="ko-KR" sz="1200" dirty="0">
                  <a:solidFill>
                    <a:srgbClr val="000000"/>
                  </a:solidFill>
                  <a:effectLst/>
                </a:rPr>
                <a:t>String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&gt; </a:t>
              </a:r>
              <a:r>
                <a:rPr lang="en-US" altLang="ko-KR" sz="1200" dirty="0">
                  <a:solidFill>
                    <a:srgbClr val="000000"/>
                  </a:solidFill>
                  <a:effectLst/>
                </a:rPr>
                <a:t>body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</a:rPr>
                <a:t>new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HashMap&lt;&gt;();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200" dirty="0" err="1">
                  <a:solidFill>
                    <a:srgbClr val="000000"/>
                  </a:solidFill>
                  <a:effectLst/>
                </a:rPr>
                <a:t>HttpStatus</a:t>
              </a:r>
              <a:r>
                <a:rPr lang="en-US" altLang="ko-KR" sz="1200" dirty="0">
                  <a:solidFill>
                    <a:srgbClr val="000000"/>
                  </a:solidFill>
                  <a:effectLst/>
                </a:rPr>
                <a:t> status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200" dirty="0" err="1">
                  <a:solidFill>
                    <a:srgbClr val="000000"/>
                  </a:solidFill>
                  <a:effectLst/>
                </a:rPr>
                <a:t>HttpStatus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200" i="1" dirty="0" err="1">
                  <a:solidFill>
                    <a:srgbClr val="871094"/>
                  </a:solidFill>
                  <a:effectLst/>
                </a:rPr>
                <a:t>NO_CONTENT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</a:rPr>
                <a:t>try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{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1200" dirty="0" err="1">
                  <a:solidFill>
                    <a:srgbClr val="000000"/>
                  </a:solidFill>
                  <a:effectLst/>
                </a:rPr>
                <a:t>BoardEntity</a:t>
              </a:r>
              <a:r>
                <a:rPr lang="en-US" altLang="ko-KR" sz="120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ko-KR" sz="1200" dirty="0" err="1">
                  <a:solidFill>
                    <a:srgbClr val="000000"/>
                  </a:solidFill>
                  <a:effectLst/>
                </a:rPr>
                <a:t>boardEntity</a:t>
              </a:r>
              <a:r>
                <a:rPr lang="en-US" altLang="ko-KR" sz="120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200" dirty="0" err="1">
                  <a:solidFill>
                    <a:srgbClr val="871094"/>
                  </a:solidFill>
                  <a:effectLst/>
                </a:rPr>
                <a:t>boardService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.findOne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boardDeleteDTO.getId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());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1200" dirty="0" err="1">
                  <a:solidFill>
                    <a:srgbClr val="871094"/>
                  </a:solidFill>
                  <a:effectLst/>
                </a:rPr>
                <a:t>boardService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.delete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200" dirty="0" err="1">
                  <a:solidFill>
                    <a:srgbClr val="000000"/>
                  </a:solidFill>
                  <a:effectLst/>
                </a:rPr>
                <a:t>boardEntity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} 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</a:rPr>
                <a:t>catch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200" dirty="0">
                  <a:solidFill>
                    <a:srgbClr val="000000"/>
                  </a:solidFill>
                  <a:effectLst/>
                </a:rPr>
                <a:t>Exception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exception) {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1200" dirty="0">
                  <a:solidFill>
                    <a:srgbClr val="000000"/>
                  </a:solidFill>
                  <a:effectLst/>
                </a:rPr>
                <a:t>status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200" dirty="0" err="1">
                  <a:solidFill>
                    <a:srgbClr val="000000"/>
                  </a:solidFill>
                  <a:effectLst/>
                </a:rPr>
                <a:t>HttpStatus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200" i="1" dirty="0" err="1">
                  <a:solidFill>
                    <a:srgbClr val="871094"/>
                  </a:solidFill>
                  <a:effectLst/>
                </a:rPr>
                <a:t>BAD_REQUEST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1200" dirty="0" err="1">
                  <a:solidFill>
                    <a:srgbClr val="000000"/>
                  </a:solidFill>
                  <a:effectLst/>
                </a:rPr>
                <a:t>System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200" i="1" dirty="0" err="1">
                  <a:solidFill>
                    <a:srgbClr val="871094"/>
                  </a:solidFill>
                  <a:effectLst/>
                </a:rPr>
                <a:t>out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.println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</a:rPr>
                <a:t>"</a:t>
              </a:r>
              <a:r>
                <a:rPr lang="ko-KR" altLang="en-US" sz="1200" dirty="0">
                  <a:solidFill>
                    <a:srgbClr val="067D17"/>
                  </a:solidFill>
                  <a:effectLst/>
                  <a:ea typeface="맑은 고딕" panose="020B0503020000020004" pitchFamily="50" charset="-127"/>
                </a:rPr>
                <a:t>게시글 삭제 예외 발생</a:t>
              </a:r>
              <a:r>
                <a:rPr lang="ko-KR" altLang="en-US" sz="1200" dirty="0">
                  <a:solidFill>
                    <a:srgbClr val="067D17"/>
                  </a:solidFill>
                  <a:effectLst/>
                </a:rPr>
                <a:t> 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</a:rPr>
                <a:t>= "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+ exception);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}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</a:rPr>
                <a:t>return new 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ResponseEntity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200" dirty="0">
                  <a:solidFill>
                    <a:srgbClr val="000000"/>
                  </a:solidFill>
                  <a:effectLst/>
                </a:rPr>
                <a:t>body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, </a:t>
              </a:r>
              <a:r>
                <a:rPr lang="en-US" altLang="ko-KR" sz="1200" dirty="0">
                  <a:solidFill>
                    <a:srgbClr val="000000"/>
                  </a:solidFill>
                  <a:effectLst/>
                </a:rPr>
                <a:t>headers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, </a:t>
              </a:r>
              <a:r>
                <a:rPr lang="en-US" altLang="ko-KR" sz="1200" dirty="0">
                  <a:solidFill>
                    <a:srgbClr val="000000"/>
                  </a:solidFill>
                  <a:effectLst/>
                </a:rPr>
                <a:t>status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}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2032914-7564-4416-B6FA-687335FFA1F2}"/>
                </a:ext>
              </a:extLst>
            </p:cNvPr>
            <p:cNvSpPr txBox="1"/>
            <p:nvPr/>
          </p:nvSpPr>
          <p:spPr>
            <a:xfrm>
              <a:off x="7420977" y="1076579"/>
              <a:ext cx="355898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&lt; 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게시글 </a:t>
              </a:r>
              <a:r>
                <a:rPr lang="ko-KR" altLang="en-US" b="1" dirty="0">
                  <a:solidFill>
                    <a:prstClr val="black"/>
                  </a:solidFill>
                  <a:latin typeface="카카오 Regular"/>
                  <a:ea typeface="카카오 Regular"/>
                </a:rPr>
                <a:t>수정하기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 </a:t>
              </a: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(</a:t>
              </a:r>
              <a:r>
                <a:rPr lang="en-US" altLang="ko-KR" sz="1800" b="1" spc="-300" dirty="0"/>
                <a:t>DELETE</a:t>
              </a: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) </a:t>
              </a:r>
              <a:r>
                <a:rPr kumimoji="0" lang="en-US" altLang="ko-KR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api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 설계  </a:t>
              </a: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&gt;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6DB2663-6255-4B17-803A-A409B5D4667D}"/>
              </a:ext>
            </a:extLst>
          </p:cNvPr>
          <p:cNvGrpSpPr/>
          <p:nvPr/>
        </p:nvGrpSpPr>
        <p:grpSpPr>
          <a:xfrm>
            <a:off x="6387722" y="1021159"/>
            <a:ext cx="5580927" cy="5530247"/>
            <a:chOff x="-2043029" y="2596531"/>
            <a:chExt cx="5580927" cy="553024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BF14B7A-041B-404C-87CD-ED67EFDCD41D}"/>
                </a:ext>
              </a:extLst>
            </p:cNvPr>
            <p:cNvSpPr/>
            <p:nvPr/>
          </p:nvSpPr>
          <p:spPr>
            <a:xfrm>
              <a:off x="-2043029" y="3079578"/>
              <a:ext cx="5580927" cy="5047200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rgbClr val="0033B3"/>
                  </a:solidFill>
                  <a:effectLst/>
                </a:rPr>
                <a:t>const </a:t>
              </a:r>
              <a:r>
                <a:rPr lang="en-US" altLang="ko-KR" sz="1100" dirty="0" err="1">
                  <a:solidFill>
                    <a:srgbClr val="00627A"/>
                  </a:solidFill>
                  <a:effectLst/>
                </a:rPr>
                <a:t>boardDeleteBtnClick</a:t>
              </a:r>
              <a:r>
                <a:rPr lang="en-US" altLang="ko-KR" sz="1100" dirty="0">
                  <a:solidFill>
                    <a:srgbClr val="00627A"/>
                  </a:solidFill>
                  <a:effectLst/>
                </a:rPr>
                <a:t> 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100" dirty="0">
                  <a:solidFill>
                    <a:srgbClr val="0033B3"/>
                  </a:solidFill>
                  <a:effectLst/>
                </a:rPr>
                <a:t>async 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(e) =&gt; {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e.</a:t>
              </a:r>
              <a:r>
                <a:rPr lang="en-US" altLang="ko-KR" sz="1100" dirty="0" err="1">
                  <a:solidFill>
                    <a:srgbClr val="7A7A43"/>
                  </a:solidFill>
                  <a:effectLst/>
                </a:rPr>
                <a:t>preventDefault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();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100" dirty="0">
                  <a:solidFill>
                    <a:srgbClr val="0033B3"/>
                  </a:solidFill>
                  <a:effectLst/>
                </a:rPr>
                <a:t>if 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100" dirty="0" err="1">
                  <a:solidFill>
                    <a:srgbClr val="830091"/>
                  </a:solidFill>
                  <a:effectLst/>
                </a:rPr>
                <a:t>window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100" dirty="0" err="1">
                  <a:solidFill>
                    <a:srgbClr val="7A7A43"/>
                  </a:solidFill>
                  <a:effectLst/>
                </a:rPr>
                <a:t>confirm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</a:rPr>
                <a:t>"</a:t>
              </a:r>
              <a:r>
                <a:rPr lang="ko-KR" altLang="en-US" sz="1100" dirty="0">
                  <a:solidFill>
                    <a:srgbClr val="067D17"/>
                  </a:solidFill>
                  <a:effectLst/>
                  <a:ea typeface="맑은 고딕" panose="020B0503020000020004" pitchFamily="50" charset="-127"/>
                </a:rPr>
                <a:t>게시글을 </a:t>
              </a:r>
              <a:r>
                <a:rPr lang="ko-KR" altLang="en-US" sz="1100" dirty="0" err="1">
                  <a:solidFill>
                    <a:srgbClr val="067D17"/>
                  </a:solidFill>
                  <a:effectLst/>
                  <a:ea typeface="맑은 고딕" panose="020B0503020000020004" pitchFamily="50" charset="-127"/>
                </a:rPr>
                <a:t>삭제하시겟습니까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</a:rPr>
                <a:t>?"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)) {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1100" dirty="0">
                  <a:solidFill>
                    <a:srgbClr val="0033B3"/>
                  </a:solidFill>
                  <a:effectLst/>
                </a:rPr>
                <a:t>const </a:t>
              </a:r>
              <a:r>
                <a:rPr lang="en-US" altLang="ko-KR" sz="1100" dirty="0" err="1">
                  <a:solidFill>
                    <a:srgbClr val="248F8F"/>
                  </a:solidFill>
                  <a:effectLst/>
                </a:rPr>
                <a:t>request_data</a:t>
              </a:r>
              <a:r>
                <a:rPr lang="en-US" altLang="ko-KR" sz="1100" dirty="0">
                  <a:solidFill>
                    <a:srgbClr val="248F8F"/>
                  </a:solidFill>
                  <a:effectLst/>
                </a:rPr>
                <a:t> 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= {</a:t>
              </a:r>
              <a:r>
                <a:rPr lang="en-US" altLang="ko-KR" sz="1100" dirty="0">
                  <a:solidFill>
                    <a:srgbClr val="871094"/>
                  </a:solidFill>
                  <a:effectLst/>
                </a:rPr>
                <a:t>id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: id};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1100" dirty="0">
                  <a:solidFill>
                    <a:srgbClr val="0033B3"/>
                  </a:solidFill>
                  <a:effectLst/>
                </a:rPr>
                <a:t>try 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{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        </a:t>
              </a:r>
              <a:r>
                <a:rPr lang="en-US" altLang="ko-KR" sz="1100" dirty="0">
                  <a:solidFill>
                    <a:srgbClr val="0033B3"/>
                  </a:solidFill>
                  <a:effectLst/>
                </a:rPr>
                <a:t>let </a:t>
              </a:r>
              <a:r>
                <a:rPr lang="en-US" altLang="ko-KR" sz="1100" dirty="0">
                  <a:solidFill>
                    <a:srgbClr val="248F8F"/>
                  </a:solidFill>
                  <a:effectLst/>
                </a:rPr>
                <a:t>response 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100" dirty="0">
                  <a:solidFill>
                    <a:srgbClr val="0033B3"/>
                  </a:solidFill>
                  <a:effectLst/>
                </a:rPr>
                <a:t>await 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axios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({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            </a:t>
              </a:r>
              <a:r>
                <a:rPr lang="en-US" altLang="ko-KR" sz="1100" dirty="0">
                  <a:solidFill>
                    <a:srgbClr val="871094"/>
                  </a:solidFill>
                  <a:effectLst/>
                </a:rPr>
                <a:t>method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: 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</a:rPr>
                <a:t>'delete'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,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            </a:t>
              </a:r>
              <a:r>
                <a:rPr lang="en-US" altLang="ko-KR" sz="1100" dirty="0">
                  <a:solidFill>
                    <a:srgbClr val="871094"/>
                  </a:solidFill>
                  <a:effectLst/>
                </a:rPr>
                <a:t>url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: 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</a:rPr>
                <a:t>'/</a:t>
              </a:r>
              <a:r>
                <a:rPr lang="en-US" altLang="ko-KR" sz="1100" dirty="0" err="1">
                  <a:solidFill>
                    <a:srgbClr val="067D17"/>
                  </a:solidFill>
                  <a:effectLst/>
                </a:rPr>
                <a:t>api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</a:rPr>
                <a:t>/board/delete-board'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,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            </a:t>
              </a:r>
              <a:r>
                <a:rPr lang="en-US" altLang="ko-KR" sz="1100" dirty="0">
                  <a:solidFill>
                    <a:srgbClr val="871094"/>
                  </a:solidFill>
                  <a:effectLst/>
                </a:rPr>
                <a:t>headers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: {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</a:rPr>
                <a:t>'Content-Type'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: 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</a:rPr>
                <a:t>'application/json'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},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            </a:t>
              </a:r>
              <a:r>
                <a:rPr lang="en-US" altLang="ko-KR" sz="1100" dirty="0">
                  <a:solidFill>
                    <a:srgbClr val="871094"/>
                  </a:solidFill>
                  <a:effectLst/>
                </a:rPr>
                <a:t>data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: </a:t>
              </a:r>
              <a:r>
                <a:rPr lang="en-US" altLang="ko-KR" sz="1100" dirty="0" err="1">
                  <a:solidFill>
                    <a:srgbClr val="830091"/>
                  </a:solidFill>
                  <a:effectLst/>
                </a:rPr>
                <a:t>JSON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100" dirty="0" err="1">
                  <a:solidFill>
                    <a:srgbClr val="7A7A43"/>
                  </a:solidFill>
                  <a:effectLst/>
                </a:rPr>
                <a:t>stringify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100" dirty="0" err="1">
                  <a:solidFill>
                    <a:srgbClr val="248F8F"/>
                  </a:solidFill>
                  <a:effectLst/>
                </a:rPr>
                <a:t>request_data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)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        });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        navigate(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</a:rPr>
                <a:t>"/home/board"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, {});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        </a:t>
              </a:r>
              <a:r>
                <a:rPr lang="en-US" altLang="ko-KR" sz="1100" i="1" dirty="0">
                  <a:solidFill>
                    <a:srgbClr val="8C8C8C"/>
                  </a:solidFill>
                  <a:effectLst/>
                </a:rPr>
                <a:t>//</a:t>
              </a:r>
              <a:r>
                <a:rPr lang="ko-KR" altLang="en-US" sz="11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확인을 누르는 순간</a:t>
              </a:r>
              <a:r>
                <a:rPr lang="ko-KR" altLang="en-US" sz="1100" i="1" dirty="0">
                  <a:solidFill>
                    <a:srgbClr val="8C8C8C"/>
                  </a:solidFill>
                  <a:effectLst/>
                </a:rPr>
                <a:t> </a:t>
              </a:r>
              <a:r>
                <a:rPr lang="en-US" altLang="ko-KR" sz="1100" i="1" dirty="0">
                  <a:solidFill>
                    <a:srgbClr val="8C8C8C"/>
                  </a:solidFill>
                  <a:effectLst/>
                </a:rPr>
                <a:t>navigate</a:t>
              </a:r>
              <a:r>
                <a:rPr lang="ko-KR" altLang="en-US" sz="11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를 통해서</a:t>
              </a:r>
              <a:r>
                <a:rPr lang="ko-KR" altLang="en-US" sz="1100" i="1" dirty="0">
                  <a:solidFill>
                    <a:srgbClr val="8C8C8C"/>
                  </a:solidFill>
                  <a:effectLst/>
                </a:rPr>
                <a:t> </a:t>
              </a:r>
              <a:r>
                <a:rPr lang="en-US" altLang="ko-KR" sz="1100" i="1" dirty="0">
                  <a:solidFill>
                    <a:srgbClr val="8C8C8C"/>
                  </a:solidFill>
                  <a:effectLst/>
                </a:rPr>
                <a:t>Route</a:t>
              </a:r>
              <a:r>
                <a:rPr lang="ko-KR" altLang="en-US" sz="11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로 설정된</a:t>
              </a:r>
              <a:r>
                <a:rPr lang="ko-KR" altLang="en-US" sz="1100" i="1" dirty="0">
                  <a:solidFill>
                    <a:srgbClr val="8C8C8C"/>
                  </a:solidFill>
                  <a:effectLst/>
                </a:rPr>
                <a:t> </a:t>
              </a:r>
              <a:r>
                <a:rPr lang="en-US" altLang="ko-KR" sz="1100" i="1" dirty="0">
                  <a:solidFill>
                    <a:srgbClr val="8C8C8C"/>
                  </a:solidFill>
                  <a:effectLst/>
                </a:rPr>
                <a:t>board </a:t>
              </a:r>
              <a:r>
                <a:rPr lang="ko-KR" altLang="en-US" sz="11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페이지로 이동</a:t>
              </a:r>
              <a:br>
                <a:rPr lang="ko-KR" altLang="en-US" sz="11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</a:br>
              <a:r>
                <a:rPr lang="ko-KR" altLang="en-US" sz="11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        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} </a:t>
              </a:r>
              <a:r>
                <a:rPr lang="en-US" altLang="ko-KR" sz="1100" dirty="0">
                  <a:solidFill>
                    <a:srgbClr val="0033B3"/>
                  </a:solidFill>
                  <a:effectLst/>
                </a:rPr>
                <a:t>catch 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(error) {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        </a:t>
              </a:r>
              <a:r>
                <a:rPr lang="en-US" altLang="ko-KR" sz="1100" dirty="0">
                  <a:solidFill>
                    <a:srgbClr val="830091"/>
                  </a:solidFill>
                  <a:effectLst/>
                </a:rPr>
                <a:t>console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100" dirty="0">
                  <a:solidFill>
                    <a:srgbClr val="7A7A43"/>
                  </a:solidFill>
                  <a:effectLst/>
                </a:rPr>
                <a:t>log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</a:rPr>
                <a:t>"</a:t>
              </a:r>
              <a:r>
                <a:rPr lang="ko-KR" altLang="en-US" sz="1100" dirty="0">
                  <a:solidFill>
                    <a:srgbClr val="067D17"/>
                  </a:solidFill>
                  <a:effectLst/>
                  <a:ea typeface="맑은 고딕" panose="020B0503020000020004" pitchFamily="50" charset="-127"/>
                </a:rPr>
                <a:t>게시물 삭제 실패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</a:rPr>
                <a:t>:"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, error);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    }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} </a:t>
              </a:r>
              <a:r>
                <a:rPr lang="en-US" altLang="ko-KR" sz="1100" dirty="0">
                  <a:solidFill>
                    <a:srgbClr val="0033B3"/>
                  </a:solidFill>
                  <a:effectLst/>
                </a:rPr>
                <a:t>else 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{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1100" i="1" dirty="0">
                  <a:solidFill>
                    <a:srgbClr val="8C8C8C"/>
                  </a:solidFill>
                  <a:effectLst/>
                </a:rPr>
                <a:t>// </a:t>
              </a:r>
              <a:r>
                <a:rPr lang="ko-KR" altLang="en-US" sz="11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취소 시 메서드가 취소되며</a:t>
              </a:r>
              <a:r>
                <a:rPr lang="en-US" altLang="ko-KR" sz="1100" i="1" dirty="0">
                  <a:solidFill>
                    <a:srgbClr val="8C8C8C"/>
                  </a:solidFill>
                  <a:effectLst/>
                </a:rPr>
                <a:t>, </a:t>
              </a:r>
              <a:r>
                <a:rPr lang="ko-KR" altLang="en-US" sz="11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페이지 이동은 하지 않습니다</a:t>
              </a:r>
              <a:r>
                <a:rPr lang="en-US" altLang="ko-KR" sz="1100" i="1" dirty="0">
                  <a:solidFill>
                    <a:srgbClr val="8C8C8C"/>
                  </a:solidFill>
                  <a:effectLst/>
                </a:rPr>
                <a:t>.</a:t>
              </a:r>
              <a:br>
                <a:rPr lang="en-US" altLang="ko-KR" sz="1100" i="1" dirty="0">
                  <a:solidFill>
                    <a:srgbClr val="8C8C8C"/>
                  </a:solidFill>
                  <a:effectLst/>
                </a:rPr>
              </a:br>
              <a:r>
                <a:rPr lang="en-US" altLang="ko-KR" sz="1100" i="1" dirty="0">
                  <a:solidFill>
                    <a:srgbClr val="8C8C8C"/>
                  </a:solidFill>
                  <a:effectLst/>
                </a:rPr>
                <a:t>    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}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};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3235F2-249F-4888-B990-A7D036F73A47}"/>
                </a:ext>
              </a:extLst>
            </p:cNvPr>
            <p:cNvSpPr txBox="1"/>
            <p:nvPr/>
          </p:nvSpPr>
          <p:spPr>
            <a:xfrm>
              <a:off x="-1198954" y="2596531"/>
              <a:ext cx="41745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&lt; 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게시글 수정하기 </a:t>
              </a: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(</a:t>
              </a:r>
              <a:r>
                <a:rPr lang="en-US" altLang="ko-KR" sz="1800" b="1" spc="-300" dirty="0"/>
                <a:t>DELETE</a:t>
              </a: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) frontend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 설계  </a:t>
              </a: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&gt;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808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Part 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9389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 dirty="0"/>
              <a:t>&lt;8&gt; . </a:t>
            </a:r>
            <a:r>
              <a:rPr lang="ko-KR" altLang="en-US" sz="3200" b="1" spc="-300" dirty="0"/>
              <a:t>문의 게시판</a:t>
            </a:r>
            <a:r>
              <a:rPr lang="en-US" altLang="ko-KR" sz="3200" b="1" spc="-300" dirty="0"/>
              <a:t> – </a:t>
            </a:r>
            <a:r>
              <a:rPr lang="ko-KR" altLang="en-US" sz="3200" b="1" spc="-300" dirty="0"/>
              <a:t>주요 구현 기능 코드 리뷰 </a:t>
            </a:r>
            <a:r>
              <a:rPr lang="en-US" altLang="ko-KR" sz="3200" b="1" spc="-300" dirty="0"/>
              <a:t>(</a:t>
            </a:r>
            <a:r>
              <a:rPr lang="ko-KR" altLang="en-US" sz="3200" b="1" spc="-300" dirty="0"/>
              <a:t>게시글 조회 수 업데이트</a:t>
            </a:r>
            <a:r>
              <a:rPr lang="en-US" altLang="ko-KR" sz="3200" b="1" spc="-300" dirty="0"/>
              <a:t>)</a:t>
            </a:r>
            <a:r>
              <a:rPr lang="ko-KR" altLang="en-US" sz="3200" b="1" spc="-300" dirty="0"/>
              <a:t> 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1978626-35E1-45D0-9A3F-BB0FE1F461C8}"/>
              </a:ext>
            </a:extLst>
          </p:cNvPr>
          <p:cNvGrpSpPr/>
          <p:nvPr/>
        </p:nvGrpSpPr>
        <p:grpSpPr>
          <a:xfrm>
            <a:off x="510764" y="1065821"/>
            <a:ext cx="11301676" cy="5629021"/>
            <a:chOff x="747434" y="1076579"/>
            <a:chExt cx="11301676" cy="562902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98D4848-1634-423F-8189-FD49E37EFF65}"/>
                </a:ext>
              </a:extLst>
            </p:cNvPr>
            <p:cNvGrpSpPr/>
            <p:nvPr/>
          </p:nvGrpSpPr>
          <p:grpSpPr>
            <a:xfrm>
              <a:off x="747434" y="1076579"/>
              <a:ext cx="11301676" cy="5629021"/>
              <a:chOff x="6362907" y="1076579"/>
              <a:chExt cx="5580927" cy="5629021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E27997A-E1BB-447E-929E-5D7D3E58C59B}"/>
                  </a:ext>
                </a:extLst>
              </p:cNvPr>
              <p:cNvSpPr/>
              <p:nvPr/>
            </p:nvSpPr>
            <p:spPr>
              <a:xfrm>
                <a:off x="6362907" y="1642348"/>
                <a:ext cx="5580927" cy="5063252"/>
              </a:xfrm>
              <a:prstGeom prst="rect">
                <a:avLst/>
              </a:prstGeom>
              <a:noFill/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rgbClr val="9E880D"/>
                    </a:solidFill>
                    <a:effectLst/>
                  </a:rPr>
                  <a:t>@Transactional</a:t>
                </a:r>
                <a:br>
                  <a:rPr lang="en-US" altLang="ko-KR" sz="1400" dirty="0">
                    <a:solidFill>
                      <a:srgbClr val="9E880D"/>
                    </a:solidFill>
                    <a:effectLst/>
                  </a:rPr>
                </a:br>
                <a:r>
                  <a:rPr lang="en-US" altLang="ko-KR" sz="1400" dirty="0">
                    <a:solidFill>
                      <a:srgbClr val="0033B3"/>
                    </a:solidFill>
                    <a:effectLst/>
                  </a:rPr>
                  <a:t>public </a:t>
                </a:r>
                <a:r>
                  <a:rPr lang="en-US" altLang="ko-KR" sz="1400" b="1" u="sng" dirty="0" err="1">
                    <a:solidFill>
                      <a:srgbClr val="000000"/>
                    </a:solidFill>
                    <a:effectLst/>
                  </a:rPr>
                  <a:t>BoardDTO</a:t>
                </a:r>
                <a:r>
                  <a:rPr lang="en-US" altLang="ko-KR" sz="1400" b="1" u="sng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altLang="ko-KR" sz="1400" b="1" u="sng" dirty="0" err="1">
                    <a:solidFill>
                      <a:srgbClr val="00627A"/>
                    </a:solidFill>
                    <a:effectLst/>
                  </a:rPr>
                  <a:t>increaseView</a:t>
                </a:r>
                <a:r>
                  <a:rPr lang="en-US" altLang="ko-KR" sz="1400" b="1" u="sng" dirty="0">
                    <a:solidFill>
                      <a:srgbClr val="080808"/>
                    </a:solidFill>
                    <a:effectLst/>
                  </a:rPr>
                  <a:t>(</a:t>
                </a:r>
                <a:r>
                  <a:rPr lang="en-US" altLang="ko-KR" sz="1400" b="1" u="sng" dirty="0">
                    <a:solidFill>
                      <a:srgbClr val="000000"/>
                    </a:solidFill>
                    <a:effectLst/>
                  </a:rPr>
                  <a:t>Long </a:t>
                </a:r>
                <a:r>
                  <a:rPr lang="en-US" altLang="ko-KR" sz="1400" b="1" u="sng" dirty="0" err="1">
                    <a:solidFill>
                      <a:srgbClr val="080808"/>
                    </a:solidFill>
                    <a:effectLst/>
                  </a:rPr>
                  <a:t>boardId</a:t>
                </a:r>
                <a:r>
                  <a:rPr lang="en-US" altLang="ko-KR" sz="1400" b="1" u="sng" dirty="0">
                    <a:solidFill>
                      <a:srgbClr val="080808"/>
                    </a:solidFill>
                    <a:effectLst/>
                  </a:rPr>
                  <a:t>) </a:t>
                </a:r>
                <a:r>
                  <a:rPr lang="en-US" altLang="ko-KR" sz="1400" dirty="0">
                    <a:solidFill>
                      <a:srgbClr val="080808"/>
                    </a:solidFill>
                    <a:effectLst/>
                  </a:rPr>
                  <a:t>{</a:t>
                </a:r>
                <a:br>
                  <a:rPr lang="en-US" altLang="ko-KR" sz="1400" dirty="0">
                    <a:solidFill>
                      <a:srgbClr val="080808"/>
                    </a:solidFill>
                    <a:effectLst/>
                  </a:rPr>
                </a:br>
                <a:r>
                  <a:rPr lang="en-US" altLang="ko-KR" sz="1400" dirty="0">
                    <a:solidFill>
                      <a:srgbClr val="080808"/>
                    </a:solidFill>
                    <a:effectLst/>
                  </a:rPr>
                  <a:t>    </a:t>
                </a:r>
                <a:r>
                  <a:rPr lang="en-US" altLang="ko-KR" sz="1400" dirty="0">
                    <a:solidFill>
                      <a:srgbClr val="000000"/>
                    </a:solidFill>
                    <a:effectLst/>
                  </a:rPr>
                  <a:t>Optional</a:t>
                </a:r>
                <a:r>
                  <a:rPr lang="en-US" altLang="ko-KR" sz="1400" dirty="0">
                    <a:solidFill>
                      <a:srgbClr val="080808"/>
                    </a:solidFill>
                    <a:effectLst/>
                  </a:rPr>
                  <a:t>&lt;</a:t>
                </a:r>
                <a:r>
                  <a:rPr lang="en-US" altLang="ko-KR" sz="1400" dirty="0" err="1">
                    <a:solidFill>
                      <a:srgbClr val="000000"/>
                    </a:solidFill>
                    <a:effectLst/>
                  </a:rPr>
                  <a:t>BoardEntity</a:t>
                </a:r>
                <a:r>
                  <a:rPr lang="en-US" altLang="ko-KR" sz="1400" dirty="0">
                    <a:solidFill>
                      <a:srgbClr val="080808"/>
                    </a:solidFill>
                    <a:effectLst/>
                  </a:rPr>
                  <a:t>&gt; </a:t>
                </a:r>
                <a:r>
                  <a:rPr lang="en-US" altLang="ko-KR" sz="1400" dirty="0" err="1">
                    <a:solidFill>
                      <a:srgbClr val="000000"/>
                    </a:solidFill>
                    <a:effectLst/>
                  </a:rPr>
                  <a:t>boardOptional</a:t>
                </a:r>
                <a:r>
                  <a:rPr lang="en-US" altLang="ko-KR" sz="140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altLang="ko-KR" sz="1400" dirty="0">
                    <a:solidFill>
                      <a:srgbClr val="080808"/>
                    </a:solidFill>
                    <a:effectLst/>
                  </a:rPr>
                  <a:t>= </a:t>
                </a:r>
                <a:r>
                  <a:rPr lang="en-US" altLang="ko-KR" sz="1400" dirty="0" err="1">
                    <a:solidFill>
                      <a:srgbClr val="871094"/>
                    </a:solidFill>
                    <a:effectLst/>
                  </a:rPr>
                  <a:t>boardRepository</a:t>
                </a:r>
                <a:r>
                  <a:rPr lang="en-US" altLang="ko-KR" sz="1400" dirty="0" err="1">
                    <a:solidFill>
                      <a:srgbClr val="080808"/>
                    </a:solidFill>
                    <a:effectLst/>
                  </a:rPr>
                  <a:t>.findById</a:t>
                </a:r>
                <a:r>
                  <a:rPr lang="en-US" altLang="ko-KR" sz="1400" dirty="0">
                    <a:solidFill>
                      <a:srgbClr val="080808"/>
                    </a:solidFill>
                    <a:effectLst/>
                  </a:rPr>
                  <a:t>(</a:t>
                </a:r>
                <a:r>
                  <a:rPr lang="en-US" altLang="ko-KR" sz="1400" dirty="0" err="1">
                    <a:solidFill>
                      <a:srgbClr val="080808"/>
                    </a:solidFill>
                    <a:effectLst/>
                  </a:rPr>
                  <a:t>boardId</a:t>
                </a:r>
                <a:r>
                  <a:rPr lang="en-US" altLang="ko-KR" sz="1400" dirty="0">
                    <a:solidFill>
                      <a:srgbClr val="080808"/>
                    </a:solidFill>
                    <a:effectLst/>
                  </a:rPr>
                  <a:t>);</a:t>
                </a:r>
                <a:br>
                  <a:rPr lang="en-US" altLang="ko-KR" sz="1400" dirty="0">
                    <a:solidFill>
                      <a:srgbClr val="080808"/>
                    </a:solidFill>
                    <a:effectLst/>
                  </a:rPr>
                </a:br>
                <a:r>
                  <a:rPr lang="en-US" altLang="ko-KR" sz="1400" dirty="0">
                    <a:solidFill>
                      <a:srgbClr val="080808"/>
                    </a:solidFill>
                    <a:effectLst/>
                  </a:rPr>
                  <a:t>    </a:t>
                </a:r>
                <a:r>
                  <a:rPr lang="en-US" altLang="ko-KR" sz="1400" dirty="0">
                    <a:solidFill>
                      <a:srgbClr val="0033B3"/>
                    </a:solidFill>
                    <a:effectLst/>
                  </a:rPr>
                  <a:t>if </a:t>
                </a:r>
                <a:r>
                  <a:rPr lang="en-US" altLang="ko-KR" sz="1400" dirty="0">
                    <a:solidFill>
                      <a:srgbClr val="080808"/>
                    </a:solidFill>
                    <a:effectLst/>
                  </a:rPr>
                  <a:t>(</a:t>
                </a:r>
                <a:r>
                  <a:rPr lang="en-US" altLang="ko-KR" sz="1400" dirty="0" err="1">
                    <a:solidFill>
                      <a:srgbClr val="000000"/>
                    </a:solidFill>
                    <a:effectLst/>
                  </a:rPr>
                  <a:t>boardOptional</a:t>
                </a:r>
                <a:r>
                  <a:rPr lang="en-US" altLang="ko-KR" sz="1400" dirty="0" err="1">
                    <a:solidFill>
                      <a:srgbClr val="080808"/>
                    </a:solidFill>
                    <a:effectLst/>
                  </a:rPr>
                  <a:t>.isPresent</a:t>
                </a:r>
                <a:r>
                  <a:rPr lang="en-US" altLang="ko-KR" sz="1400" dirty="0">
                    <a:solidFill>
                      <a:srgbClr val="080808"/>
                    </a:solidFill>
                    <a:effectLst/>
                  </a:rPr>
                  <a:t>()) {</a:t>
                </a:r>
                <a:br>
                  <a:rPr lang="en-US" altLang="ko-KR" sz="1400" dirty="0">
                    <a:solidFill>
                      <a:srgbClr val="080808"/>
                    </a:solidFill>
                    <a:effectLst/>
                  </a:rPr>
                </a:br>
                <a:r>
                  <a:rPr lang="en-US" altLang="ko-KR" sz="1400" dirty="0">
                    <a:solidFill>
                      <a:srgbClr val="080808"/>
                    </a:solidFill>
                    <a:effectLst/>
                  </a:rPr>
                  <a:t>        </a:t>
                </a:r>
                <a:r>
                  <a:rPr lang="en-US" altLang="ko-KR" sz="1400" dirty="0" err="1">
                    <a:solidFill>
                      <a:srgbClr val="000000"/>
                    </a:solidFill>
                    <a:effectLst/>
                  </a:rPr>
                  <a:t>BoardEntity</a:t>
                </a:r>
                <a:r>
                  <a:rPr lang="en-US" altLang="ko-KR" sz="140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altLang="ko-KR" sz="1400" dirty="0" err="1">
                    <a:solidFill>
                      <a:srgbClr val="000000"/>
                    </a:solidFill>
                    <a:effectLst/>
                  </a:rPr>
                  <a:t>boardEntity</a:t>
                </a:r>
                <a:r>
                  <a:rPr lang="en-US" altLang="ko-KR" sz="140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altLang="ko-KR" sz="1400" dirty="0">
                    <a:solidFill>
                      <a:srgbClr val="080808"/>
                    </a:solidFill>
                    <a:effectLst/>
                  </a:rPr>
                  <a:t>= </a:t>
                </a:r>
                <a:r>
                  <a:rPr lang="en-US" altLang="ko-KR" sz="1400" dirty="0" err="1">
                    <a:solidFill>
                      <a:srgbClr val="000000"/>
                    </a:solidFill>
                    <a:effectLst/>
                  </a:rPr>
                  <a:t>boardOptional</a:t>
                </a:r>
                <a:r>
                  <a:rPr lang="en-US" altLang="ko-KR" sz="1400" dirty="0" err="1">
                    <a:solidFill>
                      <a:srgbClr val="080808"/>
                    </a:solidFill>
                    <a:effectLst/>
                  </a:rPr>
                  <a:t>.get</a:t>
                </a:r>
                <a:r>
                  <a:rPr lang="en-US" altLang="ko-KR" sz="1400" dirty="0">
                    <a:solidFill>
                      <a:srgbClr val="080808"/>
                    </a:solidFill>
                    <a:effectLst/>
                  </a:rPr>
                  <a:t>();</a:t>
                </a:r>
                <a:br>
                  <a:rPr lang="en-US" altLang="ko-KR" sz="1400" dirty="0">
                    <a:solidFill>
                      <a:srgbClr val="080808"/>
                    </a:solidFill>
                    <a:effectLst/>
                  </a:rPr>
                </a:br>
                <a:r>
                  <a:rPr lang="en-US" altLang="ko-KR" sz="1400" dirty="0">
                    <a:solidFill>
                      <a:srgbClr val="080808"/>
                    </a:solidFill>
                    <a:effectLst/>
                  </a:rPr>
                  <a:t>        </a:t>
                </a:r>
                <a:r>
                  <a:rPr lang="en-US" altLang="ko-KR" sz="1400" b="1" u="sng" dirty="0">
                    <a:solidFill>
                      <a:srgbClr val="0033B3"/>
                    </a:solidFill>
                    <a:effectLst/>
                  </a:rPr>
                  <a:t>int </a:t>
                </a:r>
                <a:r>
                  <a:rPr lang="en-US" altLang="ko-KR" sz="1400" b="1" u="sng" dirty="0" err="1">
                    <a:solidFill>
                      <a:srgbClr val="000000"/>
                    </a:solidFill>
                    <a:effectLst/>
                  </a:rPr>
                  <a:t>currentViewCount</a:t>
                </a:r>
                <a:r>
                  <a:rPr lang="en-US" altLang="ko-KR" sz="1400" b="1" u="sng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altLang="ko-KR" sz="1400" b="1" u="sng" dirty="0">
                    <a:solidFill>
                      <a:srgbClr val="080808"/>
                    </a:solidFill>
                    <a:effectLst/>
                  </a:rPr>
                  <a:t>= </a:t>
                </a:r>
                <a:r>
                  <a:rPr lang="en-US" altLang="ko-KR" sz="1400" b="1" u="sng" dirty="0" err="1">
                    <a:solidFill>
                      <a:srgbClr val="000000"/>
                    </a:solidFill>
                    <a:effectLst/>
                  </a:rPr>
                  <a:t>boardEntity</a:t>
                </a:r>
                <a:r>
                  <a:rPr lang="en-US" altLang="ko-KR" sz="1400" b="1" u="sng" dirty="0" err="1">
                    <a:solidFill>
                      <a:srgbClr val="080808"/>
                    </a:solidFill>
                    <a:effectLst/>
                  </a:rPr>
                  <a:t>.getView</a:t>
                </a:r>
                <a:r>
                  <a:rPr lang="en-US" altLang="ko-KR" sz="1400" b="1" u="sng" dirty="0">
                    <a:solidFill>
                      <a:srgbClr val="080808"/>
                    </a:solidFill>
                    <a:effectLst/>
                  </a:rPr>
                  <a:t>();</a:t>
                </a:r>
                <a:br>
                  <a:rPr lang="en-US" altLang="ko-KR" sz="1400" dirty="0">
                    <a:solidFill>
                      <a:srgbClr val="080808"/>
                    </a:solidFill>
                    <a:effectLst/>
                  </a:rPr>
                </a:br>
                <a:r>
                  <a:rPr lang="en-US" altLang="ko-KR" sz="1400" dirty="0">
                    <a:solidFill>
                      <a:srgbClr val="080808"/>
                    </a:solidFill>
                    <a:effectLst/>
                  </a:rPr>
                  <a:t>        </a:t>
                </a:r>
                <a:r>
                  <a:rPr lang="en-US" altLang="ko-KR" sz="1400" b="1" u="sng" dirty="0" err="1">
                    <a:solidFill>
                      <a:srgbClr val="000000"/>
                    </a:solidFill>
                    <a:effectLst/>
                  </a:rPr>
                  <a:t>boardEntity</a:t>
                </a:r>
                <a:r>
                  <a:rPr lang="en-US" altLang="ko-KR" sz="1400" b="1" u="sng" dirty="0" err="1">
                    <a:solidFill>
                      <a:srgbClr val="080808"/>
                    </a:solidFill>
                    <a:effectLst/>
                  </a:rPr>
                  <a:t>.setView</a:t>
                </a:r>
                <a:r>
                  <a:rPr lang="en-US" altLang="ko-KR" sz="1400" b="1" u="sng" dirty="0">
                    <a:solidFill>
                      <a:srgbClr val="080808"/>
                    </a:solidFill>
                    <a:effectLst/>
                  </a:rPr>
                  <a:t>(</a:t>
                </a:r>
                <a:r>
                  <a:rPr lang="en-US" altLang="ko-KR" sz="1400" b="1" u="sng" dirty="0" err="1">
                    <a:solidFill>
                      <a:srgbClr val="000000"/>
                    </a:solidFill>
                    <a:effectLst/>
                  </a:rPr>
                  <a:t>currentViewCount</a:t>
                </a:r>
                <a:r>
                  <a:rPr lang="en-US" altLang="ko-KR" sz="1400" b="1" u="sng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altLang="ko-KR" sz="1400" b="1" u="sng" dirty="0">
                    <a:solidFill>
                      <a:srgbClr val="080808"/>
                    </a:solidFill>
                    <a:effectLst/>
                  </a:rPr>
                  <a:t>+ </a:t>
                </a:r>
                <a:r>
                  <a:rPr lang="en-US" altLang="ko-KR" sz="1400" b="1" u="sng" dirty="0">
                    <a:solidFill>
                      <a:srgbClr val="1750EB"/>
                    </a:solidFill>
                    <a:effectLst/>
                  </a:rPr>
                  <a:t>1</a:t>
                </a:r>
                <a:r>
                  <a:rPr lang="en-US" altLang="ko-KR" sz="1400" b="1" u="sng" dirty="0">
                    <a:solidFill>
                      <a:srgbClr val="080808"/>
                    </a:solidFill>
                    <a:effectLst/>
                  </a:rPr>
                  <a:t>);</a:t>
                </a:r>
                <a:br>
                  <a:rPr lang="en-US" altLang="ko-KR" sz="1400" dirty="0">
                    <a:solidFill>
                      <a:srgbClr val="080808"/>
                    </a:solidFill>
                    <a:effectLst/>
                  </a:rPr>
                </a:br>
                <a:r>
                  <a:rPr lang="en-US" altLang="ko-KR" sz="1400" dirty="0">
                    <a:solidFill>
                      <a:srgbClr val="080808"/>
                    </a:solidFill>
                    <a:effectLst/>
                  </a:rPr>
                  <a:t>        </a:t>
                </a:r>
                <a:r>
                  <a:rPr lang="en-US" altLang="ko-KR" sz="1400" b="1" u="sng" dirty="0" err="1">
                    <a:solidFill>
                      <a:srgbClr val="871094"/>
                    </a:solidFill>
                    <a:effectLst/>
                  </a:rPr>
                  <a:t>boardRepository</a:t>
                </a:r>
                <a:r>
                  <a:rPr lang="en-US" altLang="ko-KR" sz="1400" b="1" u="sng" dirty="0" err="1">
                    <a:solidFill>
                      <a:srgbClr val="080808"/>
                    </a:solidFill>
                    <a:effectLst/>
                  </a:rPr>
                  <a:t>.save</a:t>
                </a:r>
                <a:r>
                  <a:rPr lang="en-US" altLang="ko-KR" sz="1400" b="1" u="sng" dirty="0">
                    <a:solidFill>
                      <a:srgbClr val="080808"/>
                    </a:solidFill>
                    <a:effectLst/>
                  </a:rPr>
                  <a:t>(</a:t>
                </a:r>
                <a:r>
                  <a:rPr lang="en-US" altLang="ko-KR" sz="1400" b="1" u="sng" dirty="0" err="1">
                    <a:solidFill>
                      <a:srgbClr val="000000"/>
                    </a:solidFill>
                    <a:effectLst/>
                  </a:rPr>
                  <a:t>boardEntity</a:t>
                </a:r>
                <a:r>
                  <a:rPr lang="en-US" altLang="ko-KR" sz="1400" b="1" u="sng" dirty="0">
                    <a:solidFill>
                      <a:srgbClr val="080808"/>
                    </a:solidFill>
                    <a:effectLst/>
                  </a:rPr>
                  <a:t>);</a:t>
                </a:r>
              </a:p>
              <a:p>
                <a:pPr>
                  <a:lnSpc>
                    <a:spcPct val="150000"/>
                  </a:lnSpc>
                </a:pPr>
                <a:br>
                  <a:rPr lang="en-US" altLang="ko-KR" sz="1400" dirty="0">
                    <a:solidFill>
                      <a:srgbClr val="080808"/>
                    </a:solidFill>
                    <a:effectLst/>
                  </a:rPr>
                </a:br>
                <a:r>
                  <a:rPr lang="en-US" altLang="ko-KR" sz="1400" dirty="0">
                    <a:solidFill>
                      <a:srgbClr val="080808"/>
                    </a:solidFill>
                    <a:effectLst/>
                  </a:rPr>
                  <a:t>        </a:t>
                </a:r>
                <a:r>
                  <a:rPr lang="en-US" altLang="ko-KR" sz="1400" i="1" dirty="0">
                    <a:solidFill>
                      <a:srgbClr val="8C8C8C"/>
                    </a:solidFill>
                    <a:effectLst/>
                  </a:rPr>
                  <a:t>// Entity</a:t>
                </a:r>
                <a:r>
                  <a:rPr lang="ko-KR" altLang="en-US" sz="1400" i="1" dirty="0">
                    <a:solidFill>
                      <a:srgbClr val="8C8C8C"/>
                    </a:solidFill>
                    <a:effectLst/>
                    <a:ea typeface="맑은 고딕" panose="020B0503020000020004" pitchFamily="50" charset="-127"/>
                  </a:rPr>
                  <a:t>를</a:t>
                </a:r>
                <a:r>
                  <a:rPr lang="ko-KR" altLang="en-US" sz="1400" i="1" dirty="0">
                    <a:solidFill>
                      <a:srgbClr val="8C8C8C"/>
                    </a:solidFill>
                    <a:effectLst/>
                  </a:rPr>
                  <a:t> </a:t>
                </a:r>
                <a:r>
                  <a:rPr lang="en-US" altLang="ko-KR" sz="1400" i="1" dirty="0">
                    <a:solidFill>
                      <a:srgbClr val="8C8C8C"/>
                    </a:solidFill>
                    <a:effectLst/>
                  </a:rPr>
                  <a:t>DTO</a:t>
                </a:r>
                <a:r>
                  <a:rPr lang="ko-KR" altLang="en-US" sz="1400" i="1" dirty="0">
                    <a:solidFill>
                      <a:srgbClr val="8C8C8C"/>
                    </a:solidFill>
                    <a:effectLst/>
                    <a:ea typeface="맑은 고딕" panose="020B0503020000020004" pitchFamily="50" charset="-127"/>
                  </a:rPr>
                  <a:t>로 변환하여 반환</a:t>
                </a:r>
                <a:br>
                  <a:rPr lang="ko-KR" altLang="en-US" sz="1400" i="1" dirty="0">
                    <a:solidFill>
                      <a:srgbClr val="8C8C8C"/>
                    </a:solidFill>
                    <a:effectLst/>
                    <a:ea typeface="맑은 고딕" panose="020B0503020000020004" pitchFamily="50" charset="-127"/>
                  </a:rPr>
                </a:br>
                <a:r>
                  <a:rPr lang="ko-KR" altLang="en-US" sz="1400" i="1" dirty="0">
                    <a:solidFill>
                      <a:srgbClr val="8C8C8C"/>
                    </a:solidFill>
                    <a:effectLst/>
                    <a:ea typeface="맑은 고딕" panose="020B0503020000020004" pitchFamily="50" charset="-127"/>
                  </a:rPr>
                  <a:t>        </a:t>
                </a:r>
                <a:r>
                  <a:rPr lang="en-US" altLang="ko-KR" sz="1400" b="1" u="sng" dirty="0">
                    <a:solidFill>
                      <a:srgbClr val="0033B3"/>
                    </a:solidFill>
                    <a:effectLst/>
                  </a:rPr>
                  <a:t>return </a:t>
                </a:r>
                <a:r>
                  <a:rPr lang="en-US" altLang="ko-KR" sz="1400" b="1" u="sng" dirty="0" err="1">
                    <a:solidFill>
                      <a:srgbClr val="000000"/>
                    </a:solidFill>
                    <a:effectLst/>
                  </a:rPr>
                  <a:t>BoardDTO</a:t>
                </a:r>
                <a:r>
                  <a:rPr lang="en-US" altLang="ko-KR" sz="1400" b="1" u="sng" dirty="0" err="1">
                    <a:solidFill>
                      <a:srgbClr val="080808"/>
                    </a:solidFill>
                    <a:effectLst/>
                  </a:rPr>
                  <a:t>.</a:t>
                </a:r>
                <a:r>
                  <a:rPr lang="en-US" altLang="ko-KR" sz="1400" b="1" i="1" u="sng" dirty="0" err="1">
                    <a:solidFill>
                      <a:srgbClr val="080808"/>
                    </a:solidFill>
                    <a:effectLst/>
                  </a:rPr>
                  <a:t>EntityToDto</a:t>
                </a:r>
                <a:r>
                  <a:rPr lang="en-US" altLang="ko-KR" sz="1400" b="1" u="sng" dirty="0">
                    <a:solidFill>
                      <a:srgbClr val="080808"/>
                    </a:solidFill>
                    <a:effectLst/>
                  </a:rPr>
                  <a:t>(</a:t>
                </a:r>
                <a:r>
                  <a:rPr lang="en-US" altLang="ko-KR" sz="1400" b="1" u="sng" dirty="0" err="1">
                    <a:solidFill>
                      <a:srgbClr val="000000"/>
                    </a:solidFill>
                    <a:effectLst/>
                  </a:rPr>
                  <a:t>boardEntity</a:t>
                </a:r>
                <a:r>
                  <a:rPr lang="en-US" altLang="ko-KR" sz="1400" b="1" u="sng" dirty="0">
                    <a:solidFill>
                      <a:srgbClr val="080808"/>
                    </a:solidFill>
                    <a:effectLst/>
                  </a:rPr>
                  <a:t>);</a:t>
                </a:r>
                <a:br>
                  <a:rPr lang="en-US" altLang="ko-KR" sz="1400" dirty="0">
                    <a:solidFill>
                      <a:srgbClr val="080808"/>
                    </a:solidFill>
                    <a:effectLst/>
                  </a:rPr>
                </a:br>
                <a:r>
                  <a:rPr lang="en-US" altLang="ko-KR" sz="1400" dirty="0">
                    <a:solidFill>
                      <a:srgbClr val="080808"/>
                    </a:solidFill>
                    <a:effectLst/>
                  </a:rPr>
                  <a:t>    } </a:t>
                </a:r>
                <a:r>
                  <a:rPr lang="en-US" altLang="ko-KR" sz="1400" dirty="0">
                    <a:solidFill>
                      <a:srgbClr val="0033B3"/>
                    </a:solidFill>
                    <a:effectLst/>
                  </a:rPr>
                  <a:t>else </a:t>
                </a:r>
                <a:r>
                  <a:rPr lang="en-US" altLang="ko-KR" sz="1400" dirty="0">
                    <a:solidFill>
                      <a:srgbClr val="080808"/>
                    </a:solidFill>
                    <a:effectLst/>
                  </a:rPr>
                  <a:t>{</a:t>
                </a:r>
                <a:br>
                  <a:rPr lang="en-US" altLang="ko-KR" sz="1400" dirty="0">
                    <a:solidFill>
                      <a:srgbClr val="080808"/>
                    </a:solidFill>
                    <a:effectLst/>
                  </a:rPr>
                </a:br>
                <a:r>
                  <a:rPr lang="en-US" altLang="ko-KR" sz="1400" dirty="0">
                    <a:solidFill>
                      <a:srgbClr val="080808"/>
                    </a:solidFill>
                    <a:effectLst/>
                  </a:rPr>
                  <a:t>        </a:t>
                </a:r>
                <a:r>
                  <a:rPr lang="en-US" altLang="ko-KR" sz="1400" dirty="0">
                    <a:solidFill>
                      <a:srgbClr val="0033B3"/>
                    </a:solidFill>
                    <a:effectLst/>
                  </a:rPr>
                  <a:t>throw new </a:t>
                </a:r>
                <a:r>
                  <a:rPr lang="en-US" altLang="ko-KR" sz="1400" dirty="0" err="1">
                    <a:solidFill>
                      <a:srgbClr val="080808"/>
                    </a:solidFill>
                    <a:effectLst/>
                  </a:rPr>
                  <a:t>NotFoundException</a:t>
                </a:r>
                <a:r>
                  <a:rPr lang="en-US" altLang="ko-KR" sz="1400" dirty="0">
                    <a:solidFill>
                      <a:srgbClr val="080808"/>
                    </a:solidFill>
                    <a:effectLst/>
                  </a:rPr>
                  <a:t>(</a:t>
                </a:r>
                <a:r>
                  <a:rPr lang="en-US" altLang="ko-KR" sz="1400" dirty="0">
                    <a:solidFill>
                      <a:srgbClr val="067D17"/>
                    </a:solidFill>
                    <a:effectLst/>
                  </a:rPr>
                  <a:t>"</a:t>
                </a:r>
                <a:r>
                  <a:rPr lang="ko-KR" altLang="en-US" sz="1400" dirty="0">
                    <a:solidFill>
                      <a:srgbClr val="067D17"/>
                    </a:solidFill>
                    <a:effectLst/>
                    <a:ea typeface="맑은 고딕" panose="020B0503020000020004" pitchFamily="50" charset="-127"/>
                  </a:rPr>
                  <a:t>게시글을 찾을 수 없습니다</a:t>
                </a:r>
                <a:r>
                  <a:rPr lang="en-US" altLang="ko-KR" sz="1400" dirty="0">
                    <a:solidFill>
                      <a:srgbClr val="067D17"/>
                    </a:solidFill>
                    <a:effectLst/>
                  </a:rPr>
                  <a:t>."</a:t>
                </a:r>
                <a:r>
                  <a:rPr lang="en-US" altLang="ko-KR" sz="1400" dirty="0">
                    <a:solidFill>
                      <a:srgbClr val="080808"/>
                    </a:solidFill>
                    <a:effectLst/>
                  </a:rPr>
                  <a:t>);</a:t>
                </a:r>
                <a:br>
                  <a:rPr lang="en-US" altLang="ko-KR" sz="1400" dirty="0">
                    <a:solidFill>
                      <a:srgbClr val="080808"/>
                    </a:solidFill>
                    <a:effectLst/>
                  </a:rPr>
                </a:br>
                <a:r>
                  <a:rPr lang="en-US" altLang="ko-KR" sz="1400" dirty="0">
                    <a:solidFill>
                      <a:srgbClr val="080808"/>
                    </a:solidFill>
                    <a:effectLst/>
                  </a:rPr>
                  <a:t>    }</a:t>
                </a:r>
                <a:br>
                  <a:rPr lang="en-US" altLang="ko-KR" sz="1400" dirty="0">
                    <a:solidFill>
                      <a:srgbClr val="080808"/>
                    </a:solidFill>
                    <a:effectLst/>
                  </a:rPr>
                </a:br>
                <a:r>
                  <a:rPr lang="en-US" altLang="ko-KR" sz="1400" dirty="0">
                    <a:solidFill>
                      <a:srgbClr val="080808"/>
                    </a:solidFill>
                    <a:effectLst/>
                  </a:rPr>
                  <a:t>}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2032914-7564-4416-B6FA-687335FFA1F2}"/>
                  </a:ext>
                </a:extLst>
              </p:cNvPr>
              <p:cNvSpPr txBox="1"/>
              <p:nvPr/>
            </p:nvSpPr>
            <p:spPr>
              <a:xfrm>
                <a:off x="8308055" y="1076579"/>
                <a:ext cx="16854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카카오 Regular"/>
                    <a:ea typeface="카카오 Regular"/>
                    <a:cs typeface="+mn-cs"/>
                  </a:rPr>
                  <a:t>&lt; </a:t>
                </a:r>
                <a:r>
                  <a: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카카오 Regular"/>
                    <a:ea typeface="카카오 Regular"/>
                    <a:cs typeface="+mn-cs"/>
                  </a:rPr>
                  <a:t>게시글 조회 수 업데이트</a:t>
                </a: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카카오 Regular"/>
                    <a:ea typeface="카카오 Regular"/>
                    <a:cs typeface="+mn-cs"/>
                  </a:rPr>
                  <a:t> </a:t>
                </a:r>
                <a:r>
                  <a:rPr lang="en-US" altLang="ko-KR" b="1" dirty="0">
                    <a:solidFill>
                      <a:prstClr val="black"/>
                    </a:solidFill>
                    <a:latin typeface="카카오 Regular"/>
                    <a:ea typeface="카카오 Regular"/>
                  </a:rPr>
                  <a:t>Service</a:t>
                </a:r>
                <a:r>
                  <a: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카카오 Regular"/>
                    <a:ea typeface="카카오 Regular"/>
                    <a:cs typeface="+mn-cs"/>
                  </a:rPr>
                  <a:t> </a:t>
                </a: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카카오 Regular"/>
                    <a:ea typeface="카카오 Regular"/>
                    <a:cs typeface="+mn-cs"/>
                  </a:rPr>
                  <a:t>&gt;</a:t>
                </a:r>
                <a:endPara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endParaRPr>
              </a:p>
            </p:txBody>
          </p:sp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D440F57-EF3C-4852-8F61-FE75B733F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03580" y="4270786"/>
              <a:ext cx="5800582" cy="228780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C19683-350B-4811-B61F-F2327B37C5E6}"/>
                </a:ext>
              </a:extLst>
            </p:cNvPr>
            <p:cNvSpPr txBox="1"/>
            <p:nvPr/>
          </p:nvSpPr>
          <p:spPr>
            <a:xfrm>
              <a:off x="7134562" y="3910958"/>
              <a:ext cx="40703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highlight>
                    <a:srgbClr val="F9E0C7"/>
                  </a:highlight>
                </a:rPr>
                <a:t>Service</a:t>
              </a:r>
              <a:r>
                <a:rPr lang="ko-KR" altLang="en-US" sz="1100" b="1" dirty="0">
                  <a:highlight>
                    <a:srgbClr val="F9E0C7"/>
                  </a:highlight>
                </a:rPr>
                <a:t>에 구현한 메서드를 게시글 상세보기 조회 시 작동하는 </a:t>
              </a:r>
              <a:r>
                <a:rPr lang="en-US" altLang="ko-KR" sz="1100" b="1" dirty="0" err="1">
                  <a:highlight>
                    <a:srgbClr val="F9E0C7"/>
                  </a:highlight>
                </a:rPr>
                <a:t>api</a:t>
              </a:r>
              <a:r>
                <a:rPr lang="ko-KR" altLang="en-US" sz="1100" b="1" dirty="0">
                  <a:highlight>
                    <a:srgbClr val="F9E0C7"/>
                  </a:highlight>
                </a:rPr>
                <a:t>에 전달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595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Part 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840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&lt;9&gt; .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문의 게시판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 –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주요 구현 기능 코드 리뷰 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(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댓글 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Entity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설정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)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0EF344-A2E8-4930-9DD7-B5EB6BBBD24A}"/>
              </a:ext>
            </a:extLst>
          </p:cNvPr>
          <p:cNvSpPr/>
          <p:nvPr/>
        </p:nvSpPr>
        <p:spPr>
          <a:xfrm>
            <a:off x="537117" y="1264920"/>
            <a:ext cx="6778083" cy="514445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altLang="ko-KR" sz="1400" dirty="0" err="1">
                <a:solidFill>
                  <a:srgbClr val="000000"/>
                </a:solidFill>
                <a:effectLst/>
              </a:rPr>
              <a:t>ReplyEntity</a:t>
            </a:r>
            <a:r>
              <a:rPr lang="en-US" altLang="ko-KR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400" dirty="0">
                <a:solidFill>
                  <a:srgbClr val="0033B3"/>
                </a:solidFill>
                <a:effectLst/>
              </a:rPr>
              <a:t>extends </a:t>
            </a:r>
            <a:r>
              <a:rPr lang="en-US" altLang="ko-KR" sz="1400" dirty="0" err="1">
                <a:solidFill>
                  <a:srgbClr val="000000"/>
                </a:solidFill>
                <a:effectLst/>
              </a:rPr>
              <a:t>BaseEntity</a:t>
            </a:r>
            <a:r>
              <a:rPr lang="en-US" altLang="ko-KR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400" dirty="0">
                <a:solidFill>
                  <a:srgbClr val="080808"/>
                </a:solidFill>
                <a:effectLst/>
              </a:rPr>
              <a:t>{</a:t>
            </a:r>
            <a:br>
              <a:rPr lang="en-US" altLang="ko-KR" sz="1400" dirty="0">
                <a:solidFill>
                  <a:srgbClr val="080808"/>
                </a:solidFill>
                <a:effectLst/>
              </a:rPr>
            </a:br>
            <a:br>
              <a:rPr lang="en-US" altLang="ko-KR" sz="1400" dirty="0">
                <a:solidFill>
                  <a:srgbClr val="080808"/>
                </a:solidFill>
                <a:effectLst/>
              </a:rPr>
            </a:br>
            <a:r>
              <a:rPr lang="en-US" altLang="ko-KR" sz="14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400" dirty="0">
                <a:solidFill>
                  <a:srgbClr val="9E880D"/>
                </a:solidFill>
                <a:effectLst/>
              </a:rPr>
              <a:t>@Id</a:t>
            </a:r>
            <a:br>
              <a:rPr lang="en-US" altLang="ko-KR" sz="1400" dirty="0">
                <a:solidFill>
                  <a:srgbClr val="9E880D"/>
                </a:solidFill>
                <a:effectLst/>
              </a:rPr>
            </a:br>
            <a:r>
              <a:rPr lang="en-US" altLang="ko-KR" sz="1400" dirty="0">
                <a:solidFill>
                  <a:srgbClr val="9E880D"/>
                </a:solidFill>
                <a:effectLst/>
              </a:rPr>
              <a:t>    @GeneratedValue</a:t>
            </a:r>
            <a:r>
              <a:rPr lang="en-US" altLang="ko-KR" sz="1400" dirty="0">
                <a:solidFill>
                  <a:srgbClr val="080808"/>
                </a:solidFill>
                <a:effectLst/>
              </a:rPr>
              <a:t>(strategy = </a:t>
            </a:r>
            <a:r>
              <a:rPr lang="en-US" altLang="ko-KR" sz="1400" dirty="0" err="1">
                <a:solidFill>
                  <a:srgbClr val="000000"/>
                </a:solidFill>
                <a:effectLst/>
              </a:rPr>
              <a:t>GenerationType</a:t>
            </a:r>
            <a:r>
              <a:rPr lang="en-US" altLang="ko-KR" sz="14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altLang="ko-KR" sz="1400" i="1" dirty="0" err="1">
                <a:solidFill>
                  <a:srgbClr val="871094"/>
                </a:solidFill>
                <a:effectLst/>
              </a:rPr>
              <a:t>IDENTITY</a:t>
            </a:r>
            <a:r>
              <a:rPr lang="en-US" altLang="ko-KR" sz="1400" dirty="0">
                <a:solidFill>
                  <a:srgbClr val="080808"/>
                </a:solidFill>
                <a:effectLst/>
              </a:rPr>
              <a:t>)</a:t>
            </a:r>
            <a:br>
              <a:rPr lang="en-US" altLang="ko-KR" sz="1400" dirty="0">
                <a:solidFill>
                  <a:srgbClr val="080808"/>
                </a:solidFill>
                <a:effectLst/>
              </a:rPr>
            </a:br>
            <a:r>
              <a:rPr lang="en-US" altLang="ko-KR" sz="14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400" dirty="0">
                <a:solidFill>
                  <a:srgbClr val="0033B3"/>
                </a:solidFill>
                <a:effectLst/>
              </a:rPr>
              <a:t>private </a:t>
            </a:r>
            <a:r>
              <a:rPr lang="en-US" altLang="ko-KR" sz="1400" dirty="0">
                <a:solidFill>
                  <a:srgbClr val="000000"/>
                </a:solidFill>
                <a:effectLst/>
              </a:rPr>
              <a:t>Long </a:t>
            </a:r>
            <a:r>
              <a:rPr lang="en-US" altLang="ko-KR" sz="1400" dirty="0">
                <a:solidFill>
                  <a:srgbClr val="871094"/>
                </a:solidFill>
                <a:effectLst/>
              </a:rPr>
              <a:t>id</a:t>
            </a:r>
            <a:r>
              <a:rPr lang="en-US" altLang="ko-KR" sz="1400" dirty="0">
                <a:solidFill>
                  <a:srgbClr val="080808"/>
                </a:solidFill>
                <a:effectLst/>
              </a:rPr>
              <a:t>;</a:t>
            </a:r>
            <a:br>
              <a:rPr lang="en-US" altLang="ko-KR" sz="1400" dirty="0">
                <a:solidFill>
                  <a:srgbClr val="080808"/>
                </a:solidFill>
                <a:effectLst/>
              </a:rPr>
            </a:br>
            <a:br>
              <a:rPr lang="en-US" altLang="ko-KR" sz="1400" dirty="0">
                <a:solidFill>
                  <a:srgbClr val="080808"/>
                </a:solidFill>
                <a:effectLst/>
              </a:rPr>
            </a:br>
            <a:r>
              <a:rPr lang="en-US" altLang="ko-KR" sz="14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400" dirty="0">
                <a:solidFill>
                  <a:srgbClr val="9E880D"/>
                </a:solidFill>
                <a:effectLst/>
              </a:rPr>
              <a:t>@Column</a:t>
            </a:r>
            <a:r>
              <a:rPr lang="en-US" altLang="ko-KR" sz="1400" dirty="0">
                <a:solidFill>
                  <a:srgbClr val="080808"/>
                </a:solidFill>
                <a:effectLst/>
              </a:rPr>
              <a:t>(nullable = </a:t>
            </a:r>
            <a:r>
              <a:rPr lang="en-US" altLang="ko-KR" sz="1400" dirty="0">
                <a:solidFill>
                  <a:srgbClr val="0033B3"/>
                </a:solidFill>
                <a:effectLst/>
              </a:rPr>
              <a:t>false</a:t>
            </a:r>
            <a:r>
              <a:rPr lang="en-US" altLang="ko-KR" sz="1400" dirty="0">
                <a:solidFill>
                  <a:srgbClr val="080808"/>
                </a:solidFill>
                <a:effectLst/>
              </a:rPr>
              <a:t>)</a:t>
            </a:r>
            <a:br>
              <a:rPr lang="en-US" altLang="ko-KR" sz="1400" dirty="0">
                <a:solidFill>
                  <a:srgbClr val="080808"/>
                </a:solidFill>
                <a:effectLst/>
              </a:rPr>
            </a:br>
            <a:r>
              <a:rPr lang="en-US" altLang="ko-KR" sz="14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400" dirty="0">
                <a:solidFill>
                  <a:srgbClr val="0033B3"/>
                </a:solidFill>
                <a:effectLst/>
              </a:rPr>
              <a:t>private </a:t>
            </a:r>
            <a:r>
              <a:rPr lang="en-US" altLang="ko-KR" sz="1400" dirty="0">
                <a:solidFill>
                  <a:srgbClr val="000000"/>
                </a:solidFill>
                <a:effectLst/>
              </a:rPr>
              <a:t>String </a:t>
            </a:r>
            <a:r>
              <a:rPr lang="en-US" altLang="ko-KR" sz="1400" dirty="0">
                <a:solidFill>
                  <a:srgbClr val="871094"/>
                </a:solidFill>
                <a:effectLst/>
              </a:rPr>
              <a:t>nickname</a:t>
            </a:r>
            <a:r>
              <a:rPr lang="en-US" altLang="ko-KR" sz="1400" dirty="0">
                <a:solidFill>
                  <a:srgbClr val="080808"/>
                </a:solidFill>
                <a:effectLst/>
              </a:rPr>
              <a:t>;</a:t>
            </a:r>
            <a:br>
              <a:rPr lang="en-US" altLang="ko-KR" sz="1400" dirty="0">
                <a:solidFill>
                  <a:srgbClr val="080808"/>
                </a:solidFill>
                <a:effectLst/>
              </a:rPr>
            </a:br>
            <a:br>
              <a:rPr lang="en-US" altLang="ko-KR" sz="1400" dirty="0">
                <a:solidFill>
                  <a:srgbClr val="080808"/>
                </a:solidFill>
                <a:effectLst/>
              </a:rPr>
            </a:br>
            <a:r>
              <a:rPr lang="en-US" altLang="ko-KR" sz="14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400" dirty="0">
                <a:solidFill>
                  <a:srgbClr val="9E880D"/>
                </a:solidFill>
                <a:effectLst/>
              </a:rPr>
              <a:t>@Column</a:t>
            </a:r>
            <a:r>
              <a:rPr lang="en-US" altLang="ko-KR" sz="1400" dirty="0">
                <a:solidFill>
                  <a:srgbClr val="080808"/>
                </a:solidFill>
                <a:effectLst/>
              </a:rPr>
              <a:t>(columnDefinition = </a:t>
            </a:r>
            <a:r>
              <a:rPr lang="en-US" altLang="ko-KR" sz="1400" dirty="0">
                <a:solidFill>
                  <a:srgbClr val="067D17"/>
                </a:solidFill>
                <a:effectLst/>
              </a:rPr>
              <a:t>"TEXT"</a:t>
            </a:r>
            <a:r>
              <a:rPr lang="en-US" altLang="ko-KR" sz="1400" dirty="0">
                <a:solidFill>
                  <a:srgbClr val="080808"/>
                </a:solidFill>
                <a:effectLst/>
              </a:rPr>
              <a:t>)</a:t>
            </a:r>
            <a:br>
              <a:rPr lang="en-US" altLang="ko-KR" sz="1400" dirty="0">
                <a:solidFill>
                  <a:srgbClr val="080808"/>
                </a:solidFill>
                <a:effectLst/>
              </a:rPr>
            </a:br>
            <a:r>
              <a:rPr lang="en-US" altLang="ko-KR" sz="14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400" dirty="0">
                <a:solidFill>
                  <a:srgbClr val="0033B3"/>
                </a:solidFill>
                <a:effectLst/>
              </a:rPr>
              <a:t>private </a:t>
            </a:r>
            <a:r>
              <a:rPr lang="en-US" altLang="ko-KR" sz="1400" dirty="0">
                <a:solidFill>
                  <a:srgbClr val="000000"/>
                </a:solidFill>
                <a:effectLst/>
              </a:rPr>
              <a:t>String </a:t>
            </a:r>
            <a:r>
              <a:rPr lang="en-US" altLang="ko-KR" sz="1400" dirty="0">
                <a:solidFill>
                  <a:srgbClr val="871094"/>
                </a:solidFill>
                <a:effectLst/>
              </a:rPr>
              <a:t>reply</a:t>
            </a:r>
            <a:r>
              <a:rPr lang="en-US" altLang="ko-KR" sz="1400" dirty="0">
                <a:solidFill>
                  <a:srgbClr val="080808"/>
                </a:solidFill>
                <a:effectLst/>
              </a:rPr>
              <a:t>; </a:t>
            </a:r>
            <a:r>
              <a:rPr lang="en-US" altLang="ko-KR" sz="1400" i="1" dirty="0">
                <a:solidFill>
                  <a:srgbClr val="8C8C8C"/>
                </a:solidFill>
                <a:effectLst/>
              </a:rPr>
              <a:t>// </a:t>
            </a:r>
            <a:r>
              <a:rPr lang="ko-KR" altLang="en-US" sz="1400" i="1" dirty="0">
                <a:solidFill>
                  <a:srgbClr val="8C8C8C"/>
                </a:solidFill>
                <a:effectLst/>
                <a:ea typeface="맑은 고딕" panose="020B0503020000020004" pitchFamily="50" charset="-127"/>
              </a:rPr>
              <a:t>댓글 내용</a:t>
            </a:r>
            <a:br>
              <a:rPr lang="ko-KR" altLang="en-US" sz="1400" i="1" dirty="0">
                <a:solidFill>
                  <a:srgbClr val="8C8C8C"/>
                </a:solidFill>
                <a:effectLst/>
                <a:ea typeface="맑은 고딕" panose="020B0503020000020004" pitchFamily="50" charset="-127"/>
              </a:rPr>
            </a:br>
            <a:br>
              <a:rPr lang="ko-KR" altLang="en-US" sz="1400" i="1" dirty="0">
                <a:solidFill>
                  <a:srgbClr val="8C8C8C"/>
                </a:solidFill>
                <a:effectLst/>
                <a:ea typeface="맑은 고딕" panose="020B0503020000020004" pitchFamily="50" charset="-127"/>
              </a:rPr>
            </a:br>
            <a:r>
              <a:rPr lang="ko-KR" altLang="en-US" sz="1400" i="1" dirty="0">
                <a:solidFill>
                  <a:srgbClr val="8C8C8C"/>
                </a:solidFill>
                <a:effectLst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rgbClr val="9E880D"/>
                </a:solidFill>
                <a:effectLst/>
              </a:rPr>
              <a:t>@ManyToOne</a:t>
            </a:r>
            <a:br>
              <a:rPr lang="en-US" altLang="ko-KR" sz="1400" dirty="0">
                <a:solidFill>
                  <a:srgbClr val="9E880D"/>
                </a:solidFill>
                <a:effectLst/>
              </a:rPr>
            </a:br>
            <a:r>
              <a:rPr lang="en-US" altLang="ko-KR" sz="1400" dirty="0">
                <a:solidFill>
                  <a:srgbClr val="9E880D"/>
                </a:solidFill>
                <a:effectLst/>
              </a:rPr>
              <a:t>    @JoinColumn</a:t>
            </a:r>
            <a:r>
              <a:rPr lang="en-US" altLang="ko-KR" sz="1400" dirty="0">
                <a:solidFill>
                  <a:srgbClr val="080808"/>
                </a:solidFill>
                <a:effectLst/>
              </a:rPr>
              <a:t>(name = </a:t>
            </a:r>
            <a:r>
              <a:rPr lang="en-US" altLang="ko-KR" sz="1400" dirty="0">
                <a:solidFill>
                  <a:srgbClr val="067D17"/>
                </a:solidFill>
                <a:effectLst/>
              </a:rPr>
              <a:t>"</a:t>
            </a:r>
            <a:r>
              <a:rPr lang="en-US" altLang="ko-KR" sz="1400" dirty="0" err="1">
                <a:solidFill>
                  <a:srgbClr val="067D17"/>
                </a:solidFill>
                <a:effectLst/>
              </a:rPr>
              <a:t>b_id</a:t>
            </a:r>
            <a:r>
              <a:rPr lang="en-US" altLang="ko-KR" sz="1400" dirty="0">
                <a:solidFill>
                  <a:srgbClr val="067D17"/>
                </a:solidFill>
                <a:effectLst/>
              </a:rPr>
              <a:t>"</a:t>
            </a:r>
            <a:r>
              <a:rPr lang="en-US" altLang="ko-KR" sz="1400" dirty="0">
                <a:solidFill>
                  <a:srgbClr val="080808"/>
                </a:solidFill>
                <a:effectLst/>
              </a:rPr>
              <a:t>)</a:t>
            </a:r>
            <a:br>
              <a:rPr lang="en-US" altLang="ko-KR" sz="1400" dirty="0">
                <a:solidFill>
                  <a:srgbClr val="080808"/>
                </a:solidFill>
                <a:effectLst/>
              </a:rPr>
            </a:br>
            <a:r>
              <a:rPr lang="en-US" altLang="ko-KR" sz="14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400" dirty="0">
                <a:solidFill>
                  <a:srgbClr val="0033B3"/>
                </a:solidFill>
                <a:effectLst/>
              </a:rPr>
              <a:t>private </a:t>
            </a:r>
            <a:r>
              <a:rPr lang="en-US" altLang="ko-KR" sz="1400" dirty="0" err="1">
                <a:solidFill>
                  <a:srgbClr val="000000"/>
                </a:solidFill>
                <a:effectLst/>
              </a:rPr>
              <a:t>BoardEntity</a:t>
            </a:r>
            <a:r>
              <a:rPr lang="en-US" altLang="ko-KR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400" dirty="0" err="1">
                <a:solidFill>
                  <a:srgbClr val="871094"/>
                </a:solidFill>
                <a:effectLst/>
              </a:rPr>
              <a:t>boardEntity</a:t>
            </a:r>
            <a:r>
              <a:rPr lang="en-US" altLang="ko-KR" sz="1400" dirty="0">
                <a:solidFill>
                  <a:srgbClr val="080808"/>
                </a:solidFill>
                <a:effectLst/>
              </a:rPr>
              <a:t>;</a:t>
            </a:r>
            <a:br>
              <a:rPr lang="en-US" altLang="ko-KR" sz="1400" dirty="0">
                <a:solidFill>
                  <a:srgbClr val="080808"/>
                </a:solidFill>
                <a:effectLst/>
              </a:rPr>
            </a:br>
            <a:br>
              <a:rPr lang="en-US" altLang="ko-KR" sz="1400" dirty="0">
                <a:solidFill>
                  <a:srgbClr val="080808"/>
                </a:solidFill>
                <a:effectLst/>
              </a:rPr>
            </a:br>
            <a:r>
              <a:rPr lang="en-US" altLang="ko-KR" sz="14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400" dirty="0">
                <a:solidFill>
                  <a:srgbClr val="9E880D"/>
                </a:solidFill>
                <a:effectLst/>
              </a:rPr>
              <a:t>@ManyToOne</a:t>
            </a:r>
            <a:br>
              <a:rPr lang="en-US" altLang="ko-KR" sz="1400" dirty="0">
                <a:solidFill>
                  <a:srgbClr val="9E880D"/>
                </a:solidFill>
                <a:effectLst/>
              </a:rPr>
            </a:br>
            <a:r>
              <a:rPr lang="en-US" altLang="ko-KR" sz="1400" dirty="0">
                <a:solidFill>
                  <a:srgbClr val="9E880D"/>
                </a:solidFill>
                <a:effectLst/>
              </a:rPr>
              <a:t>    @JoinColumn</a:t>
            </a:r>
            <a:r>
              <a:rPr lang="en-US" altLang="ko-KR" sz="1400" dirty="0">
                <a:solidFill>
                  <a:srgbClr val="080808"/>
                </a:solidFill>
                <a:effectLst/>
              </a:rPr>
              <a:t>(name = </a:t>
            </a:r>
            <a:r>
              <a:rPr lang="en-US" altLang="ko-KR" sz="1400" dirty="0">
                <a:solidFill>
                  <a:srgbClr val="067D17"/>
                </a:solidFill>
                <a:effectLst/>
              </a:rPr>
              <a:t>"MEMBER_ID"</a:t>
            </a:r>
            <a:r>
              <a:rPr lang="en-US" altLang="ko-KR" sz="1400" dirty="0">
                <a:solidFill>
                  <a:srgbClr val="080808"/>
                </a:solidFill>
                <a:effectLst/>
              </a:rPr>
              <a:t>)</a:t>
            </a:r>
            <a:br>
              <a:rPr lang="en-US" altLang="ko-KR" sz="1400" dirty="0">
                <a:solidFill>
                  <a:srgbClr val="080808"/>
                </a:solidFill>
                <a:effectLst/>
              </a:rPr>
            </a:br>
            <a:r>
              <a:rPr lang="en-US" altLang="ko-KR" sz="14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400" dirty="0">
                <a:solidFill>
                  <a:srgbClr val="0033B3"/>
                </a:solidFill>
                <a:effectLst/>
              </a:rPr>
              <a:t>private </a:t>
            </a:r>
            <a:r>
              <a:rPr lang="en-US" altLang="ko-KR" sz="1400" dirty="0" err="1">
                <a:solidFill>
                  <a:srgbClr val="000000"/>
                </a:solidFill>
                <a:effectLst/>
              </a:rPr>
              <a:t>MemberEntity</a:t>
            </a:r>
            <a:r>
              <a:rPr lang="en-US" altLang="ko-KR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400" dirty="0" err="1">
                <a:solidFill>
                  <a:srgbClr val="871094"/>
                </a:solidFill>
                <a:effectLst/>
              </a:rPr>
              <a:t>memberEntity</a:t>
            </a:r>
            <a:r>
              <a:rPr lang="en-US" altLang="ko-KR" sz="1400" dirty="0">
                <a:solidFill>
                  <a:srgbClr val="080808"/>
                </a:solidFill>
                <a:effectLst/>
              </a:rPr>
              <a:t>;</a:t>
            </a:r>
            <a:br>
              <a:rPr lang="en-US" altLang="ko-KR" sz="1400" dirty="0">
                <a:solidFill>
                  <a:srgbClr val="080808"/>
                </a:solidFill>
                <a:effectLst/>
              </a:rPr>
            </a:br>
            <a:r>
              <a:rPr lang="en-US" altLang="ko-KR" sz="1400" dirty="0">
                <a:solidFill>
                  <a:srgbClr val="080808"/>
                </a:solidFill>
                <a:effectLst/>
              </a:rPr>
              <a:t>    </a:t>
            </a:r>
            <a:br>
              <a:rPr lang="en-US" altLang="ko-KR" sz="1400" dirty="0">
                <a:solidFill>
                  <a:srgbClr val="080808"/>
                </a:solidFill>
                <a:effectLst/>
              </a:rPr>
            </a:br>
            <a:r>
              <a:rPr lang="en-US" altLang="ko-KR" sz="1400" dirty="0">
                <a:solidFill>
                  <a:srgbClr val="080808"/>
                </a:solidFill>
                <a:effectLst/>
              </a:rPr>
              <a:t>}</a:t>
            </a:r>
            <a:br>
              <a:rPr lang="en-US" altLang="ko-KR" sz="1400" dirty="0">
                <a:solidFill>
                  <a:srgbClr val="080808"/>
                </a:solidFill>
                <a:effectLst/>
              </a:rPr>
            </a:br>
            <a:endParaRPr lang="en-US" altLang="ko-KR" sz="1400" dirty="0">
              <a:solidFill>
                <a:srgbClr val="080808"/>
              </a:solidFill>
              <a:effectLst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5D1DF79-43E4-435D-9C30-AF3F97755A2A}"/>
              </a:ext>
            </a:extLst>
          </p:cNvPr>
          <p:cNvSpPr/>
          <p:nvPr/>
        </p:nvSpPr>
        <p:spPr>
          <a:xfrm>
            <a:off x="1129386" y="4015485"/>
            <a:ext cx="2899783" cy="747121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1C2AB0B-747B-44BE-851E-0F667AC12E43}"/>
              </a:ext>
            </a:extLst>
          </p:cNvPr>
          <p:cNvSpPr/>
          <p:nvPr/>
        </p:nvSpPr>
        <p:spPr>
          <a:xfrm>
            <a:off x="1131172" y="4847408"/>
            <a:ext cx="3140051" cy="82528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931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Part 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8773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&lt;10&gt; .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문의 게시판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 –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주요 구현 기능 코드 리뷰 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(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게시판 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 DTO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설정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)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93AE54-C445-4884-AF5F-CAD490C52ACE}"/>
              </a:ext>
            </a:extLst>
          </p:cNvPr>
          <p:cNvSpPr/>
          <p:nvPr/>
        </p:nvSpPr>
        <p:spPr>
          <a:xfrm>
            <a:off x="666918" y="1074234"/>
            <a:ext cx="10858163" cy="547215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altLang="ko-KR" sz="1300" dirty="0" err="1">
                <a:solidFill>
                  <a:srgbClr val="000000"/>
                </a:solidFill>
                <a:effectLst/>
              </a:rPr>
              <a:t>ReplyDTO</a:t>
            </a:r>
            <a:r>
              <a:rPr lang="en-US" altLang="ko-KR" sz="13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{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300" dirty="0">
                <a:solidFill>
                  <a:srgbClr val="9E880D"/>
                </a:solidFill>
                <a:effectLst/>
              </a:rPr>
              <a:t>@Data</a:t>
            </a:r>
            <a:br>
              <a:rPr lang="en-US" altLang="ko-KR" sz="1300" dirty="0">
                <a:solidFill>
                  <a:srgbClr val="9E880D"/>
                </a:solidFill>
                <a:effectLst/>
              </a:rPr>
            </a:br>
            <a:r>
              <a:rPr lang="en-US" altLang="ko-KR" sz="1300" dirty="0">
                <a:solidFill>
                  <a:srgbClr val="9E880D"/>
                </a:solidFill>
                <a:effectLst/>
              </a:rPr>
              <a:t>    @AllArgsConstructor</a:t>
            </a:r>
            <a:br>
              <a:rPr lang="en-US" altLang="ko-KR" sz="1300" dirty="0">
                <a:solidFill>
                  <a:srgbClr val="9E880D"/>
                </a:solidFill>
                <a:effectLst/>
              </a:rPr>
            </a:br>
            <a:r>
              <a:rPr lang="en-US" altLang="ko-KR" sz="1300" dirty="0">
                <a:solidFill>
                  <a:srgbClr val="9E880D"/>
                </a:solidFill>
                <a:effectLst/>
              </a:rPr>
              <a:t>    @NoArgsConstructor</a:t>
            </a:r>
            <a:br>
              <a:rPr lang="en-US" altLang="ko-KR" sz="1300" dirty="0">
                <a:solidFill>
                  <a:srgbClr val="9E880D"/>
                </a:solidFill>
                <a:effectLst/>
              </a:rPr>
            </a:br>
            <a:r>
              <a:rPr lang="en-US" altLang="ko-KR" sz="1300" dirty="0">
                <a:solidFill>
                  <a:srgbClr val="9E880D"/>
                </a:solidFill>
                <a:effectLst/>
              </a:rPr>
              <a:t>    @Builder</a:t>
            </a:r>
            <a:br>
              <a:rPr lang="en-US" altLang="ko-KR" sz="1300" dirty="0">
                <a:solidFill>
                  <a:srgbClr val="9E880D"/>
                </a:solidFill>
                <a:effectLst/>
              </a:rPr>
            </a:br>
            <a:r>
              <a:rPr lang="en-US" altLang="ko-KR" sz="1300" dirty="0">
                <a:solidFill>
                  <a:srgbClr val="9E880D"/>
                </a:solidFill>
                <a:effectLst/>
              </a:rPr>
              <a:t>    </a:t>
            </a:r>
            <a:r>
              <a:rPr lang="en-US" altLang="ko-KR" sz="1300" dirty="0">
                <a:solidFill>
                  <a:srgbClr val="0033B3"/>
                </a:solidFill>
                <a:effectLst/>
              </a:rPr>
              <a:t>public static class </a:t>
            </a:r>
            <a:r>
              <a:rPr lang="en-US" altLang="ko-KR" sz="1300" b="1" u="sng" dirty="0" err="1">
                <a:solidFill>
                  <a:srgbClr val="000000"/>
                </a:solidFill>
                <a:effectLst/>
              </a:rPr>
              <a:t>ReplyRequestDTO</a:t>
            </a:r>
            <a:r>
              <a:rPr lang="en-US" altLang="ko-KR" sz="1300" b="1" u="sng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{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    </a:t>
            </a:r>
            <a:r>
              <a:rPr lang="en-US" altLang="ko-KR" sz="1300" dirty="0">
                <a:solidFill>
                  <a:srgbClr val="0033B3"/>
                </a:solidFill>
                <a:effectLst/>
              </a:rPr>
              <a:t>private </a:t>
            </a:r>
            <a:r>
              <a:rPr lang="en-US" altLang="ko-KR" sz="1300" dirty="0">
                <a:solidFill>
                  <a:srgbClr val="000000"/>
                </a:solidFill>
                <a:effectLst/>
              </a:rPr>
              <a:t>Long </a:t>
            </a:r>
            <a:r>
              <a:rPr lang="en-US" altLang="ko-KR" sz="1300" dirty="0">
                <a:solidFill>
                  <a:srgbClr val="871094"/>
                </a:solidFill>
                <a:effectLst/>
              </a:rPr>
              <a:t>id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;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    </a:t>
            </a:r>
            <a:r>
              <a:rPr lang="en-US" altLang="ko-KR" sz="1300" b="1" u="sng" dirty="0">
                <a:solidFill>
                  <a:srgbClr val="0033B3"/>
                </a:solidFill>
                <a:effectLst/>
              </a:rPr>
              <a:t>private </a:t>
            </a:r>
            <a:r>
              <a:rPr lang="en-US" altLang="ko-KR" sz="1300" b="1" u="sng" dirty="0">
                <a:solidFill>
                  <a:srgbClr val="000000"/>
                </a:solidFill>
                <a:effectLst/>
              </a:rPr>
              <a:t>String </a:t>
            </a:r>
            <a:r>
              <a:rPr lang="en-US" altLang="ko-KR" sz="1300" b="1" u="sng" dirty="0">
                <a:solidFill>
                  <a:srgbClr val="871094"/>
                </a:solidFill>
                <a:effectLst/>
              </a:rPr>
              <a:t>nickname</a:t>
            </a:r>
            <a:r>
              <a:rPr lang="en-US" altLang="ko-KR" sz="1300" b="1" u="sng" dirty="0">
                <a:solidFill>
                  <a:srgbClr val="080808"/>
                </a:solidFill>
                <a:effectLst/>
              </a:rPr>
              <a:t>;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    </a:t>
            </a:r>
            <a:r>
              <a:rPr lang="en-US" altLang="ko-KR" sz="1300" dirty="0">
                <a:solidFill>
                  <a:srgbClr val="0033B3"/>
                </a:solidFill>
                <a:effectLst/>
              </a:rPr>
              <a:t>private </a:t>
            </a:r>
            <a:r>
              <a:rPr lang="en-US" altLang="ko-KR" sz="1300" dirty="0">
                <a:solidFill>
                  <a:srgbClr val="000000"/>
                </a:solidFill>
                <a:effectLst/>
              </a:rPr>
              <a:t>String </a:t>
            </a:r>
            <a:r>
              <a:rPr lang="en-US" altLang="ko-KR" sz="1300" dirty="0">
                <a:solidFill>
                  <a:srgbClr val="871094"/>
                </a:solidFill>
                <a:effectLst/>
              </a:rPr>
              <a:t>reply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;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    </a:t>
            </a:r>
            <a:r>
              <a:rPr lang="en-US" altLang="ko-KR" sz="1300" dirty="0">
                <a:solidFill>
                  <a:srgbClr val="0033B3"/>
                </a:solidFill>
                <a:effectLst/>
              </a:rPr>
              <a:t>private </a:t>
            </a:r>
            <a:r>
              <a:rPr lang="en-US" altLang="ko-KR" sz="1300" dirty="0">
                <a:solidFill>
                  <a:srgbClr val="000000"/>
                </a:solidFill>
                <a:effectLst/>
              </a:rPr>
              <a:t>String </a:t>
            </a:r>
            <a:r>
              <a:rPr lang="en-US" altLang="ko-KR" sz="1300" dirty="0" err="1">
                <a:solidFill>
                  <a:srgbClr val="871094"/>
                </a:solidFill>
                <a:effectLst/>
              </a:rPr>
              <a:t>regDate</a:t>
            </a:r>
            <a:r>
              <a:rPr lang="en-US" altLang="ko-KR" sz="1300" dirty="0">
                <a:solidFill>
                  <a:srgbClr val="871094"/>
                </a:solidFill>
                <a:effectLst/>
              </a:rPr>
              <a:t> 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= </a:t>
            </a:r>
            <a:r>
              <a:rPr lang="en-US" altLang="ko-KR" sz="1300" dirty="0" err="1">
                <a:solidFill>
                  <a:srgbClr val="000000"/>
                </a:solidFill>
                <a:effectLst/>
              </a:rPr>
              <a:t>LocalDateTime</a:t>
            </a:r>
            <a:r>
              <a:rPr lang="en-US" altLang="ko-KR" sz="13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altLang="ko-KR" sz="1300" i="1" dirty="0" err="1">
                <a:solidFill>
                  <a:srgbClr val="080808"/>
                </a:solidFill>
                <a:effectLst/>
              </a:rPr>
              <a:t>now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().format(</a:t>
            </a:r>
            <a:r>
              <a:rPr lang="en-US" altLang="ko-KR" sz="1300" dirty="0" err="1">
                <a:solidFill>
                  <a:srgbClr val="000000"/>
                </a:solidFill>
                <a:effectLst/>
              </a:rPr>
              <a:t>DateTimeFormatter</a:t>
            </a:r>
            <a:r>
              <a:rPr lang="en-US" altLang="ko-KR" sz="13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altLang="ko-KR" sz="1300" i="1" dirty="0" err="1">
                <a:solidFill>
                  <a:srgbClr val="080808"/>
                </a:solidFill>
                <a:effectLst/>
              </a:rPr>
              <a:t>ofPattern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(</a:t>
            </a:r>
            <a:r>
              <a:rPr lang="en-US" altLang="ko-KR" sz="1300" dirty="0">
                <a:solidFill>
                  <a:srgbClr val="067D17"/>
                </a:solidFill>
                <a:effectLst/>
              </a:rPr>
              <a:t>"yyyy.MM.dd </a:t>
            </a:r>
            <a:r>
              <a:rPr lang="en-US" altLang="ko-KR" sz="1300" dirty="0" err="1">
                <a:solidFill>
                  <a:srgbClr val="067D17"/>
                </a:solidFill>
                <a:effectLst/>
              </a:rPr>
              <a:t>HH:mm</a:t>
            </a:r>
            <a:r>
              <a:rPr lang="en-US" altLang="ko-KR" sz="1300" dirty="0">
                <a:solidFill>
                  <a:srgbClr val="067D17"/>
                </a:solidFill>
                <a:effectLst/>
              </a:rPr>
              <a:t>"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));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    </a:t>
            </a:r>
            <a:r>
              <a:rPr lang="en-US" altLang="ko-KR" sz="1300" dirty="0">
                <a:solidFill>
                  <a:srgbClr val="0033B3"/>
                </a:solidFill>
                <a:effectLst/>
              </a:rPr>
              <a:t>private </a:t>
            </a:r>
            <a:r>
              <a:rPr lang="en-US" altLang="ko-KR" sz="1300" dirty="0">
                <a:solidFill>
                  <a:srgbClr val="000000"/>
                </a:solidFill>
                <a:effectLst/>
              </a:rPr>
              <a:t>String </a:t>
            </a:r>
            <a:r>
              <a:rPr lang="en-US" altLang="ko-KR" sz="1300" dirty="0" err="1">
                <a:solidFill>
                  <a:srgbClr val="871094"/>
                </a:solidFill>
                <a:effectLst/>
              </a:rPr>
              <a:t>modDate</a:t>
            </a:r>
            <a:r>
              <a:rPr lang="en-US" altLang="ko-KR" sz="1300" dirty="0">
                <a:solidFill>
                  <a:srgbClr val="871094"/>
                </a:solidFill>
                <a:effectLst/>
              </a:rPr>
              <a:t> 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= </a:t>
            </a:r>
            <a:r>
              <a:rPr lang="en-US" altLang="ko-KR" sz="1300" dirty="0" err="1">
                <a:solidFill>
                  <a:srgbClr val="000000"/>
                </a:solidFill>
                <a:effectLst/>
              </a:rPr>
              <a:t>LocalDateTime</a:t>
            </a:r>
            <a:r>
              <a:rPr lang="en-US" altLang="ko-KR" sz="13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altLang="ko-KR" sz="1300" i="1" dirty="0" err="1">
                <a:solidFill>
                  <a:srgbClr val="080808"/>
                </a:solidFill>
                <a:effectLst/>
              </a:rPr>
              <a:t>now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().format(</a:t>
            </a:r>
            <a:r>
              <a:rPr lang="en-US" altLang="ko-KR" sz="1300" dirty="0" err="1">
                <a:solidFill>
                  <a:srgbClr val="000000"/>
                </a:solidFill>
                <a:effectLst/>
              </a:rPr>
              <a:t>DateTimeFormatter</a:t>
            </a:r>
            <a:r>
              <a:rPr lang="en-US" altLang="ko-KR" sz="13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altLang="ko-KR" sz="1300" i="1" dirty="0" err="1">
                <a:solidFill>
                  <a:srgbClr val="080808"/>
                </a:solidFill>
                <a:effectLst/>
              </a:rPr>
              <a:t>ofPattern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(</a:t>
            </a:r>
            <a:r>
              <a:rPr lang="en-US" altLang="ko-KR" sz="1300" dirty="0">
                <a:solidFill>
                  <a:srgbClr val="067D17"/>
                </a:solidFill>
                <a:effectLst/>
              </a:rPr>
              <a:t>"yyyy.MM.dd </a:t>
            </a:r>
            <a:r>
              <a:rPr lang="en-US" altLang="ko-KR" sz="1300" dirty="0" err="1">
                <a:solidFill>
                  <a:srgbClr val="067D17"/>
                </a:solidFill>
                <a:effectLst/>
              </a:rPr>
              <a:t>HH:mm</a:t>
            </a:r>
            <a:r>
              <a:rPr lang="en-US" altLang="ko-KR" sz="1300" dirty="0">
                <a:solidFill>
                  <a:srgbClr val="067D17"/>
                </a:solidFill>
                <a:effectLst/>
              </a:rPr>
              <a:t>"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));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    </a:t>
            </a:r>
            <a:r>
              <a:rPr lang="en-US" altLang="ko-KR" sz="1300" b="1" u="sng" dirty="0">
                <a:solidFill>
                  <a:srgbClr val="0033B3"/>
                </a:solidFill>
                <a:effectLst/>
              </a:rPr>
              <a:t>private </a:t>
            </a:r>
            <a:r>
              <a:rPr lang="en-US" altLang="ko-KR" sz="1300" b="1" u="sng" dirty="0" err="1">
                <a:solidFill>
                  <a:srgbClr val="000000"/>
                </a:solidFill>
                <a:effectLst/>
              </a:rPr>
              <a:t>BoardEntity</a:t>
            </a:r>
            <a:r>
              <a:rPr lang="en-US" altLang="ko-KR" sz="1300" b="1" u="sng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300" b="1" u="sng" dirty="0" err="1">
                <a:solidFill>
                  <a:srgbClr val="871094"/>
                </a:solidFill>
                <a:effectLst/>
              </a:rPr>
              <a:t>boardEntity</a:t>
            </a:r>
            <a:r>
              <a:rPr lang="en-US" altLang="ko-KR" sz="1300" b="1" u="sng" dirty="0">
                <a:solidFill>
                  <a:srgbClr val="080808"/>
                </a:solidFill>
                <a:effectLst/>
              </a:rPr>
              <a:t>;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    </a:t>
            </a:r>
            <a:r>
              <a:rPr lang="en-US" altLang="ko-KR" sz="1300" b="1" u="sng" dirty="0">
                <a:solidFill>
                  <a:srgbClr val="0033B3"/>
                </a:solidFill>
                <a:effectLst/>
              </a:rPr>
              <a:t>private </a:t>
            </a:r>
            <a:r>
              <a:rPr lang="en-US" altLang="ko-KR" sz="1300" b="1" u="sng" dirty="0" err="1">
                <a:solidFill>
                  <a:srgbClr val="000000"/>
                </a:solidFill>
                <a:effectLst/>
              </a:rPr>
              <a:t>MemberEntity</a:t>
            </a:r>
            <a:r>
              <a:rPr lang="en-US" altLang="ko-KR" sz="1300" b="1" u="sng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300" b="1" u="sng" dirty="0" err="1">
                <a:solidFill>
                  <a:srgbClr val="871094"/>
                </a:solidFill>
                <a:effectLst/>
              </a:rPr>
              <a:t>memberEntity</a:t>
            </a:r>
            <a:r>
              <a:rPr lang="en-US" altLang="ko-KR" sz="1300" b="1" u="sng" dirty="0">
                <a:solidFill>
                  <a:srgbClr val="080808"/>
                </a:solidFill>
                <a:effectLst/>
              </a:rPr>
              <a:t>; </a:t>
            </a:r>
            <a:r>
              <a:rPr lang="en-US" altLang="ko-KR" sz="1300" i="1" dirty="0">
                <a:solidFill>
                  <a:srgbClr val="8C8C8C"/>
                </a:solidFill>
                <a:effectLst/>
              </a:rPr>
              <a:t>//</a:t>
            </a:r>
            <a:r>
              <a:rPr lang="en-US" altLang="ko-KR" sz="1300" i="1" dirty="0" err="1">
                <a:solidFill>
                  <a:srgbClr val="8C8C8C"/>
                </a:solidFill>
                <a:effectLst/>
              </a:rPr>
              <a:t>memberEntity</a:t>
            </a:r>
            <a:r>
              <a:rPr lang="ko-KR" altLang="en-US" sz="1300" i="1" dirty="0">
                <a:solidFill>
                  <a:srgbClr val="8C8C8C"/>
                </a:solidFill>
                <a:effectLst/>
                <a:ea typeface="맑은 고딕" panose="020B0503020000020004" pitchFamily="50" charset="-127"/>
              </a:rPr>
              <a:t>추가</a:t>
            </a:r>
            <a:br>
              <a:rPr lang="ko-KR" altLang="en-US" sz="1300" i="1" dirty="0">
                <a:solidFill>
                  <a:srgbClr val="8C8C8C"/>
                </a:solidFill>
                <a:effectLst/>
                <a:ea typeface="맑은 고딕" panose="020B0503020000020004" pitchFamily="50" charset="-127"/>
              </a:rPr>
            </a:br>
            <a:br>
              <a:rPr lang="ko-KR" altLang="en-US" sz="1300" i="1" dirty="0">
                <a:solidFill>
                  <a:srgbClr val="8C8C8C"/>
                </a:solidFill>
                <a:effectLst/>
                <a:ea typeface="맑은 고딕" panose="020B0503020000020004" pitchFamily="50" charset="-127"/>
              </a:rPr>
            </a:br>
            <a:r>
              <a:rPr lang="ko-KR" altLang="en-US" sz="1300" i="1" dirty="0">
                <a:solidFill>
                  <a:srgbClr val="8C8C8C"/>
                </a:solidFill>
                <a:effectLst/>
                <a:ea typeface="맑은 고딕" panose="020B0503020000020004" pitchFamily="50" charset="-127"/>
              </a:rPr>
              <a:t>        </a:t>
            </a:r>
            <a:r>
              <a:rPr lang="en-US" altLang="ko-KR" sz="1300" i="1" dirty="0">
                <a:solidFill>
                  <a:srgbClr val="8C8C8C"/>
                </a:solidFill>
                <a:effectLst/>
              </a:rPr>
              <a:t>/* </a:t>
            </a:r>
            <a:r>
              <a:rPr lang="en-US" altLang="ko-KR" sz="1300" i="1" dirty="0" err="1">
                <a:solidFill>
                  <a:srgbClr val="8C8C8C"/>
                </a:solidFill>
                <a:effectLst/>
              </a:rPr>
              <a:t>Dto</a:t>
            </a:r>
            <a:r>
              <a:rPr lang="en-US" altLang="ko-KR" sz="1300" i="1" dirty="0">
                <a:solidFill>
                  <a:srgbClr val="8C8C8C"/>
                </a:solidFill>
                <a:effectLst/>
              </a:rPr>
              <a:t> -&gt; Entity */</a:t>
            </a:r>
            <a:br>
              <a:rPr lang="en-US" altLang="ko-KR" sz="1300" i="1" dirty="0">
                <a:solidFill>
                  <a:srgbClr val="8C8C8C"/>
                </a:solidFill>
                <a:effectLst/>
              </a:rPr>
            </a:br>
            <a:r>
              <a:rPr lang="en-US" altLang="ko-KR" sz="1300" i="1" dirty="0">
                <a:solidFill>
                  <a:srgbClr val="8C8C8C"/>
                </a:solidFill>
                <a:effectLst/>
              </a:rPr>
              <a:t>        </a:t>
            </a:r>
            <a:r>
              <a:rPr lang="en-US" altLang="ko-KR" sz="1300" b="1" dirty="0">
                <a:solidFill>
                  <a:srgbClr val="0033B3"/>
                </a:solidFill>
                <a:effectLst/>
              </a:rPr>
              <a:t>public </a:t>
            </a:r>
            <a:r>
              <a:rPr lang="en-US" altLang="ko-KR" sz="1300" b="1" dirty="0" err="1">
                <a:solidFill>
                  <a:srgbClr val="000000"/>
                </a:solidFill>
                <a:effectLst/>
              </a:rPr>
              <a:t>ReplyEntity</a:t>
            </a:r>
            <a:r>
              <a:rPr lang="en-US" altLang="ko-KR" sz="1300" b="1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300" b="1" dirty="0" err="1">
                <a:solidFill>
                  <a:srgbClr val="00627A"/>
                </a:solidFill>
                <a:effectLst/>
              </a:rPr>
              <a:t>toEntity</a:t>
            </a:r>
            <a:r>
              <a:rPr lang="en-US" altLang="ko-KR" sz="1300" b="1" dirty="0">
                <a:solidFill>
                  <a:srgbClr val="080808"/>
                </a:solidFill>
                <a:effectLst/>
              </a:rPr>
              <a:t>() {</a:t>
            </a:r>
            <a:br>
              <a:rPr lang="en-US" altLang="ko-KR" sz="1300" b="1" dirty="0">
                <a:solidFill>
                  <a:srgbClr val="080808"/>
                </a:solidFill>
                <a:effectLst/>
              </a:rPr>
            </a:br>
            <a:r>
              <a:rPr lang="en-US" altLang="ko-KR" sz="1300" b="1" dirty="0">
                <a:solidFill>
                  <a:srgbClr val="080808"/>
                </a:solidFill>
                <a:effectLst/>
              </a:rPr>
              <a:t>            </a:t>
            </a:r>
            <a:r>
              <a:rPr lang="en-US" altLang="ko-KR" sz="1300" b="1" dirty="0" err="1">
                <a:solidFill>
                  <a:srgbClr val="000000"/>
                </a:solidFill>
                <a:effectLst/>
              </a:rPr>
              <a:t>ReplyEntity</a:t>
            </a:r>
            <a:r>
              <a:rPr lang="en-US" altLang="ko-KR" sz="1300" b="1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300" b="1" dirty="0" err="1">
                <a:solidFill>
                  <a:srgbClr val="000000"/>
                </a:solidFill>
                <a:effectLst/>
              </a:rPr>
              <a:t>replyEntity</a:t>
            </a:r>
            <a:r>
              <a:rPr lang="en-US" altLang="ko-KR" sz="1300" b="1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300" b="1" dirty="0">
                <a:solidFill>
                  <a:srgbClr val="080808"/>
                </a:solidFill>
                <a:effectLst/>
              </a:rPr>
              <a:t>= </a:t>
            </a:r>
            <a:r>
              <a:rPr lang="en-US" altLang="ko-KR" sz="1300" b="1" dirty="0" err="1">
                <a:solidFill>
                  <a:srgbClr val="000000"/>
                </a:solidFill>
                <a:effectLst/>
              </a:rPr>
              <a:t>ReplyEntity</a:t>
            </a:r>
            <a:r>
              <a:rPr lang="en-US" altLang="ko-KR" sz="1300" b="1" dirty="0" err="1">
                <a:solidFill>
                  <a:srgbClr val="080808"/>
                </a:solidFill>
                <a:effectLst/>
              </a:rPr>
              <a:t>.</a:t>
            </a:r>
            <a:r>
              <a:rPr lang="en-US" altLang="ko-KR" sz="1300" b="1" i="1" dirty="0" err="1">
                <a:solidFill>
                  <a:srgbClr val="080808"/>
                </a:solidFill>
                <a:effectLst/>
              </a:rPr>
              <a:t>builder</a:t>
            </a:r>
            <a:r>
              <a:rPr lang="en-US" altLang="ko-KR" sz="1300" b="1" dirty="0">
                <a:solidFill>
                  <a:srgbClr val="080808"/>
                </a:solidFill>
                <a:effectLst/>
              </a:rPr>
              <a:t>()</a:t>
            </a:r>
            <a:br>
              <a:rPr lang="en-US" altLang="ko-KR" sz="1300" b="1" dirty="0">
                <a:solidFill>
                  <a:srgbClr val="080808"/>
                </a:solidFill>
                <a:effectLst/>
              </a:rPr>
            </a:br>
            <a:r>
              <a:rPr lang="en-US" altLang="ko-KR" sz="1300" b="1" dirty="0">
                <a:solidFill>
                  <a:srgbClr val="080808"/>
                </a:solidFill>
                <a:effectLst/>
              </a:rPr>
              <a:t>                    .reply(</a:t>
            </a:r>
            <a:r>
              <a:rPr lang="en-US" altLang="ko-KR" sz="1300" b="1" dirty="0">
                <a:solidFill>
                  <a:srgbClr val="871094"/>
                </a:solidFill>
                <a:effectLst/>
              </a:rPr>
              <a:t>reply</a:t>
            </a:r>
            <a:r>
              <a:rPr lang="en-US" altLang="ko-KR" sz="1300" b="1" dirty="0">
                <a:solidFill>
                  <a:srgbClr val="080808"/>
                </a:solidFill>
                <a:effectLst/>
              </a:rPr>
              <a:t>)</a:t>
            </a:r>
            <a:br>
              <a:rPr lang="en-US" altLang="ko-KR" sz="1300" b="1" dirty="0">
                <a:solidFill>
                  <a:srgbClr val="080808"/>
                </a:solidFill>
                <a:effectLst/>
              </a:rPr>
            </a:br>
            <a:r>
              <a:rPr lang="en-US" altLang="ko-KR" sz="1300" b="1" dirty="0">
                <a:solidFill>
                  <a:srgbClr val="080808"/>
                </a:solidFill>
                <a:effectLst/>
              </a:rPr>
              <a:t>                    .nickname(</a:t>
            </a:r>
            <a:r>
              <a:rPr lang="en-US" altLang="ko-KR" sz="1300" b="1" dirty="0">
                <a:solidFill>
                  <a:srgbClr val="871094"/>
                </a:solidFill>
                <a:effectLst/>
              </a:rPr>
              <a:t>nickname</a:t>
            </a:r>
            <a:r>
              <a:rPr lang="en-US" altLang="ko-KR" sz="1300" b="1" dirty="0">
                <a:solidFill>
                  <a:srgbClr val="080808"/>
                </a:solidFill>
                <a:effectLst/>
              </a:rPr>
              <a:t>)</a:t>
            </a:r>
            <a:br>
              <a:rPr lang="en-US" altLang="ko-KR" sz="1300" b="1" dirty="0">
                <a:solidFill>
                  <a:srgbClr val="080808"/>
                </a:solidFill>
                <a:effectLst/>
              </a:rPr>
            </a:br>
            <a:r>
              <a:rPr lang="en-US" altLang="ko-KR" sz="1300" b="1" dirty="0">
                <a:solidFill>
                  <a:srgbClr val="080808"/>
                </a:solidFill>
                <a:effectLst/>
              </a:rPr>
              <a:t>                    .</a:t>
            </a:r>
            <a:r>
              <a:rPr lang="en-US" altLang="ko-KR" sz="1300" b="1" dirty="0" err="1">
                <a:solidFill>
                  <a:srgbClr val="080808"/>
                </a:solidFill>
                <a:effectLst/>
              </a:rPr>
              <a:t>boardEntity</a:t>
            </a:r>
            <a:r>
              <a:rPr lang="en-US" altLang="ko-KR" sz="1300" b="1" dirty="0">
                <a:solidFill>
                  <a:srgbClr val="080808"/>
                </a:solidFill>
                <a:effectLst/>
              </a:rPr>
              <a:t>(</a:t>
            </a:r>
            <a:r>
              <a:rPr lang="en-US" altLang="ko-KR" sz="1300" b="1" dirty="0" err="1">
                <a:solidFill>
                  <a:srgbClr val="871094"/>
                </a:solidFill>
                <a:effectLst/>
              </a:rPr>
              <a:t>boardEntity</a:t>
            </a:r>
            <a:r>
              <a:rPr lang="en-US" altLang="ko-KR" sz="1300" b="1" dirty="0">
                <a:solidFill>
                  <a:srgbClr val="080808"/>
                </a:solidFill>
                <a:effectLst/>
              </a:rPr>
              <a:t>)</a:t>
            </a:r>
            <a:br>
              <a:rPr lang="en-US" altLang="ko-KR" sz="1300" b="1" dirty="0">
                <a:solidFill>
                  <a:srgbClr val="080808"/>
                </a:solidFill>
                <a:effectLst/>
              </a:rPr>
            </a:br>
            <a:r>
              <a:rPr lang="en-US" altLang="ko-KR" sz="1300" b="1" dirty="0">
                <a:solidFill>
                  <a:srgbClr val="080808"/>
                </a:solidFill>
                <a:effectLst/>
              </a:rPr>
              <a:t>                    .</a:t>
            </a:r>
            <a:r>
              <a:rPr lang="en-US" altLang="ko-KR" sz="1300" b="1" dirty="0" err="1">
                <a:solidFill>
                  <a:srgbClr val="080808"/>
                </a:solidFill>
                <a:effectLst/>
              </a:rPr>
              <a:t>memberEntity</a:t>
            </a:r>
            <a:r>
              <a:rPr lang="en-US" altLang="ko-KR" sz="1300" b="1" dirty="0">
                <a:solidFill>
                  <a:srgbClr val="080808"/>
                </a:solidFill>
                <a:effectLst/>
              </a:rPr>
              <a:t>(</a:t>
            </a:r>
            <a:r>
              <a:rPr lang="en-US" altLang="ko-KR" sz="1300" b="1" dirty="0" err="1">
                <a:solidFill>
                  <a:srgbClr val="871094"/>
                </a:solidFill>
                <a:effectLst/>
              </a:rPr>
              <a:t>memberEntity</a:t>
            </a:r>
            <a:r>
              <a:rPr lang="en-US" altLang="ko-KR" sz="1300" b="1" dirty="0">
                <a:solidFill>
                  <a:srgbClr val="080808"/>
                </a:solidFill>
                <a:effectLst/>
              </a:rPr>
              <a:t>)</a:t>
            </a:r>
            <a:br>
              <a:rPr lang="en-US" altLang="ko-KR" sz="1300" b="1" dirty="0">
                <a:solidFill>
                  <a:srgbClr val="080808"/>
                </a:solidFill>
                <a:effectLst/>
              </a:rPr>
            </a:br>
            <a:r>
              <a:rPr lang="en-US" altLang="ko-KR" sz="1300" b="1" dirty="0">
                <a:solidFill>
                  <a:srgbClr val="080808"/>
                </a:solidFill>
                <a:effectLst/>
              </a:rPr>
              <a:t>                    .build();</a:t>
            </a:r>
            <a:br>
              <a:rPr lang="en-US" altLang="ko-KR" sz="1300" b="1" dirty="0">
                <a:solidFill>
                  <a:srgbClr val="080808"/>
                </a:solidFill>
                <a:effectLst/>
              </a:rPr>
            </a:b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        </a:t>
            </a:r>
            <a:r>
              <a:rPr lang="en-US" altLang="ko-KR" sz="1300" dirty="0">
                <a:solidFill>
                  <a:srgbClr val="0033B3"/>
                </a:solidFill>
                <a:effectLst/>
              </a:rPr>
              <a:t>return </a:t>
            </a:r>
            <a:r>
              <a:rPr lang="en-US" altLang="ko-KR" sz="1300" dirty="0" err="1">
                <a:solidFill>
                  <a:srgbClr val="000000"/>
                </a:solidFill>
                <a:effectLst/>
              </a:rPr>
              <a:t>replyEntity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;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    }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3025C7-E360-4C88-97C1-8C9BF8338E6D}"/>
              </a:ext>
            </a:extLst>
          </p:cNvPr>
          <p:cNvSpPr/>
          <p:nvPr/>
        </p:nvSpPr>
        <p:spPr>
          <a:xfrm>
            <a:off x="666917" y="1077875"/>
            <a:ext cx="10858163" cy="547215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9E880D"/>
                </a:solidFill>
                <a:effectLst/>
              </a:rPr>
              <a:t>@RequiredArgsConstructor</a:t>
            </a:r>
            <a:br>
              <a:rPr lang="en-US" altLang="ko-KR" sz="1200" dirty="0">
                <a:solidFill>
                  <a:srgbClr val="9E880D"/>
                </a:solidFill>
                <a:effectLst/>
              </a:rPr>
            </a:br>
            <a:r>
              <a:rPr lang="en-US" altLang="ko-KR" sz="1200" dirty="0">
                <a:solidFill>
                  <a:srgbClr val="9E880D"/>
                </a:solidFill>
                <a:effectLst/>
              </a:rPr>
              <a:t>@Getter</a:t>
            </a:r>
            <a:br>
              <a:rPr lang="en-US" altLang="ko-KR" sz="1200" dirty="0">
                <a:solidFill>
                  <a:srgbClr val="9E880D"/>
                </a:solidFill>
                <a:effectLst/>
              </a:rPr>
            </a:br>
            <a:r>
              <a:rPr lang="en-US" altLang="ko-KR" sz="1200" dirty="0">
                <a:solidFill>
                  <a:srgbClr val="0033B3"/>
                </a:solidFill>
                <a:effectLst/>
              </a:rPr>
              <a:t>public static class </a:t>
            </a:r>
            <a:r>
              <a:rPr lang="en-US" altLang="ko-KR" sz="1200" b="1" u="sng" dirty="0" err="1">
                <a:solidFill>
                  <a:srgbClr val="000000"/>
                </a:solidFill>
                <a:effectLst/>
              </a:rPr>
              <a:t>ReplyResponseDTO</a:t>
            </a:r>
            <a:r>
              <a:rPr lang="en-US" altLang="ko-KR" sz="1200" b="1" u="sng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{</a:t>
            </a:r>
            <a:br>
              <a:rPr lang="en-US" altLang="ko-KR" sz="1200" dirty="0">
                <a:solidFill>
                  <a:srgbClr val="080808"/>
                </a:solidFill>
                <a:effectLst/>
              </a:rPr>
            </a:br>
            <a:r>
              <a:rPr lang="en-US" altLang="ko-KR" sz="12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200" dirty="0">
                <a:solidFill>
                  <a:srgbClr val="0033B3"/>
                </a:solidFill>
                <a:effectLst/>
              </a:rPr>
              <a:t>private </a:t>
            </a:r>
            <a:r>
              <a:rPr lang="en-US" altLang="ko-KR" sz="1200" dirty="0">
                <a:solidFill>
                  <a:srgbClr val="000000"/>
                </a:solidFill>
                <a:effectLst/>
              </a:rPr>
              <a:t>Long </a:t>
            </a:r>
            <a:r>
              <a:rPr lang="en-US" altLang="ko-KR" sz="1200" dirty="0">
                <a:solidFill>
                  <a:srgbClr val="871094"/>
                </a:solidFill>
                <a:effectLst/>
              </a:rPr>
              <a:t>id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;</a:t>
            </a:r>
            <a:br>
              <a:rPr lang="en-US" altLang="ko-KR" sz="1200" dirty="0">
                <a:solidFill>
                  <a:srgbClr val="080808"/>
                </a:solidFill>
                <a:effectLst/>
              </a:rPr>
            </a:br>
            <a:r>
              <a:rPr lang="en-US" altLang="ko-KR" sz="12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200" dirty="0">
                <a:solidFill>
                  <a:srgbClr val="0033B3"/>
                </a:solidFill>
                <a:effectLst/>
              </a:rPr>
              <a:t>private </a:t>
            </a:r>
            <a:r>
              <a:rPr lang="en-US" altLang="ko-KR" sz="1200" dirty="0">
                <a:solidFill>
                  <a:srgbClr val="000000"/>
                </a:solidFill>
                <a:effectLst/>
              </a:rPr>
              <a:t>String </a:t>
            </a:r>
            <a:r>
              <a:rPr lang="en-US" altLang="ko-KR" sz="1200" dirty="0">
                <a:solidFill>
                  <a:srgbClr val="871094"/>
                </a:solidFill>
                <a:effectLst/>
              </a:rPr>
              <a:t>reply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;</a:t>
            </a:r>
            <a:br>
              <a:rPr lang="en-US" altLang="ko-KR" sz="1200" dirty="0">
                <a:solidFill>
                  <a:srgbClr val="080808"/>
                </a:solidFill>
                <a:effectLst/>
              </a:rPr>
            </a:br>
            <a:r>
              <a:rPr lang="en-US" altLang="ko-KR" sz="12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200" dirty="0">
                <a:solidFill>
                  <a:srgbClr val="0033B3"/>
                </a:solidFill>
                <a:effectLst/>
              </a:rPr>
              <a:t>private </a:t>
            </a:r>
            <a:r>
              <a:rPr lang="en-US" altLang="ko-KR" sz="1200" dirty="0">
                <a:solidFill>
                  <a:srgbClr val="000000"/>
                </a:solidFill>
                <a:effectLst/>
              </a:rPr>
              <a:t>String </a:t>
            </a:r>
            <a:r>
              <a:rPr lang="en-US" altLang="ko-KR" sz="1200" dirty="0">
                <a:solidFill>
                  <a:srgbClr val="871094"/>
                </a:solidFill>
                <a:effectLst/>
              </a:rPr>
              <a:t>nickname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;</a:t>
            </a:r>
            <a:br>
              <a:rPr lang="en-US" altLang="ko-KR" sz="1200" dirty="0">
                <a:solidFill>
                  <a:srgbClr val="080808"/>
                </a:solidFill>
                <a:effectLst/>
              </a:rPr>
            </a:br>
            <a:r>
              <a:rPr lang="en-US" altLang="ko-KR" sz="12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200" dirty="0">
                <a:solidFill>
                  <a:srgbClr val="0033B3"/>
                </a:solidFill>
                <a:effectLst/>
              </a:rPr>
              <a:t>private </a:t>
            </a:r>
            <a:r>
              <a:rPr lang="en-US" altLang="ko-KR" sz="1200" dirty="0">
                <a:solidFill>
                  <a:srgbClr val="000000"/>
                </a:solidFill>
                <a:effectLst/>
              </a:rPr>
              <a:t>String </a:t>
            </a:r>
            <a:r>
              <a:rPr lang="en-US" altLang="ko-KR" sz="1200" dirty="0" err="1">
                <a:solidFill>
                  <a:srgbClr val="871094"/>
                </a:solidFill>
                <a:effectLst/>
              </a:rPr>
              <a:t>regDate</a:t>
            </a:r>
            <a:r>
              <a:rPr lang="en-US" altLang="ko-KR" sz="1200" dirty="0">
                <a:solidFill>
                  <a:srgbClr val="871094"/>
                </a:solidFill>
                <a:effectLst/>
              </a:rPr>
              <a:t> 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= </a:t>
            </a:r>
            <a:r>
              <a:rPr lang="en-US" altLang="ko-KR" sz="1200" dirty="0" err="1">
                <a:solidFill>
                  <a:srgbClr val="000000"/>
                </a:solidFill>
                <a:effectLst/>
              </a:rPr>
              <a:t>LocalDateTime</a:t>
            </a:r>
            <a:r>
              <a:rPr lang="en-US" altLang="ko-KR" sz="12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altLang="ko-KR" sz="1200" i="1" dirty="0" err="1">
                <a:solidFill>
                  <a:srgbClr val="080808"/>
                </a:solidFill>
                <a:effectLst/>
              </a:rPr>
              <a:t>now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().format(</a:t>
            </a:r>
            <a:r>
              <a:rPr lang="en-US" altLang="ko-KR" sz="1200" dirty="0" err="1">
                <a:solidFill>
                  <a:srgbClr val="000000"/>
                </a:solidFill>
                <a:effectLst/>
              </a:rPr>
              <a:t>DateTimeFormatter</a:t>
            </a:r>
            <a:r>
              <a:rPr lang="en-US" altLang="ko-KR" sz="12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altLang="ko-KR" sz="1200" i="1" dirty="0" err="1">
                <a:solidFill>
                  <a:srgbClr val="080808"/>
                </a:solidFill>
                <a:effectLst/>
              </a:rPr>
              <a:t>ofPattern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(</a:t>
            </a:r>
            <a:r>
              <a:rPr lang="en-US" altLang="ko-KR" sz="1200" dirty="0">
                <a:solidFill>
                  <a:srgbClr val="067D17"/>
                </a:solidFill>
                <a:effectLst/>
              </a:rPr>
              <a:t>"yyyy.MM.dd </a:t>
            </a:r>
            <a:r>
              <a:rPr lang="en-US" altLang="ko-KR" sz="1200" dirty="0" err="1">
                <a:solidFill>
                  <a:srgbClr val="067D17"/>
                </a:solidFill>
                <a:effectLst/>
              </a:rPr>
              <a:t>HH:mm</a:t>
            </a:r>
            <a:r>
              <a:rPr lang="en-US" altLang="ko-KR" sz="1200" dirty="0">
                <a:solidFill>
                  <a:srgbClr val="067D17"/>
                </a:solidFill>
                <a:effectLst/>
              </a:rPr>
              <a:t>"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));</a:t>
            </a:r>
            <a:br>
              <a:rPr lang="en-US" altLang="ko-KR" sz="1200" dirty="0">
                <a:solidFill>
                  <a:srgbClr val="080808"/>
                </a:solidFill>
                <a:effectLst/>
              </a:rPr>
            </a:br>
            <a:r>
              <a:rPr lang="en-US" altLang="ko-KR" sz="12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200" dirty="0">
                <a:solidFill>
                  <a:srgbClr val="0033B3"/>
                </a:solidFill>
                <a:effectLst/>
              </a:rPr>
              <a:t>private </a:t>
            </a:r>
            <a:r>
              <a:rPr lang="en-US" altLang="ko-KR" sz="1200" dirty="0">
                <a:solidFill>
                  <a:srgbClr val="000000"/>
                </a:solidFill>
                <a:effectLst/>
              </a:rPr>
              <a:t>String </a:t>
            </a:r>
            <a:r>
              <a:rPr lang="en-US" altLang="ko-KR" sz="1200" dirty="0" err="1">
                <a:solidFill>
                  <a:srgbClr val="871094"/>
                </a:solidFill>
                <a:effectLst/>
              </a:rPr>
              <a:t>modDate</a:t>
            </a:r>
            <a:r>
              <a:rPr lang="en-US" altLang="ko-KR" sz="1200" dirty="0">
                <a:solidFill>
                  <a:srgbClr val="871094"/>
                </a:solidFill>
                <a:effectLst/>
              </a:rPr>
              <a:t> 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= </a:t>
            </a:r>
            <a:r>
              <a:rPr lang="en-US" altLang="ko-KR" sz="1200" dirty="0" err="1">
                <a:solidFill>
                  <a:srgbClr val="000000"/>
                </a:solidFill>
                <a:effectLst/>
              </a:rPr>
              <a:t>LocalDateTime</a:t>
            </a:r>
            <a:r>
              <a:rPr lang="en-US" altLang="ko-KR" sz="12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altLang="ko-KR" sz="1200" i="1" dirty="0" err="1">
                <a:solidFill>
                  <a:srgbClr val="080808"/>
                </a:solidFill>
                <a:effectLst/>
              </a:rPr>
              <a:t>now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().format(</a:t>
            </a:r>
            <a:r>
              <a:rPr lang="en-US" altLang="ko-KR" sz="1200" dirty="0" err="1">
                <a:solidFill>
                  <a:srgbClr val="000000"/>
                </a:solidFill>
                <a:effectLst/>
              </a:rPr>
              <a:t>DateTimeFormatter</a:t>
            </a:r>
            <a:r>
              <a:rPr lang="en-US" altLang="ko-KR" sz="12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altLang="ko-KR" sz="1200" i="1" dirty="0" err="1">
                <a:solidFill>
                  <a:srgbClr val="080808"/>
                </a:solidFill>
                <a:effectLst/>
              </a:rPr>
              <a:t>ofPattern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(</a:t>
            </a:r>
            <a:r>
              <a:rPr lang="en-US" altLang="ko-KR" sz="1200" dirty="0">
                <a:solidFill>
                  <a:srgbClr val="067D17"/>
                </a:solidFill>
                <a:effectLst/>
              </a:rPr>
              <a:t>"yyyy.MM.dd </a:t>
            </a:r>
            <a:r>
              <a:rPr lang="en-US" altLang="ko-KR" sz="1200" dirty="0" err="1">
                <a:solidFill>
                  <a:srgbClr val="067D17"/>
                </a:solidFill>
                <a:effectLst/>
              </a:rPr>
              <a:t>HH:mm</a:t>
            </a:r>
            <a:r>
              <a:rPr lang="en-US" altLang="ko-KR" sz="1200" dirty="0">
                <a:solidFill>
                  <a:srgbClr val="067D17"/>
                </a:solidFill>
                <a:effectLst/>
              </a:rPr>
              <a:t>"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));</a:t>
            </a:r>
            <a:br>
              <a:rPr lang="en-US" altLang="ko-KR" sz="1200" dirty="0">
                <a:solidFill>
                  <a:srgbClr val="080808"/>
                </a:solidFill>
                <a:effectLst/>
              </a:rPr>
            </a:br>
            <a:r>
              <a:rPr lang="en-US" altLang="ko-KR" sz="12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200" dirty="0">
                <a:solidFill>
                  <a:srgbClr val="0033B3"/>
                </a:solidFill>
                <a:effectLst/>
              </a:rPr>
              <a:t>private </a:t>
            </a:r>
            <a:r>
              <a:rPr lang="en-US" altLang="ko-KR" sz="1200" dirty="0">
                <a:solidFill>
                  <a:srgbClr val="000000"/>
                </a:solidFill>
                <a:effectLst/>
              </a:rPr>
              <a:t>Long </a:t>
            </a:r>
            <a:r>
              <a:rPr lang="en-US" altLang="ko-KR" sz="1200" dirty="0" err="1">
                <a:solidFill>
                  <a:srgbClr val="871094"/>
                </a:solidFill>
                <a:effectLst/>
              </a:rPr>
              <a:t>boardId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;</a:t>
            </a:r>
            <a:br>
              <a:rPr lang="en-US" altLang="ko-KR" sz="1200" dirty="0">
                <a:solidFill>
                  <a:srgbClr val="080808"/>
                </a:solidFill>
                <a:effectLst/>
              </a:rPr>
            </a:br>
            <a:br>
              <a:rPr lang="en-US" altLang="ko-KR" sz="1200" dirty="0">
                <a:solidFill>
                  <a:srgbClr val="080808"/>
                </a:solidFill>
                <a:effectLst/>
              </a:rPr>
            </a:br>
            <a:br>
              <a:rPr lang="en-US" altLang="ko-KR" sz="1200" dirty="0">
                <a:solidFill>
                  <a:srgbClr val="080808"/>
                </a:solidFill>
                <a:effectLst/>
              </a:rPr>
            </a:br>
            <a:r>
              <a:rPr lang="en-US" altLang="ko-KR" sz="12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200" i="1" dirty="0">
                <a:solidFill>
                  <a:srgbClr val="8C8C8C"/>
                </a:solidFill>
                <a:effectLst/>
              </a:rPr>
              <a:t>/* Entity -&gt; </a:t>
            </a:r>
            <a:r>
              <a:rPr lang="en-US" altLang="ko-KR" sz="1200" i="1" dirty="0" err="1">
                <a:solidFill>
                  <a:srgbClr val="8C8C8C"/>
                </a:solidFill>
                <a:effectLst/>
              </a:rPr>
              <a:t>Dto</a:t>
            </a:r>
            <a:r>
              <a:rPr lang="en-US" altLang="ko-KR" sz="1200" i="1" dirty="0">
                <a:solidFill>
                  <a:srgbClr val="8C8C8C"/>
                </a:solidFill>
                <a:effectLst/>
              </a:rPr>
              <a:t>*/</a:t>
            </a:r>
            <a:br>
              <a:rPr lang="en-US" altLang="ko-KR" sz="1200" i="1" dirty="0">
                <a:solidFill>
                  <a:srgbClr val="8C8C8C"/>
                </a:solidFill>
                <a:effectLst/>
              </a:rPr>
            </a:br>
            <a:r>
              <a:rPr lang="en-US" altLang="ko-KR" sz="1200" i="1" dirty="0">
                <a:solidFill>
                  <a:srgbClr val="8C8C8C"/>
                </a:solidFill>
                <a:effectLst/>
              </a:rPr>
              <a:t>    </a:t>
            </a:r>
            <a:r>
              <a:rPr lang="en-US" altLang="ko-KR" sz="1200" dirty="0">
                <a:solidFill>
                  <a:srgbClr val="0033B3"/>
                </a:solidFill>
                <a:effectLst/>
              </a:rPr>
              <a:t>public </a:t>
            </a:r>
            <a:r>
              <a:rPr lang="en-US" altLang="ko-KR" sz="1200" dirty="0" err="1">
                <a:solidFill>
                  <a:srgbClr val="00627A"/>
                </a:solidFill>
                <a:effectLst/>
              </a:rPr>
              <a:t>ReplyResponseDTO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effectLst/>
              </a:rPr>
              <a:t>ReplyEntity</a:t>
            </a:r>
            <a:r>
              <a:rPr lang="en-US" altLang="ko-KR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200" dirty="0" err="1">
                <a:solidFill>
                  <a:srgbClr val="080808"/>
                </a:solidFill>
                <a:effectLst/>
              </a:rPr>
              <a:t>replyEntity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) {</a:t>
            </a:r>
            <a:br>
              <a:rPr lang="en-US" altLang="ko-KR" sz="1200" dirty="0">
                <a:solidFill>
                  <a:srgbClr val="080808"/>
                </a:solidFill>
                <a:effectLst/>
              </a:rPr>
            </a:br>
            <a:r>
              <a:rPr lang="en-US" altLang="ko-KR" sz="1200" dirty="0">
                <a:solidFill>
                  <a:srgbClr val="080808"/>
                </a:solidFill>
                <a:effectLst/>
              </a:rPr>
              <a:t>        </a:t>
            </a:r>
            <a:r>
              <a:rPr lang="en-US" altLang="ko-KR" sz="1200" dirty="0">
                <a:solidFill>
                  <a:srgbClr val="0033B3"/>
                </a:solidFill>
                <a:effectLst/>
              </a:rPr>
              <a:t>this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.</a:t>
            </a:r>
            <a:r>
              <a:rPr lang="en-US" altLang="ko-KR" sz="1200" dirty="0">
                <a:solidFill>
                  <a:srgbClr val="871094"/>
                </a:solidFill>
                <a:effectLst/>
              </a:rPr>
              <a:t>id 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= </a:t>
            </a:r>
            <a:r>
              <a:rPr lang="en-US" altLang="ko-KR" sz="1200" dirty="0" err="1">
                <a:solidFill>
                  <a:srgbClr val="080808"/>
                </a:solidFill>
                <a:effectLst/>
              </a:rPr>
              <a:t>replyEntity.getId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();</a:t>
            </a:r>
            <a:br>
              <a:rPr lang="en-US" altLang="ko-KR" sz="1200" dirty="0">
                <a:solidFill>
                  <a:srgbClr val="080808"/>
                </a:solidFill>
                <a:effectLst/>
              </a:rPr>
            </a:br>
            <a:r>
              <a:rPr lang="en-US" altLang="ko-KR" sz="1200" dirty="0">
                <a:solidFill>
                  <a:srgbClr val="080808"/>
                </a:solidFill>
                <a:effectLst/>
              </a:rPr>
              <a:t>        </a:t>
            </a:r>
            <a:r>
              <a:rPr lang="en-US" altLang="ko-KR" sz="1200" dirty="0" err="1">
                <a:solidFill>
                  <a:srgbClr val="0033B3"/>
                </a:solidFill>
                <a:effectLst/>
              </a:rPr>
              <a:t>this</a:t>
            </a:r>
            <a:r>
              <a:rPr lang="en-US" altLang="ko-KR" sz="12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altLang="ko-KR" sz="1200" dirty="0" err="1">
                <a:solidFill>
                  <a:srgbClr val="871094"/>
                </a:solidFill>
                <a:effectLst/>
              </a:rPr>
              <a:t>reply</a:t>
            </a:r>
            <a:r>
              <a:rPr lang="en-US" altLang="ko-KR" sz="1200" dirty="0">
                <a:solidFill>
                  <a:srgbClr val="871094"/>
                </a:solidFill>
                <a:effectLst/>
              </a:rPr>
              <a:t> 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= </a:t>
            </a:r>
            <a:r>
              <a:rPr lang="en-US" altLang="ko-KR" sz="1200" dirty="0" err="1">
                <a:solidFill>
                  <a:srgbClr val="080808"/>
                </a:solidFill>
                <a:effectLst/>
              </a:rPr>
              <a:t>replyEntity.getReply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();</a:t>
            </a:r>
            <a:br>
              <a:rPr lang="en-US" altLang="ko-KR" sz="1200" dirty="0">
                <a:solidFill>
                  <a:srgbClr val="080808"/>
                </a:solidFill>
                <a:effectLst/>
              </a:rPr>
            </a:br>
            <a:r>
              <a:rPr lang="en-US" altLang="ko-KR" sz="1200" dirty="0">
                <a:solidFill>
                  <a:srgbClr val="080808"/>
                </a:solidFill>
                <a:effectLst/>
              </a:rPr>
              <a:t>        </a:t>
            </a:r>
            <a:r>
              <a:rPr lang="en-US" altLang="ko-KR" sz="1200" dirty="0" err="1">
                <a:solidFill>
                  <a:srgbClr val="0033B3"/>
                </a:solidFill>
                <a:effectLst/>
              </a:rPr>
              <a:t>this</a:t>
            </a:r>
            <a:r>
              <a:rPr lang="en-US" altLang="ko-KR" sz="12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altLang="ko-KR" sz="1200" dirty="0" err="1">
                <a:solidFill>
                  <a:srgbClr val="871094"/>
                </a:solidFill>
                <a:effectLst/>
              </a:rPr>
              <a:t>regDate</a:t>
            </a:r>
            <a:r>
              <a:rPr lang="en-US" altLang="ko-KR" sz="1200" dirty="0">
                <a:solidFill>
                  <a:srgbClr val="871094"/>
                </a:solidFill>
                <a:effectLst/>
              </a:rPr>
              <a:t> 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= </a:t>
            </a:r>
            <a:r>
              <a:rPr lang="en-US" altLang="ko-KR" sz="1200" dirty="0" err="1">
                <a:solidFill>
                  <a:srgbClr val="080808"/>
                </a:solidFill>
                <a:effectLst/>
              </a:rPr>
              <a:t>replyEntity.getRegDate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();</a:t>
            </a:r>
            <a:br>
              <a:rPr lang="en-US" altLang="ko-KR" sz="1200" dirty="0">
                <a:solidFill>
                  <a:srgbClr val="080808"/>
                </a:solidFill>
                <a:effectLst/>
              </a:rPr>
            </a:br>
            <a:r>
              <a:rPr lang="en-US" altLang="ko-KR" sz="1200" dirty="0">
                <a:solidFill>
                  <a:srgbClr val="080808"/>
                </a:solidFill>
                <a:effectLst/>
              </a:rPr>
              <a:t>        </a:t>
            </a:r>
            <a:r>
              <a:rPr lang="en-US" altLang="ko-KR" sz="1200" dirty="0" err="1">
                <a:solidFill>
                  <a:srgbClr val="0033B3"/>
                </a:solidFill>
                <a:effectLst/>
              </a:rPr>
              <a:t>this</a:t>
            </a:r>
            <a:r>
              <a:rPr lang="en-US" altLang="ko-KR" sz="12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altLang="ko-KR" sz="1200" dirty="0" err="1">
                <a:solidFill>
                  <a:srgbClr val="871094"/>
                </a:solidFill>
                <a:effectLst/>
              </a:rPr>
              <a:t>modDate</a:t>
            </a:r>
            <a:r>
              <a:rPr lang="en-US" altLang="ko-KR" sz="1200" dirty="0">
                <a:solidFill>
                  <a:srgbClr val="871094"/>
                </a:solidFill>
                <a:effectLst/>
              </a:rPr>
              <a:t> 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= </a:t>
            </a:r>
            <a:r>
              <a:rPr lang="en-US" altLang="ko-KR" sz="1200" dirty="0" err="1">
                <a:solidFill>
                  <a:srgbClr val="080808"/>
                </a:solidFill>
                <a:effectLst/>
              </a:rPr>
              <a:t>replyEntity.getModDate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();</a:t>
            </a:r>
            <a:br>
              <a:rPr lang="en-US" altLang="ko-KR" sz="1200" dirty="0">
                <a:solidFill>
                  <a:srgbClr val="080808"/>
                </a:solidFill>
                <a:effectLst/>
              </a:rPr>
            </a:br>
            <a:r>
              <a:rPr lang="en-US" altLang="ko-KR" sz="1200" dirty="0">
                <a:solidFill>
                  <a:srgbClr val="080808"/>
                </a:solidFill>
                <a:effectLst/>
              </a:rPr>
              <a:t>        </a:t>
            </a:r>
            <a:r>
              <a:rPr lang="en-US" altLang="ko-KR" sz="1200" dirty="0" err="1">
                <a:solidFill>
                  <a:srgbClr val="0033B3"/>
                </a:solidFill>
                <a:effectLst/>
              </a:rPr>
              <a:t>this</a:t>
            </a:r>
            <a:r>
              <a:rPr lang="en-US" altLang="ko-KR" sz="12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altLang="ko-KR" sz="1200" dirty="0" err="1">
                <a:solidFill>
                  <a:srgbClr val="871094"/>
                </a:solidFill>
                <a:effectLst/>
              </a:rPr>
              <a:t>boardId</a:t>
            </a:r>
            <a:r>
              <a:rPr lang="en-US" altLang="ko-KR" sz="1200" dirty="0">
                <a:solidFill>
                  <a:srgbClr val="871094"/>
                </a:solidFill>
                <a:effectLst/>
              </a:rPr>
              <a:t> 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= </a:t>
            </a:r>
            <a:r>
              <a:rPr lang="en-US" altLang="ko-KR" sz="1200" dirty="0" err="1">
                <a:solidFill>
                  <a:srgbClr val="080808"/>
                </a:solidFill>
                <a:effectLst/>
              </a:rPr>
              <a:t>replyEntity.getBoardEntity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().</a:t>
            </a:r>
            <a:r>
              <a:rPr lang="en-US" altLang="ko-KR" sz="1200" dirty="0" err="1">
                <a:solidFill>
                  <a:srgbClr val="080808"/>
                </a:solidFill>
                <a:effectLst/>
              </a:rPr>
              <a:t>getId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();</a:t>
            </a:r>
            <a:br>
              <a:rPr lang="en-US" altLang="ko-KR" sz="1200" dirty="0">
                <a:solidFill>
                  <a:srgbClr val="080808"/>
                </a:solidFill>
                <a:effectLst/>
              </a:rPr>
            </a:br>
            <a:br>
              <a:rPr lang="en-US" altLang="ko-KR" sz="1200" dirty="0">
                <a:solidFill>
                  <a:srgbClr val="080808"/>
                </a:solidFill>
                <a:effectLst/>
              </a:rPr>
            </a:br>
            <a:r>
              <a:rPr lang="en-US" altLang="ko-KR" sz="1200" b="1" dirty="0">
                <a:solidFill>
                  <a:srgbClr val="080808"/>
                </a:solidFill>
                <a:effectLst/>
              </a:rPr>
              <a:t>        </a:t>
            </a:r>
            <a:r>
              <a:rPr lang="en-US" altLang="ko-KR" sz="1200" b="1" dirty="0">
                <a:solidFill>
                  <a:srgbClr val="0033B3"/>
                </a:solidFill>
                <a:effectLst/>
              </a:rPr>
              <a:t>if</a:t>
            </a:r>
            <a:r>
              <a:rPr lang="en-US" altLang="ko-KR" sz="1200" b="1" dirty="0">
                <a:solidFill>
                  <a:srgbClr val="080808"/>
                </a:solidFill>
                <a:effectLst/>
              </a:rPr>
              <a:t>(</a:t>
            </a:r>
            <a:r>
              <a:rPr lang="en-US" altLang="ko-KR" sz="1200" b="1" u="sng" dirty="0" err="1">
                <a:solidFill>
                  <a:srgbClr val="080808"/>
                </a:solidFill>
                <a:effectLst/>
              </a:rPr>
              <a:t>replyEntity.getMemberEntity</a:t>
            </a:r>
            <a:r>
              <a:rPr lang="en-US" altLang="ko-KR" sz="1200" b="1" u="sng" dirty="0">
                <a:solidFill>
                  <a:srgbClr val="080808"/>
                </a:solidFill>
                <a:effectLst/>
              </a:rPr>
              <a:t>() != </a:t>
            </a:r>
            <a:r>
              <a:rPr lang="en-US" altLang="ko-KR" sz="1200" b="1" u="sng" dirty="0">
                <a:solidFill>
                  <a:srgbClr val="0033B3"/>
                </a:solidFill>
                <a:effectLst/>
              </a:rPr>
              <a:t>null</a:t>
            </a:r>
            <a:r>
              <a:rPr lang="en-US" altLang="ko-KR" sz="1200" b="1" dirty="0">
                <a:solidFill>
                  <a:srgbClr val="080808"/>
                </a:solidFill>
                <a:effectLst/>
              </a:rPr>
              <a:t>) {</a:t>
            </a:r>
            <a:br>
              <a:rPr lang="en-US" altLang="ko-KR" sz="1200" b="1" dirty="0">
                <a:solidFill>
                  <a:srgbClr val="080808"/>
                </a:solidFill>
                <a:effectLst/>
              </a:rPr>
            </a:br>
            <a:r>
              <a:rPr lang="en-US" altLang="ko-KR" sz="1200" b="1" dirty="0">
                <a:solidFill>
                  <a:srgbClr val="080808"/>
                </a:solidFill>
                <a:effectLst/>
              </a:rPr>
              <a:t>            </a:t>
            </a:r>
            <a:r>
              <a:rPr lang="en-US" altLang="ko-KR" sz="1200" b="1" u="sng" dirty="0" err="1">
                <a:solidFill>
                  <a:srgbClr val="0033B3"/>
                </a:solidFill>
                <a:effectLst/>
              </a:rPr>
              <a:t>this</a:t>
            </a:r>
            <a:r>
              <a:rPr lang="en-US" altLang="ko-KR" sz="1200" b="1" u="sng" dirty="0" err="1">
                <a:solidFill>
                  <a:srgbClr val="080808"/>
                </a:solidFill>
                <a:effectLst/>
              </a:rPr>
              <a:t>.</a:t>
            </a:r>
            <a:r>
              <a:rPr lang="en-US" altLang="ko-KR" sz="1200" b="1" u="sng" dirty="0" err="1">
                <a:solidFill>
                  <a:srgbClr val="871094"/>
                </a:solidFill>
                <a:effectLst/>
              </a:rPr>
              <a:t>nickname</a:t>
            </a:r>
            <a:r>
              <a:rPr lang="en-US" altLang="ko-KR" sz="1200" b="1" u="sng" dirty="0">
                <a:solidFill>
                  <a:srgbClr val="871094"/>
                </a:solidFill>
                <a:effectLst/>
              </a:rPr>
              <a:t> </a:t>
            </a:r>
            <a:r>
              <a:rPr lang="en-US" altLang="ko-KR" sz="1200" b="1" u="sng" dirty="0">
                <a:solidFill>
                  <a:srgbClr val="080808"/>
                </a:solidFill>
                <a:effectLst/>
              </a:rPr>
              <a:t>= </a:t>
            </a:r>
            <a:r>
              <a:rPr lang="en-US" altLang="ko-KR" sz="1200" b="1" u="sng" dirty="0" err="1">
                <a:solidFill>
                  <a:srgbClr val="080808"/>
                </a:solidFill>
                <a:effectLst/>
              </a:rPr>
              <a:t>replyEntity.getMemberEntity</a:t>
            </a:r>
            <a:r>
              <a:rPr lang="en-US" altLang="ko-KR" sz="1200" b="1" u="sng" dirty="0">
                <a:solidFill>
                  <a:srgbClr val="080808"/>
                </a:solidFill>
                <a:effectLst/>
              </a:rPr>
              <a:t>().</a:t>
            </a:r>
            <a:r>
              <a:rPr lang="en-US" altLang="ko-KR" sz="1200" b="1" u="sng" dirty="0" err="1">
                <a:solidFill>
                  <a:srgbClr val="080808"/>
                </a:solidFill>
                <a:effectLst/>
              </a:rPr>
              <a:t>getNickname</a:t>
            </a:r>
            <a:r>
              <a:rPr lang="en-US" altLang="ko-KR" sz="1200" b="1" u="sng" dirty="0">
                <a:solidFill>
                  <a:srgbClr val="080808"/>
                </a:solidFill>
                <a:effectLst/>
              </a:rPr>
              <a:t>();</a:t>
            </a:r>
            <a:br>
              <a:rPr lang="en-US" altLang="ko-KR" sz="1200" b="1" dirty="0">
                <a:solidFill>
                  <a:srgbClr val="080808"/>
                </a:solidFill>
                <a:effectLst/>
              </a:rPr>
            </a:br>
            <a:r>
              <a:rPr lang="en-US" altLang="ko-KR" sz="1200" b="1" dirty="0">
                <a:solidFill>
                  <a:srgbClr val="080808"/>
                </a:solidFill>
                <a:effectLst/>
              </a:rPr>
              <a:t>        }</a:t>
            </a:r>
          </a:p>
          <a:p>
            <a:br>
              <a:rPr lang="en-US" altLang="ko-KR" sz="1200" dirty="0">
                <a:solidFill>
                  <a:srgbClr val="080808"/>
                </a:solidFill>
                <a:effectLst/>
              </a:rPr>
            </a:br>
            <a:r>
              <a:rPr lang="en-US" altLang="ko-KR" sz="1200" dirty="0">
                <a:solidFill>
                  <a:srgbClr val="080808"/>
                </a:solidFill>
                <a:effectLst/>
              </a:rPr>
              <a:t>    }</a:t>
            </a:r>
            <a:br>
              <a:rPr lang="en-US" altLang="ko-KR" sz="1200" dirty="0">
                <a:solidFill>
                  <a:srgbClr val="080808"/>
                </a:solidFill>
                <a:effectLst/>
              </a:rPr>
            </a:br>
            <a:br>
              <a:rPr lang="en-US" altLang="ko-KR" sz="1200" dirty="0">
                <a:solidFill>
                  <a:srgbClr val="080808"/>
                </a:solidFill>
                <a:effectLst/>
              </a:rPr>
            </a:br>
            <a:r>
              <a:rPr lang="en-US" altLang="ko-KR" sz="12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200" dirty="0">
                <a:solidFill>
                  <a:srgbClr val="0033B3"/>
                </a:solidFill>
                <a:effectLst/>
              </a:rPr>
              <a:t>public void </a:t>
            </a:r>
            <a:r>
              <a:rPr lang="en-US" altLang="ko-KR" sz="1200" dirty="0" err="1">
                <a:solidFill>
                  <a:srgbClr val="00627A"/>
                </a:solidFill>
                <a:effectLst/>
              </a:rPr>
              <a:t>setNickname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(</a:t>
            </a:r>
            <a:r>
              <a:rPr lang="en-US" altLang="ko-KR" sz="1200" dirty="0">
                <a:solidFill>
                  <a:srgbClr val="000000"/>
                </a:solidFill>
                <a:effectLst/>
              </a:rPr>
              <a:t>String 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nickname) {</a:t>
            </a:r>
            <a:br>
              <a:rPr lang="en-US" altLang="ko-KR" sz="1200" dirty="0">
                <a:solidFill>
                  <a:srgbClr val="080808"/>
                </a:solidFill>
                <a:effectLst/>
              </a:rPr>
            </a:br>
            <a:r>
              <a:rPr lang="en-US" altLang="ko-KR" sz="1200" dirty="0">
                <a:solidFill>
                  <a:srgbClr val="080808"/>
                </a:solidFill>
                <a:effectLst/>
              </a:rPr>
              <a:t>        </a:t>
            </a:r>
            <a:r>
              <a:rPr lang="en-US" altLang="ko-KR" sz="1200" dirty="0" err="1">
                <a:solidFill>
                  <a:srgbClr val="0033B3"/>
                </a:solidFill>
                <a:effectLst/>
              </a:rPr>
              <a:t>this</a:t>
            </a:r>
            <a:r>
              <a:rPr lang="en-US" altLang="ko-KR" sz="12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altLang="ko-KR" sz="1200" dirty="0" err="1">
                <a:solidFill>
                  <a:srgbClr val="871094"/>
                </a:solidFill>
                <a:effectLst/>
              </a:rPr>
              <a:t>nickname</a:t>
            </a:r>
            <a:r>
              <a:rPr lang="en-US" altLang="ko-KR" sz="1200" dirty="0">
                <a:solidFill>
                  <a:srgbClr val="871094"/>
                </a:solidFill>
                <a:effectLst/>
              </a:rPr>
              <a:t> 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= nickname;</a:t>
            </a:r>
            <a:br>
              <a:rPr lang="en-US" altLang="ko-KR" sz="1200" dirty="0">
                <a:solidFill>
                  <a:srgbClr val="080808"/>
                </a:solidFill>
                <a:effectLst/>
              </a:rPr>
            </a:br>
            <a:r>
              <a:rPr lang="en-US" altLang="ko-KR" sz="1200" dirty="0">
                <a:solidFill>
                  <a:srgbClr val="080808"/>
                </a:solidFill>
                <a:effectLst/>
              </a:rPr>
              <a:t>    }</a:t>
            </a:r>
            <a:br>
              <a:rPr lang="en-US" altLang="ko-KR" sz="1200" dirty="0">
                <a:solidFill>
                  <a:srgbClr val="080808"/>
                </a:solidFill>
                <a:effectLst/>
              </a:rPr>
            </a:br>
            <a:r>
              <a:rPr lang="en-US" altLang="ko-KR" sz="1200" dirty="0">
                <a:solidFill>
                  <a:srgbClr val="080808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975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5C4B3EF-BB8E-41E2-B179-EC62F309C5A2}"/>
              </a:ext>
            </a:extLst>
          </p:cNvPr>
          <p:cNvSpPr/>
          <p:nvPr/>
        </p:nvSpPr>
        <p:spPr>
          <a:xfrm rot="16200000" flipH="1">
            <a:off x="8752345" y="0"/>
            <a:ext cx="3434576" cy="343457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F8EC07BF-6FCA-489E-BE62-3D740F3311F0}"/>
              </a:ext>
            </a:extLst>
          </p:cNvPr>
          <p:cNvSpPr/>
          <p:nvPr/>
        </p:nvSpPr>
        <p:spPr>
          <a:xfrm rot="5400000" flipH="1">
            <a:off x="8775745" y="-11154"/>
            <a:ext cx="3434576" cy="343457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95DF0357-17B5-4D40-9AF1-3D3C1682CF2C}"/>
              </a:ext>
            </a:extLst>
          </p:cNvPr>
          <p:cNvSpPr/>
          <p:nvPr/>
        </p:nvSpPr>
        <p:spPr>
          <a:xfrm rot="5400000" flipH="1">
            <a:off x="7246929" y="-11153"/>
            <a:ext cx="4967373" cy="496737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896E131-FA59-4361-8D86-260949123DC7}"/>
              </a:ext>
            </a:extLst>
          </p:cNvPr>
          <p:cNvSpPr/>
          <p:nvPr/>
        </p:nvSpPr>
        <p:spPr>
          <a:xfrm flipH="1">
            <a:off x="6070476" y="735980"/>
            <a:ext cx="6116445" cy="611644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46E77-D86A-4977-8389-ABD1BCBCBE6B}"/>
              </a:ext>
            </a:extLst>
          </p:cNvPr>
          <p:cNvSpPr txBox="1"/>
          <p:nvPr/>
        </p:nvSpPr>
        <p:spPr>
          <a:xfrm>
            <a:off x="657922" y="2853813"/>
            <a:ext cx="1382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Part 3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5563D-EB12-416B-9AFA-A116B4A02B85}"/>
              </a:ext>
            </a:extLst>
          </p:cNvPr>
          <p:cNvSpPr txBox="1"/>
          <p:nvPr/>
        </p:nvSpPr>
        <p:spPr>
          <a:xfrm>
            <a:off x="636169" y="3423422"/>
            <a:ext cx="4213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</a:rPr>
              <a:t>제목을 입력하세요</a:t>
            </a:r>
            <a:endParaRPr lang="en-US" altLang="ko-KR" sz="4400" b="1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4F8DDB-29DF-4F9F-A173-F50E6FF4A71A}"/>
              </a:ext>
            </a:extLst>
          </p:cNvPr>
          <p:cNvCxnSpPr>
            <a:cxnSpLocks/>
          </p:cNvCxnSpPr>
          <p:nvPr/>
        </p:nvCxnSpPr>
        <p:spPr>
          <a:xfrm>
            <a:off x="535259" y="2587083"/>
            <a:ext cx="55607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77F11C-CA8F-4F46-9933-034DFBAF5A01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5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5C4B3EF-BB8E-41E2-B179-EC62F309C5A2}"/>
              </a:ext>
            </a:extLst>
          </p:cNvPr>
          <p:cNvSpPr/>
          <p:nvPr/>
        </p:nvSpPr>
        <p:spPr>
          <a:xfrm rot="16200000" flipH="1">
            <a:off x="8752345" y="0"/>
            <a:ext cx="3434576" cy="343457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F8EC07BF-6FCA-489E-BE62-3D740F3311F0}"/>
              </a:ext>
            </a:extLst>
          </p:cNvPr>
          <p:cNvSpPr/>
          <p:nvPr/>
        </p:nvSpPr>
        <p:spPr>
          <a:xfrm rot="5400000" flipH="1">
            <a:off x="8775745" y="-11154"/>
            <a:ext cx="3434576" cy="343457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95DF0357-17B5-4D40-9AF1-3D3C1682CF2C}"/>
              </a:ext>
            </a:extLst>
          </p:cNvPr>
          <p:cNvSpPr/>
          <p:nvPr/>
        </p:nvSpPr>
        <p:spPr>
          <a:xfrm rot="5400000" flipH="1">
            <a:off x="7246929" y="-11153"/>
            <a:ext cx="4967373" cy="496737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896E131-FA59-4361-8D86-260949123DC7}"/>
              </a:ext>
            </a:extLst>
          </p:cNvPr>
          <p:cNvSpPr/>
          <p:nvPr/>
        </p:nvSpPr>
        <p:spPr>
          <a:xfrm flipH="1">
            <a:off x="6070476" y="735980"/>
            <a:ext cx="6116445" cy="611644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46E77-D86A-4977-8389-ABD1BCBCBE6B}"/>
              </a:ext>
            </a:extLst>
          </p:cNvPr>
          <p:cNvSpPr txBox="1"/>
          <p:nvPr/>
        </p:nvSpPr>
        <p:spPr>
          <a:xfrm>
            <a:off x="657922" y="2853813"/>
            <a:ext cx="1321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Part 1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5563D-EB12-416B-9AFA-A116B4A02B85}"/>
              </a:ext>
            </a:extLst>
          </p:cNvPr>
          <p:cNvSpPr txBox="1"/>
          <p:nvPr/>
        </p:nvSpPr>
        <p:spPr>
          <a:xfrm>
            <a:off x="636169" y="3423422"/>
            <a:ext cx="4213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</a:rPr>
              <a:t>제목을 입력하세요</a:t>
            </a:r>
            <a:endParaRPr lang="en-US" altLang="ko-KR" sz="4400" b="1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4F8DDB-29DF-4F9F-A173-F50E6FF4A71A}"/>
              </a:ext>
            </a:extLst>
          </p:cNvPr>
          <p:cNvCxnSpPr>
            <a:cxnSpLocks/>
          </p:cNvCxnSpPr>
          <p:nvPr/>
        </p:nvCxnSpPr>
        <p:spPr>
          <a:xfrm>
            <a:off x="535259" y="2587083"/>
            <a:ext cx="55607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978F58-E8A0-4595-8CAE-4FF25F93D0A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8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1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제목을 입력하세요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0C6FDB-FE2C-4781-92D9-6397FE1B1F22}"/>
              </a:ext>
            </a:extLst>
          </p:cNvPr>
          <p:cNvSpPr/>
          <p:nvPr/>
        </p:nvSpPr>
        <p:spPr>
          <a:xfrm>
            <a:off x="904240" y="1835374"/>
            <a:ext cx="2041451" cy="35087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44DF06-582F-4B9F-8F18-A40DA636A200}"/>
              </a:ext>
            </a:extLst>
          </p:cNvPr>
          <p:cNvSpPr/>
          <p:nvPr/>
        </p:nvSpPr>
        <p:spPr>
          <a:xfrm>
            <a:off x="904240" y="18353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0F76907-6A23-4557-9E58-3CD8695AB3BE}"/>
              </a:ext>
            </a:extLst>
          </p:cNvPr>
          <p:cNvSpPr/>
          <p:nvPr/>
        </p:nvSpPr>
        <p:spPr>
          <a:xfrm>
            <a:off x="9179915" y="1835374"/>
            <a:ext cx="2041451" cy="35087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C8082F-3708-47EA-BA05-B7E8D1A67A68}"/>
              </a:ext>
            </a:extLst>
          </p:cNvPr>
          <p:cNvSpPr/>
          <p:nvPr/>
        </p:nvSpPr>
        <p:spPr>
          <a:xfrm>
            <a:off x="3662798" y="1835374"/>
            <a:ext cx="2041451" cy="35087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61FED34-2D5A-42CC-B435-D47DBFAA933F}"/>
              </a:ext>
            </a:extLst>
          </p:cNvPr>
          <p:cNvSpPr/>
          <p:nvPr/>
        </p:nvSpPr>
        <p:spPr>
          <a:xfrm>
            <a:off x="6421356" y="1835374"/>
            <a:ext cx="2041451" cy="35087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CC2770-7832-472D-987D-BF8322DFDD35}"/>
              </a:ext>
            </a:extLst>
          </p:cNvPr>
          <p:cNvSpPr txBox="1"/>
          <p:nvPr/>
        </p:nvSpPr>
        <p:spPr>
          <a:xfrm>
            <a:off x="3109318" y="35225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08F8FC-3C04-433C-80B0-67B51F665ED1}"/>
              </a:ext>
            </a:extLst>
          </p:cNvPr>
          <p:cNvSpPr txBox="1"/>
          <p:nvPr/>
        </p:nvSpPr>
        <p:spPr>
          <a:xfrm>
            <a:off x="5883522" y="35225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FF117B-4A83-444F-A468-B78F597B8C2D}"/>
              </a:ext>
            </a:extLst>
          </p:cNvPr>
          <p:cNvSpPr txBox="1"/>
          <p:nvPr/>
        </p:nvSpPr>
        <p:spPr>
          <a:xfrm>
            <a:off x="8610782" y="35225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0D396E-49EE-4F6D-B086-BE689740E3A1}"/>
              </a:ext>
            </a:extLst>
          </p:cNvPr>
          <p:cNvSpPr txBox="1"/>
          <p:nvPr/>
        </p:nvSpPr>
        <p:spPr>
          <a:xfrm>
            <a:off x="1439991" y="19503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7876CF9-69FF-4637-A7AC-18BD07D5C3C4}"/>
              </a:ext>
            </a:extLst>
          </p:cNvPr>
          <p:cNvSpPr/>
          <p:nvPr/>
        </p:nvSpPr>
        <p:spPr>
          <a:xfrm>
            <a:off x="3662797" y="18353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BB8F77-B4F6-41CB-9D98-71973A0F0B4A}"/>
              </a:ext>
            </a:extLst>
          </p:cNvPr>
          <p:cNvSpPr txBox="1"/>
          <p:nvPr/>
        </p:nvSpPr>
        <p:spPr>
          <a:xfrm>
            <a:off x="4221792" y="19503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96C2783-36BF-4C77-9EC0-FA8450996723}"/>
              </a:ext>
            </a:extLst>
          </p:cNvPr>
          <p:cNvSpPr/>
          <p:nvPr/>
        </p:nvSpPr>
        <p:spPr>
          <a:xfrm>
            <a:off x="6421354" y="18353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2F5D60-7C24-49FB-9E84-E5F685864494}"/>
              </a:ext>
            </a:extLst>
          </p:cNvPr>
          <p:cNvSpPr txBox="1"/>
          <p:nvPr/>
        </p:nvSpPr>
        <p:spPr>
          <a:xfrm>
            <a:off x="6981150" y="19503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8D9F27E-F1CA-49B0-943B-03E6592E52EF}"/>
              </a:ext>
            </a:extLst>
          </p:cNvPr>
          <p:cNvSpPr/>
          <p:nvPr/>
        </p:nvSpPr>
        <p:spPr>
          <a:xfrm>
            <a:off x="9179911" y="18353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840530-0106-414D-B9FD-997904EC51FE}"/>
              </a:ext>
            </a:extLst>
          </p:cNvPr>
          <p:cNvSpPr txBox="1"/>
          <p:nvPr/>
        </p:nvSpPr>
        <p:spPr>
          <a:xfrm>
            <a:off x="9731479" y="19503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DEBBFA-0B2F-4032-859C-998D908D526D}"/>
              </a:ext>
            </a:extLst>
          </p:cNvPr>
          <p:cNvSpPr txBox="1"/>
          <p:nvPr/>
        </p:nvSpPr>
        <p:spPr>
          <a:xfrm>
            <a:off x="1073965" y="30720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BA59C5-5274-478E-83B9-6E689B2DBF45}"/>
              </a:ext>
            </a:extLst>
          </p:cNvPr>
          <p:cNvSpPr txBox="1"/>
          <p:nvPr/>
        </p:nvSpPr>
        <p:spPr>
          <a:xfrm>
            <a:off x="3832523" y="30720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5ADFCB-EADC-4F0D-8B56-4D98F55C7A35}"/>
              </a:ext>
            </a:extLst>
          </p:cNvPr>
          <p:cNvSpPr txBox="1"/>
          <p:nvPr/>
        </p:nvSpPr>
        <p:spPr>
          <a:xfrm>
            <a:off x="6591082" y="30720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563186-9D67-459A-B0E0-8C10A0F9DC8A}"/>
              </a:ext>
            </a:extLst>
          </p:cNvPr>
          <p:cNvSpPr txBox="1"/>
          <p:nvPr/>
        </p:nvSpPr>
        <p:spPr>
          <a:xfrm>
            <a:off x="9359188" y="30720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396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1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제목을 입력하세요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8DE1224-0C20-4F5B-BA87-059200D99691}"/>
              </a:ext>
            </a:extLst>
          </p:cNvPr>
          <p:cNvGrpSpPr/>
          <p:nvPr/>
        </p:nvGrpSpPr>
        <p:grpSpPr>
          <a:xfrm>
            <a:off x="1092920" y="5464947"/>
            <a:ext cx="2038350" cy="629083"/>
            <a:chOff x="2028825" y="5485953"/>
            <a:chExt cx="2038350" cy="629083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18E96ED-9BBD-41FC-9921-1D9BBF366EB3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75BB31-ABF8-4358-B85F-EFA466427A1B}"/>
                </a:ext>
              </a:extLst>
            </p:cNvPr>
            <p:cNvSpPr txBox="1"/>
            <p:nvPr/>
          </p:nvSpPr>
          <p:spPr>
            <a:xfrm>
              <a:off x="2262111" y="5562125"/>
              <a:ext cx="1571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PowerPoint, 2017</a:t>
              </a:r>
              <a:endParaRPr lang="ko-KR" altLang="en-US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9FF0D5-4D7E-4D10-9844-08B8FF0BA223}"/>
                </a:ext>
              </a:extLst>
            </p:cNvPr>
            <p:cNvSpPr txBox="1"/>
            <p:nvPr/>
          </p:nvSpPr>
          <p:spPr>
            <a:xfrm>
              <a:off x="2613009" y="5853426"/>
              <a:ext cx="9589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/>
                <a:t>Saebyeol Yu</a:t>
              </a:r>
              <a:endParaRPr lang="ko-KR" altLang="en-US" sz="110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AAFDDF5-8C7A-422E-9E4E-BB9BD8B08B87}"/>
              </a:ext>
            </a:extLst>
          </p:cNvPr>
          <p:cNvGrpSpPr/>
          <p:nvPr/>
        </p:nvGrpSpPr>
        <p:grpSpPr>
          <a:xfrm>
            <a:off x="3757323" y="5464947"/>
            <a:ext cx="2038350" cy="629083"/>
            <a:chOff x="2028825" y="5485953"/>
            <a:chExt cx="2038350" cy="629083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C807B77-3F50-420E-BF76-5A446EE37596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1FBF3A-18DE-4C9D-8C38-A854E5A94AAD}"/>
                </a:ext>
              </a:extLst>
            </p:cNvPr>
            <p:cNvSpPr txBox="1"/>
            <p:nvPr/>
          </p:nvSpPr>
          <p:spPr>
            <a:xfrm>
              <a:off x="2262112" y="5581204"/>
              <a:ext cx="1571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PowerPoint, 2018</a:t>
              </a:r>
              <a:endParaRPr lang="ko-KR" altLang="en-US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BBE3EBB-F2D5-4418-9A27-24DEFBD870BD}"/>
                </a:ext>
              </a:extLst>
            </p:cNvPr>
            <p:cNvSpPr txBox="1"/>
            <p:nvPr/>
          </p:nvSpPr>
          <p:spPr>
            <a:xfrm>
              <a:off x="2613009" y="5853426"/>
              <a:ext cx="9589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/>
                <a:t>Saebyeol Yu</a:t>
              </a:r>
              <a:endParaRPr lang="ko-KR" altLang="en-US" sz="11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B2C90E3-A59B-4C8B-B12B-44121464F80E}"/>
              </a:ext>
            </a:extLst>
          </p:cNvPr>
          <p:cNvGrpSpPr/>
          <p:nvPr/>
        </p:nvGrpSpPr>
        <p:grpSpPr>
          <a:xfrm>
            <a:off x="6421726" y="5464947"/>
            <a:ext cx="2038350" cy="629083"/>
            <a:chOff x="2028825" y="5485953"/>
            <a:chExt cx="2038350" cy="629083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57ABC86-418F-470A-BF0E-805DA1488E7A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821B3C7-DA9B-4A10-A00F-49C6C071B142}"/>
                </a:ext>
              </a:extLst>
            </p:cNvPr>
            <p:cNvSpPr txBox="1"/>
            <p:nvPr/>
          </p:nvSpPr>
          <p:spPr>
            <a:xfrm>
              <a:off x="2262112" y="5581204"/>
              <a:ext cx="1571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PowerPoint, 2019</a:t>
              </a:r>
              <a:endParaRPr lang="ko-KR" altLang="en-US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01F0C4D-15D5-478C-8183-6ACA20865022}"/>
                </a:ext>
              </a:extLst>
            </p:cNvPr>
            <p:cNvSpPr txBox="1"/>
            <p:nvPr/>
          </p:nvSpPr>
          <p:spPr>
            <a:xfrm>
              <a:off x="2613009" y="5853426"/>
              <a:ext cx="9589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/>
                <a:t>Saebyeol Yu</a:t>
              </a:r>
              <a:endParaRPr lang="ko-KR" altLang="en-US" sz="1100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3D0AA7C-0CC5-4298-9A89-6AB195CDD63F}"/>
              </a:ext>
            </a:extLst>
          </p:cNvPr>
          <p:cNvGrpSpPr/>
          <p:nvPr/>
        </p:nvGrpSpPr>
        <p:grpSpPr>
          <a:xfrm>
            <a:off x="9086129" y="5464947"/>
            <a:ext cx="2038350" cy="629083"/>
            <a:chOff x="2028825" y="5485953"/>
            <a:chExt cx="2038350" cy="629083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CBF8B75-3B32-4BDF-BCA7-833A2799DE88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5938552-0F39-47CF-ABF5-DE598371F03E}"/>
                </a:ext>
              </a:extLst>
            </p:cNvPr>
            <p:cNvSpPr txBox="1"/>
            <p:nvPr/>
          </p:nvSpPr>
          <p:spPr>
            <a:xfrm>
              <a:off x="2262112" y="5581204"/>
              <a:ext cx="1571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PowerPoint, 2020</a:t>
              </a:r>
              <a:endParaRPr lang="ko-KR" altLang="en-US" sz="1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B49F91-7236-439F-B4D7-69FEB21E9CF4}"/>
                </a:ext>
              </a:extLst>
            </p:cNvPr>
            <p:cNvSpPr txBox="1"/>
            <p:nvPr/>
          </p:nvSpPr>
          <p:spPr>
            <a:xfrm>
              <a:off x="2613009" y="5853426"/>
              <a:ext cx="9589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/>
                <a:t>Saebyeol Yu</a:t>
              </a:r>
              <a:endParaRPr lang="ko-KR" altLang="en-US" sz="11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4CC2409-53F7-4097-94B0-7D80DC00AADB}"/>
              </a:ext>
            </a:extLst>
          </p:cNvPr>
          <p:cNvSpPr txBox="1"/>
          <p:nvPr/>
        </p:nvSpPr>
        <p:spPr>
          <a:xfrm flipH="1">
            <a:off x="936487" y="1515653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3543B3-2F0E-40A3-8402-853EA5B6C00C}"/>
              </a:ext>
            </a:extLst>
          </p:cNvPr>
          <p:cNvSpPr txBox="1"/>
          <p:nvPr/>
        </p:nvSpPr>
        <p:spPr>
          <a:xfrm flipH="1">
            <a:off x="3552539" y="15156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084B0C-4A7A-4E29-A5C6-0E34B7338798}"/>
              </a:ext>
            </a:extLst>
          </p:cNvPr>
          <p:cNvSpPr txBox="1"/>
          <p:nvPr/>
        </p:nvSpPr>
        <p:spPr>
          <a:xfrm flipH="1">
            <a:off x="6168591" y="15156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F935C3-7A1D-415D-B8B3-C4642371BCC6}"/>
              </a:ext>
            </a:extLst>
          </p:cNvPr>
          <p:cNvSpPr txBox="1"/>
          <p:nvPr/>
        </p:nvSpPr>
        <p:spPr>
          <a:xfrm flipH="1">
            <a:off x="8784643" y="15156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EC5918C-DF24-4B66-A110-D34088274635}"/>
              </a:ext>
            </a:extLst>
          </p:cNvPr>
          <p:cNvSpPr/>
          <p:nvPr/>
        </p:nvSpPr>
        <p:spPr>
          <a:xfrm>
            <a:off x="852581" y="1929121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DC8359E-6D0A-485D-AC61-27F6A75A80CD}"/>
              </a:ext>
            </a:extLst>
          </p:cNvPr>
          <p:cNvSpPr/>
          <p:nvPr/>
        </p:nvSpPr>
        <p:spPr>
          <a:xfrm>
            <a:off x="3516984" y="1929121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A44B3CE-746D-42AF-AA91-A65164E9D849}"/>
              </a:ext>
            </a:extLst>
          </p:cNvPr>
          <p:cNvSpPr/>
          <p:nvPr/>
        </p:nvSpPr>
        <p:spPr>
          <a:xfrm>
            <a:off x="6181387" y="1929121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937DD2B-0808-42CE-9869-791B82F6F1DD}"/>
              </a:ext>
            </a:extLst>
          </p:cNvPr>
          <p:cNvSpPr/>
          <p:nvPr/>
        </p:nvSpPr>
        <p:spPr>
          <a:xfrm>
            <a:off x="8845790" y="1929121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6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1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제목을 입력하세요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AB101AD-5551-4A77-88D4-8ABAD4CB4064}"/>
              </a:ext>
            </a:extLst>
          </p:cNvPr>
          <p:cNvSpPr/>
          <p:nvPr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CD5E77-8D22-45E3-98F0-D2E9448C2896}"/>
              </a:ext>
            </a:extLst>
          </p:cNvPr>
          <p:cNvSpPr/>
          <p:nvPr/>
        </p:nvSpPr>
        <p:spPr>
          <a:xfrm>
            <a:off x="4459143" y="0"/>
            <a:ext cx="16368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44496E-4D97-4B01-9A2C-A72387F389BF}"/>
              </a:ext>
            </a:extLst>
          </p:cNvPr>
          <p:cNvSpPr txBox="1"/>
          <p:nvPr/>
        </p:nvSpPr>
        <p:spPr>
          <a:xfrm>
            <a:off x="6370923" y="4276557"/>
            <a:ext cx="1859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No Title</a:t>
            </a:r>
            <a:endParaRPr lang="ko-KR" altLang="en-US" sz="3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E0DBF5-832D-46A7-A888-592AD709CF6F}"/>
              </a:ext>
            </a:extLst>
          </p:cNvPr>
          <p:cNvSpPr txBox="1"/>
          <p:nvPr/>
        </p:nvSpPr>
        <p:spPr>
          <a:xfrm>
            <a:off x="8198295" y="4459278"/>
            <a:ext cx="750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/>
              <a:t>2021</a:t>
            </a:r>
            <a:endParaRPr lang="ko-KR" altLang="en-US" sz="2000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B41BEC-13CA-4BAA-9064-1BCF68D3630B}"/>
              </a:ext>
            </a:extLst>
          </p:cNvPr>
          <p:cNvSpPr txBox="1"/>
          <p:nvPr/>
        </p:nvSpPr>
        <p:spPr>
          <a:xfrm>
            <a:off x="6370923" y="5067509"/>
            <a:ext cx="52910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adipisicing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, sed do </a:t>
            </a:r>
            <a:r>
              <a:rPr lang="en-US" altLang="ko-KR" dirty="0" err="1"/>
              <a:t>eiusmod</a:t>
            </a:r>
            <a:r>
              <a:rPr lang="en-US" altLang="ko-KR" dirty="0"/>
              <a:t> </a:t>
            </a:r>
            <a:r>
              <a:rPr lang="en-US" altLang="ko-KR" dirty="0" err="1"/>
              <a:t>tempor</a:t>
            </a:r>
            <a:r>
              <a:rPr lang="en-US" altLang="ko-KR" dirty="0"/>
              <a:t> </a:t>
            </a:r>
            <a:r>
              <a:rPr lang="en-US" altLang="ko-KR" dirty="0" err="1"/>
              <a:t>incididunt</a:t>
            </a:r>
            <a:r>
              <a:rPr lang="en-US" altLang="ko-KR" dirty="0"/>
              <a:t> </a:t>
            </a:r>
            <a:r>
              <a:rPr lang="en-US" altLang="ko-KR" dirty="0" err="1"/>
              <a:t>ut</a:t>
            </a:r>
            <a:r>
              <a:rPr lang="en-US" altLang="ko-KR" dirty="0"/>
              <a:t> labore et dolore magna </a:t>
            </a:r>
            <a:r>
              <a:rPr lang="en-US" altLang="ko-KR" dirty="0" err="1"/>
              <a:t>aliqua</a:t>
            </a:r>
            <a:r>
              <a:rPr lang="en-US" altLang="ko-KR" dirty="0"/>
              <a:t>. Ut </a:t>
            </a:r>
            <a:r>
              <a:rPr lang="en-US" altLang="ko-KR" dirty="0" err="1"/>
              <a:t>enim</a:t>
            </a:r>
            <a:r>
              <a:rPr lang="en-US" altLang="ko-KR" dirty="0"/>
              <a:t> ad minim </a:t>
            </a:r>
            <a:r>
              <a:rPr lang="en-US" altLang="ko-KR" dirty="0" err="1"/>
              <a:t>veniam</a:t>
            </a:r>
            <a:r>
              <a:rPr lang="en-US" altLang="ko-KR" dirty="0"/>
              <a:t>, </a:t>
            </a:r>
            <a:r>
              <a:rPr lang="en-US" altLang="ko-KR" dirty="0" err="1"/>
              <a:t>quis</a:t>
            </a:r>
            <a:r>
              <a:rPr lang="en-US" altLang="ko-KR" dirty="0"/>
              <a:t> </a:t>
            </a:r>
            <a:r>
              <a:rPr lang="en-US" altLang="ko-KR" dirty="0" err="1"/>
              <a:t>nostrud</a:t>
            </a:r>
            <a:r>
              <a:rPr lang="en-US" altLang="ko-KR" dirty="0"/>
              <a:t> exercitation </a:t>
            </a:r>
            <a:r>
              <a:rPr lang="en-US" altLang="ko-KR" dirty="0" err="1"/>
              <a:t>ullamco</a:t>
            </a:r>
            <a:r>
              <a:rPr lang="en-US" altLang="ko-KR" dirty="0"/>
              <a:t> </a:t>
            </a:r>
            <a:r>
              <a:rPr lang="en-US" altLang="ko-KR" dirty="0" err="1"/>
              <a:t>laboris</a:t>
            </a:r>
            <a:r>
              <a:rPr lang="en-US" altLang="ko-KR" dirty="0"/>
              <a:t> nisi </a:t>
            </a:r>
            <a:r>
              <a:rPr lang="en-US" altLang="ko-KR" dirty="0" err="1"/>
              <a:t>ut</a:t>
            </a:r>
            <a:r>
              <a:rPr lang="en-US" altLang="ko-KR" dirty="0"/>
              <a:t> </a:t>
            </a:r>
            <a:r>
              <a:rPr lang="en-US" altLang="ko-KR" dirty="0" err="1"/>
              <a:t>aliquip</a:t>
            </a:r>
            <a:r>
              <a:rPr lang="en-US" altLang="ko-KR" dirty="0"/>
              <a:t> ex </a:t>
            </a:r>
            <a:r>
              <a:rPr lang="en-US" altLang="ko-KR" dirty="0" err="1"/>
              <a:t>ea</a:t>
            </a:r>
            <a:r>
              <a:rPr lang="en-US" altLang="ko-KR" dirty="0"/>
              <a:t> </a:t>
            </a:r>
            <a:r>
              <a:rPr lang="en-US" altLang="ko-KR" dirty="0" err="1"/>
              <a:t>commodo</a:t>
            </a:r>
            <a:r>
              <a:rPr lang="en-US" altLang="ko-KR" dirty="0"/>
              <a:t> </a:t>
            </a:r>
            <a:r>
              <a:rPr lang="en-US" altLang="ko-KR" dirty="0" err="1"/>
              <a:t>consequat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23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10E827-206D-4687-8B92-1BF541B4B1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B96AD32-5B64-4FE3-8FAC-E1250B9EC0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67097FD-8455-47A8-AFF7-74509B7F4606}"/>
              </a:ext>
            </a:extLst>
          </p:cNvPr>
          <p:cNvCxnSpPr>
            <a:cxnSpLocks/>
          </p:cNvCxnSpPr>
          <p:nvPr/>
        </p:nvCxnSpPr>
        <p:spPr>
          <a:xfrm>
            <a:off x="2552700" y="3759200"/>
            <a:ext cx="96393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D8C1D19-0FB1-45C4-BF87-BA524E1CF851}"/>
              </a:ext>
            </a:extLst>
          </p:cNvPr>
          <p:cNvSpPr txBox="1"/>
          <p:nvPr/>
        </p:nvSpPr>
        <p:spPr>
          <a:xfrm>
            <a:off x="2836618" y="2548776"/>
            <a:ext cx="655019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b="1" dirty="0">
                <a:solidFill>
                  <a:schemeClr val="bg1"/>
                </a:solidFill>
              </a:rPr>
              <a:t>Portfolio.</a:t>
            </a:r>
            <a:endParaRPr lang="ko-KR" altLang="en-US" sz="1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89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7337C9-A12A-4525-B722-FB188B3C2A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9103E8-A5E8-4394-A41A-79964AC208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B13E3B-54EE-4BE1-9674-C4380BF73C5D}"/>
              </a:ext>
            </a:extLst>
          </p:cNvPr>
          <p:cNvGrpSpPr/>
          <p:nvPr/>
        </p:nvGrpSpPr>
        <p:grpSpPr>
          <a:xfrm>
            <a:off x="508000" y="488950"/>
            <a:ext cx="2203450" cy="2203450"/>
            <a:chOff x="673100" y="476250"/>
            <a:chExt cx="2324100" cy="232410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C70B639-FE0D-48D1-B26A-A11CF6618853}"/>
                </a:ext>
              </a:extLst>
            </p:cNvPr>
            <p:cNvCxnSpPr/>
            <p:nvPr/>
          </p:nvCxnSpPr>
          <p:spPr>
            <a:xfrm>
              <a:off x="673100" y="571500"/>
              <a:ext cx="2324100" cy="0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84FC7AE-2BFB-4BDE-937B-628516D9CBB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406400" y="1638300"/>
              <a:ext cx="2324100" cy="0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309E24A-1469-474E-8A5D-147D7F38E3CB}"/>
              </a:ext>
            </a:extLst>
          </p:cNvPr>
          <p:cNvGrpSpPr/>
          <p:nvPr/>
        </p:nvGrpSpPr>
        <p:grpSpPr>
          <a:xfrm>
            <a:off x="1172531" y="1158511"/>
            <a:ext cx="2203450" cy="2203450"/>
            <a:chOff x="673100" y="476250"/>
            <a:chExt cx="2324100" cy="232410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3B2B50C-CA7B-4523-ABCE-1DC8DBD9E8F3}"/>
                </a:ext>
              </a:extLst>
            </p:cNvPr>
            <p:cNvCxnSpPr/>
            <p:nvPr/>
          </p:nvCxnSpPr>
          <p:spPr>
            <a:xfrm>
              <a:off x="673100" y="571500"/>
              <a:ext cx="2324100" cy="0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E98160E-5AC8-45CC-ADCD-CC1A3925348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406400" y="1638300"/>
              <a:ext cx="2324100" cy="0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31B548A-764E-4925-9C48-4D80FCCFE000}"/>
              </a:ext>
            </a:extLst>
          </p:cNvPr>
          <p:cNvSpPr txBox="1"/>
          <p:nvPr/>
        </p:nvSpPr>
        <p:spPr>
          <a:xfrm>
            <a:off x="8500496" y="5105400"/>
            <a:ext cx="29803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0" b="1" dirty="0">
                <a:solidFill>
                  <a:schemeClr val="bg1"/>
                </a:solidFill>
                <a:latin typeface="+mj-ea"/>
                <a:ea typeface="+mj-ea"/>
              </a:rPr>
              <a:t>TITLE</a:t>
            </a:r>
            <a:endParaRPr lang="ko-KR" altLang="en-US" sz="8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9648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F1E130AA-62DF-4A2D-B2A3-E2BD940346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76326D5-A4ED-4BEE-8237-679AFDB0A64F}"/>
              </a:ext>
            </a:extLst>
          </p:cNvPr>
          <p:cNvSpPr txBox="1"/>
          <p:nvPr/>
        </p:nvSpPr>
        <p:spPr>
          <a:xfrm>
            <a:off x="502218" y="4047957"/>
            <a:ext cx="1859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No Title</a:t>
            </a:r>
            <a:endParaRPr lang="ko-KR" altLang="en-US" sz="3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A49661-30AD-4B8F-AF25-9FEA7DA518A7}"/>
              </a:ext>
            </a:extLst>
          </p:cNvPr>
          <p:cNvSpPr txBox="1"/>
          <p:nvPr/>
        </p:nvSpPr>
        <p:spPr>
          <a:xfrm>
            <a:off x="2329590" y="4230678"/>
            <a:ext cx="750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/>
              <a:t>2021</a:t>
            </a:r>
            <a:endParaRPr lang="ko-KR" altLang="en-US" sz="2000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82A868-F02A-4FA1-A6D7-B5230472BA1B}"/>
              </a:ext>
            </a:extLst>
          </p:cNvPr>
          <p:cNvSpPr txBox="1"/>
          <p:nvPr/>
        </p:nvSpPr>
        <p:spPr>
          <a:xfrm>
            <a:off x="502218" y="4838909"/>
            <a:ext cx="52910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adipisicing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, sed do </a:t>
            </a:r>
            <a:r>
              <a:rPr lang="en-US" altLang="ko-KR" dirty="0" err="1"/>
              <a:t>eiusmod</a:t>
            </a:r>
            <a:r>
              <a:rPr lang="en-US" altLang="ko-KR" dirty="0"/>
              <a:t> </a:t>
            </a:r>
            <a:r>
              <a:rPr lang="en-US" altLang="ko-KR" dirty="0" err="1"/>
              <a:t>tempor</a:t>
            </a:r>
            <a:r>
              <a:rPr lang="en-US" altLang="ko-KR" dirty="0"/>
              <a:t> </a:t>
            </a:r>
            <a:r>
              <a:rPr lang="en-US" altLang="ko-KR" dirty="0" err="1"/>
              <a:t>incididunt</a:t>
            </a:r>
            <a:r>
              <a:rPr lang="en-US" altLang="ko-KR" dirty="0"/>
              <a:t> </a:t>
            </a:r>
            <a:r>
              <a:rPr lang="en-US" altLang="ko-KR" dirty="0" err="1"/>
              <a:t>ut</a:t>
            </a:r>
            <a:r>
              <a:rPr lang="en-US" altLang="ko-KR" dirty="0"/>
              <a:t> labore et dolore magna </a:t>
            </a:r>
            <a:r>
              <a:rPr lang="en-US" altLang="ko-KR" dirty="0" err="1"/>
              <a:t>aliqua</a:t>
            </a:r>
            <a:r>
              <a:rPr lang="en-US" altLang="ko-KR" dirty="0"/>
              <a:t>. Ut </a:t>
            </a:r>
            <a:r>
              <a:rPr lang="en-US" altLang="ko-KR" dirty="0" err="1"/>
              <a:t>enim</a:t>
            </a:r>
            <a:r>
              <a:rPr lang="en-US" altLang="ko-KR" dirty="0"/>
              <a:t> ad minim </a:t>
            </a:r>
            <a:r>
              <a:rPr lang="en-US" altLang="ko-KR" dirty="0" err="1"/>
              <a:t>veniam</a:t>
            </a:r>
            <a:r>
              <a:rPr lang="en-US" altLang="ko-KR" dirty="0"/>
              <a:t>, </a:t>
            </a:r>
            <a:r>
              <a:rPr lang="en-US" altLang="ko-KR" dirty="0" err="1"/>
              <a:t>quis</a:t>
            </a:r>
            <a:r>
              <a:rPr lang="en-US" altLang="ko-KR" dirty="0"/>
              <a:t> </a:t>
            </a:r>
            <a:r>
              <a:rPr lang="en-US" altLang="ko-KR" dirty="0" err="1"/>
              <a:t>nostrud</a:t>
            </a:r>
            <a:r>
              <a:rPr lang="en-US" altLang="ko-KR" dirty="0"/>
              <a:t> exercitation </a:t>
            </a:r>
            <a:r>
              <a:rPr lang="en-US" altLang="ko-KR" dirty="0" err="1"/>
              <a:t>ullamco</a:t>
            </a:r>
            <a:r>
              <a:rPr lang="en-US" altLang="ko-KR" dirty="0"/>
              <a:t> </a:t>
            </a:r>
            <a:r>
              <a:rPr lang="en-US" altLang="ko-KR" dirty="0" err="1"/>
              <a:t>laboris</a:t>
            </a:r>
            <a:r>
              <a:rPr lang="en-US" altLang="ko-KR" dirty="0"/>
              <a:t> nisi </a:t>
            </a:r>
            <a:r>
              <a:rPr lang="en-US" altLang="ko-KR" dirty="0" err="1"/>
              <a:t>ut</a:t>
            </a:r>
            <a:r>
              <a:rPr lang="en-US" altLang="ko-KR" dirty="0"/>
              <a:t> </a:t>
            </a:r>
            <a:r>
              <a:rPr lang="en-US" altLang="ko-KR" dirty="0" err="1"/>
              <a:t>aliquip</a:t>
            </a:r>
            <a:r>
              <a:rPr lang="en-US" altLang="ko-KR" dirty="0"/>
              <a:t> ex </a:t>
            </a:r>
            <a:r>
              <a:rPr lang="en-US" altLang="ko-KR" dirty="0" err="1"/>
              <a:t>ea</a:t>
            </a:r>
            <a:r>
              <a:rPr lang="en-US" altLang="ko-KR" dirty="0"/>
              <a:t> </a:t>
            </a:r>
            <a:r>
              <a:rPr lang="en-US" altLang="ko-KR" dirty="0" err="1"/>
              <a:t>commodo</a:t>
            </a:r>
            <a:r>
              <a:rPr lang="en-US" altLang="ko-KR" dirty="0"/>
              <a:t> </a:t>
            </a:r>
            <a:r>
              <a:rPr lang="en-US" altLang="ko-KR" dirty="0" err="1"/>
              <a:t>consequat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8ACA5A4-8B3B-41D6-B5B5-C4338648E269}"/>
              </a:ext>
            </a:extLst>
          </p:cNvPr>
          <p:cNvCxnSpPr>
            <a:cxnSpLocks/>
          </p:cNvCxnSpPr>
          <p:nvPr/>
        </p:nvCxnSpPr>
        <p:spPr>
          <a:xfrm>
            <a:off x="502218" y="1076151"/>
            <a:ext cx="5593782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49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4013C4E-F45A-4329-94DF-325689E08D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5FC1E40-763C-4A21-9A23-7C238B1DBA31}"/>
              </a:ext>
            </a:extLst>
          </p:cNvPr>
          <p:cNvCxnSpPr>
            <a:cxnSpLocks/>
          </p:cNvCxnSpPr>
          <p:nvPr/>
        </p:nvCxnSpPr>
        <p:spPr>
          <a:xfrm>
            <a:off x="834189" y="5908842"/>
            <a:ext cx="1135781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70A412A-4A40-463B-B025-4726D90FA37A}"/>
              </a:ext>
            </a:extLst>
          </p:cNvPr>
          <p:cNvSpPr txBox="1"/>
          <p:nvPr/>
        </p:nvSpPr>
        <p:spPr>
          <a:xfrm>
            <a:off x="658389" y="4973053"/>
            <a:ext cx="43043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solidFill>
                  <a:schemeClr val="bg1"/>
                </a:solidFill>
              </a:rPr>
              <a:t>Project.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76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D98383BB-E606-4EA4-A4FC-9B03C6697191}"/>
              </a:ext>
            </a:extLst>
          </p:cNvPr>
          <p:cNvGrpSpPr/>
          <p:nvPr/>
        </p:nvGrpSpPr>
        <p:grpSpPr>
          <a:xfrm>
            <a:off x="5806912" y="546100"/>
            <a:ext cx="6385088" cy="4752537"/>
            <a:chOff x="5486400" y="546100"/>
            <a:chExt cx="6705600" cy="49911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1C0C6A7-24EC-4601-BAD3-0BFCB7E8915E}"/>
                </a:ext>
              </a:extLst>
            </p:cNvPr>
            <p:cNvSpPr/>
            <p:nvPr/>
          </p:nvSpPr>
          <p:spPr>
            <a:xfrm>
              <a:off x="5486400" y="546100"/>
              <a:ext cx="3162300" cy="4991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6DA61AE-4633-4943-BDFA-C8D90800441D}"/>
                </a:ext>
              </a:extLst>
            </p:cNvPr>
            <p:cNvSpPr/>
            <p:nvPr/>
          </p:nvSpPr>
          <p:spPr>
            <a:xfrm>
              <a:off x="9029700" y="546100"/>
              <a:ext cx="3162300" cy="4991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1AC80B5-76D3-4C80-91CF-843F3BE9B037}"/>
              </a:ext>
            </a:extLst>
          </p:cNvPr>
          <p:cNvSpPr txBox="1"/>
          <p:nvPr/>
        </p:nvSpPr>
        <p:spPr>
          <a:xfrm>
            <a:off x="361950" y="5298637"/>
            <a:ext cx="78867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200" b="1" dirty="0">
                <a:latin typeface="+mj-ea"/>
                <a:ea typeface="+mj-ea"/>
              </a:rPr>
              <a:t>TITLE HERE</a:t>
            </a:r>
            <a:endParaRPr lang="ko-KR" altLang="en-US" sz="72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044084-37DD-4FD9-B296-DD230F9F36C9}"/>
              </a:ext>
            </a:extLst>
          </p:cNvPr>
          <p:cNvSpPr txBox="1"/>
          <p:nvPr/>
        </p:nvSpPr>
        <p:spPr>
          <a:xfrm>
            <a:off x="361950" y="3525776"/>
            <a:ext cx="5444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Portfolio.</a:t>
            </a:r>
            <a:endParaRPr lang="ko-KR" altLang="en-US" sz="1800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77D4468-06E3-4AD1-BEB7-A6157B33EC3E}"/>
              </a:ext>
            </a:extLst>
          </p:cNvPr>
          <p:cNvCxnSpPr/>
          <p:nvPr/>
        </p:nvCxnSpPr>
        <p:spPr>
          <a:xfrm>
            <a:off x="361950" y="3429000"/>
            <a:ext cx="1352550" cy="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65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5228046-EE73-4257-AF0A-E21D3CB69CFB}"/>
              </a:ext>
            </a:extLst>
          </p:cNvPr>
          <p:cNvSpPr/>
          <p:nvPr/>
        </p:nvSpPr>
        <p:spPr>
          <a:xfrm>
            <a:off x="4476750" y="978585"/>
            <a:ext cx="3238500" cy="3238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2E4185-D965-4D1B-B5F6-DB74EE7BC549}"/>
              </a:ext>
            </a:extLst>
          </p:cNvPr>
          <p:cNvSpPr txBox="1"/>
          <p:nvPr/>
        </p:nvSpPr>
        <p:spPr>
          <a:xfrm>
            <a:off x="4517435" y="5233084"/>
            <a:ext cx="31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tx2">
                    <a:lumMod val="75000"/>
                  </a:schemeClr>
                </a:solidFill>
              </a:rPr>
              <a:t>내용을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74884D6-118E-4ECB-BF56-83DF81DF0D6F}"/>
              </a:ext>
            </a:extLst>
          </p:cNvPr>
          <p:cNvCxnSpPr/>
          <p:nvPr/>
        </p:nvCxnSpPr>
        <p:spPr>
          <a:xfrm>
            <a:off x="5511800" y="4787900"/>
            <a:ext cx="11049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4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ED935F5-6D3F-4DEE-9BF9-5F31789FE91F}"/>
              </a:ext>
            </a:extLst>
          </p:cNvPr>
          <p:cNvSpPr/>
          <p:nvPr/>
        </p:nvSpPr>
        <p:spPr>
          <a:xfrm>
            <a:off x="4025900" y="952500"/>
            <a:ext cx="2997200" cy="299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EA6CD2-5A1D-4176-AEC1-9709693B9D15}"/>
              </a:ext>
            </a:extLst>
          </p:cNvPr>
          <p:cNvSpPr/>
          <p:nvPr/>
        </p:nvSpPr>
        <p:spPr>
          <a:xfrm>
            <a:off x="5168900" y="1968500"/>
            <a:ext cx="2997200" cy="2997200"/>
          </a:xfrm>
          <a:prstGeom prst="rect">
            <a:avLst/>
          </a:prstGeom>
          <a:solidFill>
            <a:srgbClr val="F9E0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BFCE18-AE6A-46A4-89E6-FE0D746FE556}"/>
              </a:ext>
            </a:extLst>
          </p:cNvPr>
          <p:cNvSpPr txBox="1"/>
          <p:nvPr/>
        </p:nvSpPr>
        <p:spPr>
          <a:xfrm>
            <a:off x="4550544" y="5460712"/>
            <a:ext cx="3090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>
                <a:solidFill>
                  <a:schemeClr val="tx2">
                    <a:lumMod val="75000"/>
                  </a:schemeClr>
                </a:solidFill>
              </a:rPr>
              <a:t>메시지를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06301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Part 1</a:t>
            </a:r>
            <a:endParaRPr lang="ko-KR" altLang="en-US" sz="12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021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제목을 입력하세요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03A0D53-2672-4A2D-B5C0-6A0276CAC9F9}"/>
              </a:ext>
            </a:extLst>
          </p:cNvPr>
          <p:cNvCxnSpPr/>
          <p:nvPr/>
        </p:nvCxnSpPr>
        <p:spPr>
          <a:xfrm>
            <a:off x="537117" y="1471962"/>
            <a:ext cx="555888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E9B08DB-0C4D-4694-BA7B-67B961960AD2}"/>
              </a:ext>
            </a:extLst>
          </p:cNvPr>
          <p:cNvCxnSpPr/>
          <p:nvPr/>
        </p:nvCxnSpPr>
        <p:spPr>
          <a:xfrm>
            <a:off x="537117" y="3204118"/>
            <a:ext cx="555888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892BE55-5F04-4595-9CF8-9E0AACB9CD45}"/>
              </a:ext>
            </a:extLst>
          </p:cNvPr>
          <p:cNvSpPr txBox="1"/>
          <p:nvPr/>
        </p:nvSpPr>
        <p:spPr>
          <a:xfrm>
            <a:off x="537117" y="1876375"/>
            <a:ext cx="2071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accent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TITLE</a:t>
            </a:r>
            <a:endParaRPr lang="ko-KR" altLang="en-US" sz="5400" b="1" dirty="0">
              <a:solidFill>
                <a:schemeClr val="accent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88EA17E-3DD3-44D4-9628-4FE05FB35F12}"/>
              </a:ext>
            </a:extLst>
          </p:cNvPr>
          <p:cNvSpPr/>
          <p:nvPr/>
        </p:nvSpPr>
        <p:spPr>
          <a:xfrm>
            <a:off x="6679580" y="1360449"/>
            <a:ext cx="4975303" cy="4873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8A3E72-F404-412E-9341-E751418A698D}"/>
              </a:ext>
            </a:extLst>
          </p:cNvPr>
          <p:cNvSpPr txBox="1"/>
          <p:nvPr/>
        </p:nvSpPr>
        <p:spPr>
          <a:xfrm>
            <a:off x="415650" y="3608532"/>
            <a:ext cx="53710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Lorem ipsum dolor sit </a:t>
            </a:r>
            <a:r>
              <a:rPr lang="en-US" altLang="ko-KR" sz="16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amet</a:t>
            </a:r>
            <a:r>
              <a:rPr lang="en-US" altLang="ko-KR" sz="1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, </a:t>
            </a:r>
            <a:r>
              <a:rPr lang="en-US" altLang="ko-KR" sz="16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consectetur</a:t>
            </a:r>
            <a:r>
              <a:rPr lang="en-US" altLang="ko-KR" sz="1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sz="16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adipisicing</a:t>
            </a:r>
            <a:r>
              <a:rPr lang="en-US" altLang="ko-KR" sz="1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sz="16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elit</a:t>
            </a:r>
            <a:r>
              <a:rPr lang="en-US" altLang="ko-KR" sz="1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, sed do </a:t>
            </a:r>
            <a:r>
              <a:rPr lang="en-US" altLang="ko-KR" sz="16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eiusmod</a:t>
            </a:r>
            <a:r>
              <a:rPr lang="en-US" altLang="ko-KR" sz="1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sz="16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tempor</a:t>
            </a:r>
            <a:r>
              <a:rPr lang="en-US" altLang="ko-KR" sz="1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sz="16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incididunt</a:t>
            </a:r>
            <a:r>
              <a:rPr lang="en-US" altLang="ko-KR" sz="1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sz="16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ut</a:t>
            </a:r>
            <a:r>
              <a:rPr lang="en-US" altLang="ko-KR" sz="1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labore et dolore magna </a:t>
            </a:r>
            <a:r>
              <a:rPr lang="en-US" altLang="ko-KR" sz="16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aliqua</a:t>
            </a:r>
            <a:r>
              <a:rPr lang="en-US" altLang="ko-KR" sz="1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. Ut </a:t>
            </a:r>
            <a:r>
              <a:rPr lang="en-US" altLang="ko-KR" sz="16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enim</a:t>
            </a:r>
            <a:r>
              <a:rPr lang="en-US" altLang="ko-KR" sz="1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ad minim </a:t>
            </a:r>
            <a:r>
              <a:rPr lang="en-US" altLang="ko-KR" sz="16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veniam</a:t>
            </a:r>
            <a:r>
              <a:rPr lang="en-US" altLang="ko-KR" sz="1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, </a:t>
            </a:r>
            <a:r>
              <a:rPr lang="en-US" altLang="ko-KR" sz="16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quis</a:t>
            </a:r>
            <a:r>
              <a:rPr lang="en-US" altLang="ko-KR" sz="1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sz="16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nostrud</a:t>
            </a:r>
            <a:r>
              <a:rPr lang="en-US" altLang="ko-KR" sz="1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exercitation </a:t>
            </a:r>
            <a:r>
              <a:rPr lang="en-US" altLang="ko-KR" sz="16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ullamco</a:t>
            </a:r>
            <a:r>
              <a:rPr lang="en-US" altLang="ko-KR" sz="1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sz="16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laboris</a:t>
            </a:r>
            <a:r>
              <a:rPr lang="en-US" altLang="ko-KR" sz="1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nisi </a:t>
            </a:r>
            <a:r>
              <a:rPr lang="en-US" altLang="ko-KR" sz="16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ut</a:t>
            </a:r>
            <a:r>
              <a:rPr lang="en-US" altLang="ko-KR" sz="1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sz="16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aliquip</a:t>
            </a:r>
            <a:r>
              <a:rPr lang="en-US" altLang="ko-KR" sz="1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ex </a:t>
            </a:r>
            <a:r>
              <a:rPr lang="en-US" altLang="ko-KR" sz="16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ea</a:t>
            </a:r>
            <a:r>
              <a:rPr lang="en-US" altLang="ko-KR" sz="1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sz="16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commodo</a:t>
            </a:r>
            <a:r>
              <a:rPr lang="en-US" altLang="ko-KR" sz="1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sz="16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consequat</a:t>
            </a:r>
            <a:r>
              <a:rPr lang="en-US" altLang="ko-KR" sz="1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. Duis </a:t>
            </a:r>
            <a:r>
              <a:rPr lang="en-US" altLang="ko-KR" sz="16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aute</a:t>
            </a:r>
            <a:r>
              <a:rPr lang="en-US" altLang="ko-KR" sz="1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sz="16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irure</a:t>
            </a:r>
            <a:r>
              <a:rPr lang="en-US" altLang="ko-KR" sz="1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dolor in </a:t>
            </a:r>
            <a:r>
              <a:rPr lang="en-US" altLang="ko-KR" sz="16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reprehenderit</a:t>
            </a:r>
            <a:r>
              <a:rPr lang="en-US" altLang="ko-KR" sz="1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in </a:t>
            </a:r>
            <a:r>
              <a:rPr lang="en-US" altLang="ko-KR" sz="16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voluptate</a:t>
            </a:r>
            <a:r>
              <a:rPr lang="en-US" altLang="ko-KR" sz="1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sz="16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velit</a:t>
            </a:r>
            <a:r>
              <a:rPr lang="en-US" altLang="ko-KR" sz="1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sz="16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esse</a:t>
            </a:r>
            <a:r>
              <a:rPr lang="en-US" altLang="ko-KR" sz="1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sz="16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cillum</a:t>
            </a:r>
            <a:r>
              <a:rPr lang="en-US" altLang="ko-KR" sz="1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dolore </a:t>
            </a:r>
            <a:r>
              <a:rPr lang="en-US" altLang="ko-KR" sz="16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eu</a:t>
            </a:r>
            <a:r>
              <a:rPr lang="en-US" altLang="ko-KR" sz="1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sz="16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fugiat</a:t>
            </a:r>
            <a:r>
              <a:rPr lang="en-US" altLang="ko-KR" sz="1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sz="16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nulla</a:t>
            </a:r>
            <a:r>
              <a:rPr lang="en-US" altLang="ko-KR" sz="1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sz="16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pariatur</a:t>
            </a:r>
            <a:r>
              <a:rPr lang="en-US" altLang="ko-KR" sz="1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. </a:t>
            </a:r>
            <a:r>
              <a:rPr lang="en-US" altLang="ko-KR" sz="16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Excepteur</a:t>
            </a:r>
            <a:r>
              <a:rPr lang="en-US" altLang="ko-KR" sz="1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sz="16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sint</a:t>
            </a:r>
            <a:r>
              <a:rPr lang="en-US" altLang="ko-KR" sz="1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sz="16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occaecat</a:t>
            </a:r>
            <a:r>
              <a:rPr lang="en-US" altLang="ko-KR" sz="1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sz="16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cupidatat</a:t>
            </a:r>
            <a:r>
              <a:rPr lang="en-US" altLang="ko-KR" sz="1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non </a:t>
            </a:r>
            <a:r>
              <a:rPr lang="en-US" altLang="ko-KR" sz="16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proident</a:t>
            </a:r>
            <a:r>
              <a:rPr lang="en-US" altLang="ko-KR" sz="1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, sunt in culpa qui </a:t>
            </a:r>
            <a:r>
              <a:rPr lang="en-US" altLang="ko-KR" sz="16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officia</a:t>
            </a:r>
            <a:r>
              <a:rPr lang="en-US" altLang="ko-KR" sz="1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sz="16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deserunt</a:t>
            </a:r>
            <a:r>
              <a:rPr lang="en-US" altLang="ko-KR" sz="1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sz="16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mollit</a:t>
            </a:r>
            <a:r>
              <a:rPr lang="en-US" altLang="ko-KR" sz="1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sz="16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anim</a:t>
            </a:r>
            <a:r>
              <a:rPr lang="en-US" altLang="ko-KR" sz="1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id </a:t>
            </a:r>
            <a:r>
              <a:rPr lang="en-US" altLang="ko-KR" sz="16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est</a:t>
            </a:r>
            <a:r>
              <a:rPr lang="en-US" altLang="ko-KR" sz="1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sz="16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laborum</a:t>
            </a:r>
            <a:r>
              <a:rPr lang="en-US" altLang="ko-KR" sz="1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.</a:t>
            </a:r>
            <a:endParaRPr lang="ko-KR" altLang="en-US" sz="1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215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B5B562C5-7131-4A79-A244-FF89CD541257}"/>
              </a:ext>
            </a:extLst>
          </p:cNvPr>
          <p:cNvSpPr/>
          <p:nvPr/>
        </p:nvSpPr>
        <p:spPr>
          <a:xfrm>
            <a:off x="1201479" y="1616513"/>
            <a:ext cx="9789042" cy="21272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AD0228-8259-4285-8CC6-BCAD074608A9}"/>
              </a:ext>
            </a:extLst>
          </p:cNvPr>
          <p:cNvSpPr txBox="1"/>
          <p:nvPr/>
        </p:nvSpPr>
        <p:spPr>
          <a:xfrm>
            <a:off x="3971059" y="2031758"/>
            <a:ext cx="4249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>
                <a:solidFill>
                  <a:schemeClr val="bg1"/>
                </a:solidFill>
                <a:latin typeface="+mn-ea"/>
              </a:rPr>
              <a:t>내용을 입력하세요</a:t>
            </a: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1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1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제목을 입력하세요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6D2F0D1-D623-47EE-AE87-69A55391E5F8}"/>
              </a:ext>
            </a:extLst>
          </p:cNvPr>
          <p:cNvSpPr/>
          <p:nvPr/>
        </p:nvSpPr>
        <p:spPr>
          <a:xfrm>
            <a:off x="1201479" y="3743766"/>
            <a:ext cx="9789042" cy="2127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62E273-F1FA-418F-A399-7D0DA8273623}"/>
              </a:ext>
            </a:extLst>
          </p:cNvPr>
          <p:cNvSpPr txBox="1"/>
          <p:nvPr/>
        </p:nvSpPr>
        <p:spPr>
          <a:xfrm>
            <a:off x="2981328" y="2812740"/>
            <a:ext cx="655019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b="1" dirty="0">
                <a:solidFill>
                  <a:srgbClr val="515151"/>
                </a:solidFill>
              </a:rPr>
              <a:t>Portfolio.</a:t>
            </a:r>
            <a:endParaRPr lang="ko-KR" altLang="en-US" sz="11500" b="1" dirty="0">
              <a:solidFill>
                <a:srgbClr val="51515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EA3440-AA0A-4B93-B0AD-9B51B982F66F}"/>
              </a:ext>
            </a:extLst>
          </p:cNvPr>
          <p:cNvSpPr txBox="1"/>
          <p:nvPr/>
        </p:nvSpPr>
        <p:spPr>
          <a:xfrm>
            <a:off x="3862055" y="4624773"/>
            <a:ext cx="4467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>
                <a:solidFill>
                  <a:schemeClr val="bg1"/>
                </a:solidFill>
                <a:latin typeface="+mn-ea"/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47951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1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1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제목을 입력하세요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83CB00-BF83-4926-A4BA-723B197E0605}"/>
              </a:ext>
            </a:extLst>
          </p:cNvPr>
          <p:cNvSpPr/>
          <p:nvPr/>
        </p:nvSpPr>
        <p:spPr>
          <a:xfrm>
            <a:off x="660400" y="1625600"/>
            <a:ext cx="3289300" cy="328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62FFD3-48F8-4E66-B9A4-CBE9470E08A9}"/>
              </a:ext>
            </a:extLst>
          </p:cNvPr>
          <p:cNvSpPr/>
          <p:nvPr/>
        </p:nvSpPr>
        <p:spPr>
          <a:xfrm>
            <a:off x="4444128" y="1625600"/>
            <a:ext cx="3289300" cy="328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F034EF-C585-47DE-BBC2-9CA7B4842590}"/>
              </a:ext>
            </a:extLst>
          </p:cNvPr>
          <p:cNvSpPr/>
          <p:nvPr/>
        </p:nvSpPr>
        <p:spPr>
          <a:xfrm>
            <a:off x="8227856" y="1625600"/>
            <a:ext cx="3289300" cy="3289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56176B-ADB9-4438-8C5D-4A3D5C172C49}"/>
              </a:ext>
            </a:extLst>
          </p:cNvPr>
          <p:cNvSpPr txBox="1"/>
          <p:nvPr/>
        </p:nvSpPr>
        <p:spPr>
          <a:xfrm>
            <a:off x="1169162" y="5623868"/>
            <a:ext cx="227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소제목을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07ECD4-F760-4B72-AF2C-951BA23495C4}"/>
              </a:ext>
            </a:extLst>
          </p:cNvPr>
          <p:cNvSpPr txBox="1"/>
          <p:nvPr/>
        </p:nvSpPr>
        <p:spPr>
          <a:xfrm>
            <a:off x="4952890" y="5623868"/>
            <a:ext cx="227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소제목을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B7E8F0-297D-4F8F-B71E-2B26FCB2E7B3}"/>
              </a:ext>
            </a:extLst>
          </p:cNvPr>
          <p:cNvSpPr txBox="1"/>
          <p:nvPr/>
        </p:nvSpPr>
        <p:spPr>
          <a:xfrm>
            <a:off x="8736618" y="5623868"/>
            <a:ext cx="227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소제목을 입력하세요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78174C-CD34-4B4B-9C7D-52FEC49E81BC}"/>
              </a:ext>
            </a:extLst>
          </p:cNvPr>
          <p:cNvCxnSpPr/>
          <p:nvPr/>
        </p:nvCxnSpPr>
        <p:spPr>
          <a:xfrm>
            <a:off x="1943100" y="5384800"/>
            <a:ext cx="720000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C627E4F-829E-4EB5-90D5-49722439941C}"/>
              </a:ext>
            </a:extLst>
          </p:cNvPr>
          <p:cNvCxnSpPr/>
          <p:nvPr/>
        </p:nvCxnSpPr>
        <p:spPr>
          <a:xfrm>
            <a:off x="5736000" y="5384800"/>
            <a:ext cx="720000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F1C4591-054D-414B-928F-B8230FC423F7}"/>
              </a:ext>
            </a:extLst>
          </p:cNvPr>
          <p:cNvCxnSpPr/>
          <p:nvPr/>
        </p:nvCxnSpPr>
        <p:spPr>
          <a:xfrm>
            <a:off x="9528900" y="5384800"/>
            <a:ext cx="720000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45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1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1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제목을 입력하세요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B91720-231D-4777-9ED5-D6606CC00F47}"/>
              </a:ext>
            </a:extLst>
          </p:cNvPr>
          <p:cNvSpPr/>
          <p:nvPr/>
        </p:nvSpPr>
        <p:spPr>
          <a:xfrm>
            <a:off x="254000" y="1158948"/>
            <a:ext cx="11633199" cy="5348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5285E4DD-DBB6-45F5-AA22-9B2D0A388057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B3449330-E165-47B5-9129-5C0BCD8B5451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F31142-DB69-48FB-BC01-90407F056BEE}"/>
              </a:ext>
            </a:extLst>
          </p:cNvPr>
          <p:cNvSpPr txBox="1"/>
          <p:nvPr/>
        </p:nvSpPr>
        <p:spPr>
          <a:xfrm>
            <a:off x="1645596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5" name="テキスト ボックス 17">
            <a:extLst>
              <a:ext uri="{FF2B5EF4-FFF2-40B4-BE49-F238E27FC236}">
                <a16:creationId xmlns:a16="http://schemas.microsoft.com/office/drawing/2014/main" id="{09D9B700-DD79-41E8-B09D-8ECD93FF46B0}"/>
              </a:ext>
            </a:extLst>
          </p:cNvPr>
          <p:cNvSpPr txBox="1"/>
          <p:nvPr/>
        </p:nvSpPr>
        <p:spPr>
          <a:xfrm>
            <a:off x="1086149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B55F3CEC-FC69-4870-9366-855911E79747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860F3D74-29AD-4E71-BE4F-F66DDBEBB8F1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712066-1176-4F18-BF38-AA1B8A765100}"/>
              </a:ext>
            </a:extLst>
          </p:cNvPr>
          <p:cNvSpPr txBox="1"/>
          <p:nvPr/>
        </p:nvSpPr>
        <p:spPr>
          <a:xfrm>
            <a:off x="5628133" y="30169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9" name="テキスト ボックス 17">
            <a:extLst>
              <a:ext uri="{FF2B5EF4-FFF2-40B4-BE49-F238E27FC236}">
                <a16:creationId xmlns:a16="http://schemas.microsoft.com/office/drawing/2014/main" id="{3BD93CF3-319B-4D3A-978D-D1BFC00D04F4}"/>
              </a:ext>
            </a:extLst>
          </p:cNvPr>
          <p:cNvSpPr txBox="1"/>
          <p:nvPr/>
        </p:nvSpPr>
        <p:spPr>
          <a:xfrm>
            <a:off x="5068686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CE6B4FB-DA83-47DC-81CA-AAA7774763EC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원호 20">
            <a:extLst>
              <a:ext uri="{FF2B5EF4-FFF2-40B4-BE49-F238E27FC236}">
                <a16:creationId xmlns:a16="http://schemas.microsoft.com/office/drawing/2014/main" id="{82C16ABF-549F-4DB8-BD12-EB8ADF2E7D55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401BBB81-A60F-409E-844F-575D697962EA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308314-9769-47A6-87EE-27AC3217ED6E}"/>
              </a:ext>
            </a:extLst>
          </p:cNvPr>
          <p:cNvSpPr txBox="1"/>
          <p:nvPr/>
        </p:nvSpPr>
        <p:spPr>
          <a:xfrm>
            <a:off x="9610669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4" name="テキスト ボックス 17">
            <a:extLst>
              <a:ext uri="{FF2B5EF4-FFF2-40B4-BE49-F238E27FC236}">
                <a16:creationId xmlns:a16="http://schemas.microsoft.com/office/drawing/2014/main" id="{17BDE8DA-B7FF-49AE-B5AD-3AC1CF1A0FBC}"/>
              </a:ext>
            </a:extLst>
          </p:cNvPr>
          <p:cNvSpPr txBox="1"/>
          <p:nvPr/>
        </p:nvSpPr>
        <p:spPr>
          <a:xfrm>
            <a:off x="9051222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7186676-B447-4F04-8A36-86A3DCAD8534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0A53A1-0AEF-42A4-926F-D2FEAC03C2B8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39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5C4B3EF-BB8E-41E2-B179-EC62F309C5A2}"/>
              </a:ext>
            </a:extLst>
          </p:cNvPr>
          <p:cNvSpPr/>
          <p:nvPr/>
        </p:nvSpPr>
        <p:spPr>
          <a:xfrm rot="16200000" flipH="1">
            <a:off x="8752345" y="0"/>
            <a:ext cx="3434576" cy="343457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F8EC07BF-6FCA-489E-BE62-3D740F3311F0}"/>
              </a:ext>
            </a:extLst>
          </p:cNvPr>
          <p:cNvSpPr/>
          <p:nvPr/>
        </p:nvSpPr>
        <p:spPr>
          <a:xfrm rot="5400000" flipH="1">
            <a:off x="8775745" y="-11154"/>
            <a:ext cx="3434576" cy="343457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95DF0357-17B5-4D40-9AF1-3D3C1682CF2C}"/>
              </a:ext>
            </a:extLst>
          </p:cNvPr>
          <p:cNvSpPr/>
          <p:nvPr/>
        </p:nvSpPr>
        <p:spPr>
          <a:xfrm rot="5400000" flipH="1">
            <a:off x="7246929" y="-11153"/>
            <a:ext cx="4967373" cy="496737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896E131-FA59-4361-8D86-260949123DC7}"/>
              </a:ext>
            </a:extLst>
          </p:cNvPr>
          <p:cNvSpPr/>
          <p:nvPr/>
        </p:nvSpPr>
        <p:spPr>
          <a:xfrm flipH="1">
            <a:off x="6070476" y="735980"/>
            <a:ext cx="6116445" cy="611644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46E77-D86A-4977-8389-ABD1BCBCBE6B}"/>
              </a:ext>
            </a:extLst>
          </p:cNvPr>
          <p:cNvSpPr txBox="1"/>
          <p:nvPr/>
        </p:nvSpPr>
        <p:spPr>
          <a:xfrm>
            <a:off x="657922" y="2853813"/>
            <a:ext cx="1382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Part 2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5563D-EB12-416B-9AFA-A116B4A02B85}"/>
              </a:ext>
            </a:extLst>
          </p:cNvPr>
          <p:cNvSpPr txBox="1"/>
          <p:nvPr/>
        </p:nvSpPr>
        <p:spPr>
          <a:xfrm>
            <a:off x="636169" y="3423422"/>
            <a:ext cx="4213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</a:rPr>
              <a:t>제목을 입력하세요</a:t>
            </a:r>
            <a:endParaRPr lang="en-US" altLang="ko-KR" sz="4400" b="1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4F8DDB-29DF-4F9F-A173-F50E6FF4A71A}"/>
              </a:ext>
            </a:extLst>
          </p:cNvPr>
          <p:cNvCxnSpPr>
            <a:cxnSpLocks/>
          </p:cNvCxnSpPr>
          <p:nvPr/>
        </p:nvCxnSpPr>
        <p:spPr>
          <a:xfrm>
            <a:off x="535259" y="2587083"/>
            <a:ext cx="55607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77F11C-CA8F-4F46-9933-034DFBAF5A01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46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6452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 dirty="0"/>
              <a:t>&lt;1&gt; . </a:t>
            </a:r>
            <a:r>
              <a:rPr lang="ko-KR" altLang="en-US" sz="3200" b="1" spc="-300" dirty="0"/>
              <a:t>문의 게시판</a:t>
            </a:r>
            <a:r>
              <a:rPr lang="en-US" altLang="ko-KR" sz="3200" b="1" spc="-300" dirty="0"/>
              <a:t> – </a:t>
            </a:r>
            <a:r>
              <a:rPr lang="ko-KR" altLang="en-US" sz="3200" b="1" spc="-300" dirty="0"/>
              <a:t>주요 구현 기능 </a:t>
            </a:r>
            <a:r>
              <a:rPr lang="en-US" altLang="ko-KR" sz="3200" b="1" spc="-300" dirty="0"/>
              <a:t>( </a:t>
            </a:r>
            <a:r>
              <a:rPr lang="ko-KR" altLang="en-US" sz="3200" b="1" spc="-300" dirty="0"/>
              <a:t>게시판 구현</a:t>
            </a:r>
            <a:r>
              <a:rPr lang="en-US" altLang="ko-KR" sz="3200" b="1" spc="-300" dirty="0"/>
              <a:t>)</a:t>
            </a:r>
            <a:r>
              <a:rPr lang="ko-KR" altLang="en-US" sz="3200" b="1" spc="-300" dirty="0"/>
              <a:t>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C031DD4-E537-4151-A0A6-8ECA4AB83592}"/>
              </a:ext>
            </a:extLst>
          </p:cNvPr>
          <p:cNvGrpSpPr/>
          <p:nvPr/>
        </p:nvGrpSpPr>
        <p:grpSpPr>
          <a:xfrm>
            <a:off x="1273200" y="774719"/>
            <a:ext cx="9645600" cy="6053103"/>
            <a:chOff x="1505619" y="940992"/>
            <a:chExt cx="9180762" cy="5880060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CC0A6C3E-E12F-48F2-B1A0-27D3CFC93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5619" y="940992"/>
              <a:ext cx="9180762" cy="588006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E9343DF-28BD-4855-A4AE-3B78931E9375}"/>
                </a:ext>
              </a:extLst>
            </p:cNvPr>
            <p:cNvSpPr txBox="1"/>
            <p:nvPr/>
          </p:nvSpPr>
          <p:spPr>
            <a:xfrm>
              <a:off x="2057397" y="1625605"/>
              <a:ext cx="17123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highlight>
                    <a:srgbClr val="F9E0C7"/>
                  </a:highlight>
                </a:rPr>
                <a:t>1. </a:t>
              </a:r>
              <a:r>
                <a:rPr lang="ko-KR" altLang="en-US" sz="1100" b="1" dirty="0">
                  <a:highlight>
                    <a:srgbClr val="F9E0C7"/>
                  </a:highlight>
                </a:rPr>
                <a:t>게시글 카테고리 분류 기능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1E176D0-95ED-4169-8E12-512D9AA5418E}"/>
                </a:ext>
              </a:extLst>
            </p:cNvPr>
            <p:cNvSpPr txBox="1"/>
            <p:nvPr/>
          </p:nvSpPr>
          <p:spPr>
            <a:xfrm>
              <a:off x="9093201" y="1591737"/>
              <a:ext cx="12218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highlight>
                    <a:srgbClr val="F9E0C7"/>
                  </a:highlight>
                </a:rPr>
                <a:t>2. </a:t>
              </a:r>
              <a:r>
                <a:rPr lang="ko-KR" altLang="en-US" sz="1100" b="1" dirty="0">
                  <a:highlight>
                    <a:srgbClr val="F9E0C7"/>
                  </a:highlight>
                </a:rPr>
                <a:t>게시글 검색 기능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2FD9A0F-64FB-43E3-A80E-DA2C5C64DA5B}"/>
                </a:ext>
              </a:extLst>
            </p:cNvPr>
            <p:cNvSpPr txBox="1"/>
            <p:nvPr/>
          </p:nvSpPr>
          <p:spPr>
            <a:xfrm>
              <a:off x="5209314" y="2192871"/>
              <a:ext cx="18437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highlight>
                    <a:srgbClr val="F9E0C7"/>
                  </a:highlight>
                </a:rPr>
                <a:t>3. </a:t>
              </a:r>
              <a:r>
                <a:rPr lang="ko-KR" altLang="en-US" sz="1100" b="1" dirty="0">
                  <a:highlight>
                    <a:srgbClr val="F9E0C7"/>
                  </a:highlight>
                </a:rPr>
                <a:t>작성된 게시글 테이블로 출력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7CE57E0-A8F8-47FB-9604-789530FD6A0E}"/>
                </a:ext>
              </a:extLst>
            </p:cNvPr>
            <p:cNvSpPr txBox="1"/>
            <p:nvPr/>
          </p:nvSpPr>
          <p:spPr>
            <a:xfrm>
              <a:off x="3489025" y="5746493"/>
              <a:ext cx="16113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highlight>
                    <a:srgbClr val="F9E0C7"/>
                  </a:highlight>
                </a:rPr>
                <a:t>4. </a:t>
              </a:r>
              <a:r>
                <a:rPr lang="ko-KR" altLang="en-US" sz="1100" b="1" dirty="0">
                  <a:highlight>
                    <a:srgbClr val="F9E0C7"/>
                  </a:highlight>
                </a:rPr>
                <a:t>게시글 </a:t>
              </a:r>
              <a:r>
                <a:rPr lang="ko-KR" altLang="en-US" sz="1100" b="1" dirty="0" err="1">
                  <a:highlight>
                    <a:srgbClr val="F9E0C7"/>
                  </a:highlight>
                </a:rPr>
                <a:t>페이징</a:t>
              </a:r>
              <a:r>
                <a:rPr lang="ko-KR" altLang="en-US" sz="1100" b="1" dirty="0">
                  <a:highlight>
                    <a:srgbClr val="F9E0C7"/>
                  </a:highlight>
                </a:rPr>
                <a:t> 처리 기능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769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560"/>
      </a:accent1>
      <a:accent2>
        <a:srgbClr val="1C91F9"/>
      </a:accent2>
      <a:accent3>
        <a:srgbClr val="D5835E"/>
      </a:accent3>
      <a:accent4>
        <a:srgbClr val="F6D0AB"/>
      </a:accent4>
      <a:accent5>
        <a:srgbClr val="F9AB8F"/>
      </a:accent5>
      <a:accent6>
        <a:srgbClr val="E7E0D1"/>
      </a:accent6>
      <a:hlink>
        <a:srgbClr val="3F3F3F"/>
      </a:hlink>
      <a:folHlink>
        <a:srgbClr val="3F3F3F"/>
      </a:folHlink>
    </a:clrScheme>
    <a:fontScheme name="카카오 Regular">
      <a:majorFont>
        <a:latin typeface="카카오 Regular"/>
        <a:ea typeface="카카오 Regular"/>
        <a:cs typeface=""/>
      </a:majorFont>
      <a:minorFont>
        <a:latin typeface="카카오 Regular"/>
        <a:ea typeface="카카오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FF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7DB2845-D282-4DB7-B2B6-9ECC071ADDF1}">
  <we:reference id="wa200000113" version="1.0.0.0" store="ko-KR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3946</Words>
  <Application>Microsoft Office PowerPoint</Application>
  <PresentationFormat>와이드스크린</PresentationFormat>
  <Paragraphs>221</Paragraphs>
  <Slides>39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4" baseType="lpstr">
      <vt:lpstr>나눔스퀘어 Light</vt:lpstr>
      <vt:lpstr>맑은 고딕</vt:lpstr>
      <vt:lpstr>카카오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권민지의 ideapad</cp:lastModifiedBy>
  <cp:revision>90</cp:revision>
  <dcterms:created xsi:type="dcterms:W3CDTF">2021-12-28T06:54:01Z</dcterms:created>
  <dcterms:modified xsi:type="dcterms:W3CDTF">2023-09-10T07:33:24Z</dcterms:modified>
</cp:coreProperties>
</file>