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474" r:id="rId4"/>
    <p:sldId id="440" r:id="rId5"/>
    <p:sldId id="486" r:id="rId6"/>
    <p:sldId id="485" r:id="rId7"/>
    <p:sldId id="487" r:id="rId8"/>
    <p:sldId id="48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4296" autoAdjust="0"/>
  </p:normalViewPr>
  <p:slideViewPr>
    <p:cSldViewPr snapToGrid="0">
      <p:cViewPr varScale="1">
        <p:scale>
          <a:sx n="79" d="100"/>
          <a:sy n="79" d="100"/>
        </p:scale>
        <p:origin x="710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2023-04-01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2023-04-01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2023-04-01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2023-04-01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16666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2023-04-01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latin typeface="+mj-lt"/>
              </a:rPr>
              <a:t>41</a:t>
            </a:r>
            <a:r>
              <a:rPr lang="ko-KR" altLang="en-US" sz="4000" b="1">
                <a:solidFill>
                  <a:schemeClr val="bg1"/>
                </a:solidFill>
                <a:latin typeface="+mj-lt"/>
              </a:rPr>
              <a:t>일 </a:t>
            </a:r>
            <a:r>
              <a:rPr lang="ko-KR" altLang="en-US" sz="4000" b="1" dirty="0">
                <a:solidFill>
                  <a:schemeClr val="bg1"/>
                </a:solidFill>
                <a:latin typeface="+mj-lt"/>
              </a:rPr>
              <a:t>차 수업 정리 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2023-04-01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목       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7312" y="1195717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2023-04-01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React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effectLst/>
                <a:latin typeface="Consolas" panose="020B0609020204030204" pitchFamily="49" charset="0"/>
              </a:rPr>
              <a:t>리액트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(React)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를 설치하고 프로젝트를 시작하는 순서는 다음과 같</a:t>
            </a:r>
            <a:r>
              <a:rPr lang="ko-KR" altLang="en-US" sz="1400" dirty="0">
                <a:latin typeface="Consolas" panose="020B0609020204030204" pitchFamily="49" charset="0"/>
              </a:rPr>
              <a:t>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  <a:endParaRPr lang="en-US" altLang="ko-KR" sz="1400" dirty="0"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Node.js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설치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400" dirty="0" err="1">
                <a:effectLst/>
                <a:latin typeface="Consolas" panose="020B0609020204030204" pitchFamily="49" charset="0"/>
              </a:rPr>
              <a:t>리액트를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 사용하려면 먼저 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Node.js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를 설치</a:t>
            </a:r>
            <a:endParaRPr lang="en-US" altLang="ko-KR" sz="1400" dirty="0"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Node.js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는 자바스크립트 런타임이며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effectLst/>
                <a:latin typeface="Consolas" panose="020B0609020204030204" pitchFamily="49" charset="0"/>
              </a:rPr>
              <a:t>리액트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 프로젝트의 의존성 관리 및 개발 서버를 실행하는 데 필요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effectLst/>
                <a:latin typeface="Consolas" panose="020B0609020204030204" pitchFamily="49" charset="0"/>
              </a:rPr>
              <a:t>Node.js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공식 웹사이트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(https://nodejs.org/)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에서 최신 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LTS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버전을 다운로드하여 설치</a:t>
            </a:r>
            <a:endParaRPr lang="en-US" altLang="ko-KR" sz="140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effectLst/>
                <a:latin typeface="Consolas" panose="020B0609020204030204" pitchFamily="49" charset="0"/>
              </a:rPr>
              <a:t>사용자 인터페이스 </a:t>
            </a:r>
            <a:r>
              <a:rPr lang="en-US" altLang="ko-KR" sz="1400" b="1" dirty="0">
                <a:effectLst/>
                <a:latin typeface="Consolas" panose="020B0609020204030204" pitchFamily="49" charset="0"/>
              </a:rPr>
              <a:t>( </a:t>
            </a:r>
            <a:r>
              <a:rPr lang="ko-KR" altLang="en-US" sz="1400" b="1" dirty="0">
                <a:effectLst/>
                <a:latin typeface="Consolas" panose="020B0609020204030204" pitchFamily="49" charset="0"/>
              </a:rPr>
              <a:t>화면</a:t>
            </a:r>
            <a:r>
              <a:rPr lang="en-US" altLang="ko-KR" sz="1400" b="1" dirty="0"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400" b="1" dirty="0">
                <a:effectLst/>
                <a:latin typeface="Consolas" panose="020B0609020204030204" pitchFamily="49" charset="0"/>
              </a:rPr>
              <a:t>버튼 등 </a:t>
            </a:r>
            <a:r>
              <a:rPr lang="en-US" altLang="ko-KR" sz="1400" b="1" dirty="0"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400" b="1" dirty="0">
                <a:effectLst/>
                <a:latin typeface="Consolas" panose="020B0609020204030204" pitchFamily="49" charset="0"/>
              </a:rPr>
              <a:t>을 쉽게 만들기 위함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err="1">
                <a:effectLst/>
                <a:latin typeface="Consolas" panose="020B0609020204030204" pitchFamily="49" charset="0"/>
              </a:rPr>
              <a:t>리액트는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`SPA`( Single Page Application: 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서버에서 제공하는 페이지가 한 개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( html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파일이 한 개라는 뜻 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이며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effectLst/>
                <a:latin typeface="Consolas" panose="020B0609020204030204" pitchFamily="49" charset="0"/>
              </a:rPr>
              <a:t>로딩을 한 번 </a:t>
            </a:r>
            <a:r>
              <a:rPr lang="ko-KR" altLang="en-US" sz="1400" dirty="0" err="1">
                <a:effectLst/>
                <a:latin typeface="Consolas" panose="020B0609020204030204" pitchFamily="49" charset="0"/>
              </a:rPr>
              <a:t>하고난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 후에는 브라우저 내에서 나머지 페이지들을 정의하여 보여준다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dirty="0"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effectLst/>
                <a:latin typeface="Consolas" panose="020B0609020204030204" pitchFamily="49" charset="0"/>
              </a:rPr>
              <a:t>이로 인해 화면 전환 시 화면이 </a:t>
            </a:r>
            <a:r>
              <a:rPr lang="ko-KR" altLang="en-US" sz="1400" dirty="0" err="1">
                <a:effectLst/>
                <a:latin typeface="Consolas" panose="020B0609020204030204" pitchFamily="49" charset="0"/>
              </a:rPr>
              <a:t>깜박이는거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 없이 자연스럽게 넘어간다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. -&gt; 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페이지 로딩되는 느낌없이 자연스럽게 넘어간다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. 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effectLst/>
                <a:latin typeface="Consolas" panose="020B0609020204030204" pitchFamily="49" charset="0"/>
              </a:rPr>
              <a:t>웹보다는 앱에서 “사용자 </a:t>
            </a:r>
            <a:r>
              <a:rPr lang="ko-KR" altLang="en-US" sz="1400" dirty="0" err="1">
                <a:effectLst/>
                <a:latin typeface="Consolas" panose="020B0609020204030204" pitchFamily="49" charset="0"/>
              </a:rPr>
              <a:t>경험”이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 더 좋은 편인데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400" dirty="0" err="1">
                <a:effectLst/>
                <a:latin typeface="Consolas" panose="020B0609020204030204" pitchFamily="49" charset="0"/>
              </a:rPr>
              <a:t>리액트를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 사용함으로써 </a:t>
            </a:r>
            <a:r>
              <a:rPr lang="ko-KR" altLang="en-US" sz="1400" dirty="0" err="1">
                <a:effectLst/>
                <a:latin typeface="Consolas" panose="020B0609020204030204" pitchFamily="49" charset="0"/>
              </a:rPr>
              <a:t>앱같은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 경험을 웹에서 제공할 수 있다</a:t>
            </a:r>
            <a:r>
              <a:rPr lang="en-US" altLang="ko-KR" sz="1400" dirty="0">
                <a:effectLst/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2023-04-01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11222182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reportWebVitals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reportWebVitals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'root'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라는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가진 요소를 찾아서 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새로운 루트를 생성한다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이렇게 생성된 루트는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라는 상수에 저장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React.StrictMode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React.StrictMode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root.render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함수는 생성된 루트에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컴포넌트를 </a:t>
            </a:r>
            <a:r>
              <a:rPr lang="ko-KR" alt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랜더링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합니다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여기서는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&lt;App /&gt;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컴포넌트를 렌더링 한 것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React.StrictMode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&lt;App /&gt;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컴포넌트를 감싸서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Strict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모드를 활성화 한다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Strict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모드는 개발 과정에서 잠재적인 문제를 찾아내기 위해 추가 검사를 수행한다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reportWebVitals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애플리케이션 성능을 측정하고 </a:t>
            </a:r>
            <a:r>
              <a:rPr lang="ko-KR" alt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리포팅하는데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사용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index.html -&gt; index.js -&gt; App.js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순서이다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React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2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2023-04-01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11222182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from 'react-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/client';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"App"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컴포넌트를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"home"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탭을 기본값으로 </a:t>
            </a:r>
            <a:r>
              <a:rPr lang="ko-KR" alt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랜더링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한다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컴포넌트 속성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(attribute)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중 하나로 사용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함수를 사용하면 애플리케이션의 초기 </a:t>
            </a:r>
            <a:r>
              <a:rPr lang="ko-KR" alt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랜더링과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나중에 발생하는 업데이트들이 더욱 효율적으로 처리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은 실제로 해당 애플리케이션에서 정의된 탭 중 하나일 필요는 없다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이 값은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"App"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컴포넌트의 속성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(attribute)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중 하나로 사용 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React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2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2023-04-01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4. React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dirty="0" err="1">
                <a:latin typeface="Consolas" panose="020B0609020204030204" pitchFamily="49" charset="0"/>
              </a:rPr>
              <a:t>eslintConfig</a:t>
            </a:r>
            <a:r>
              <a:rPr lang="en-US" altLang="ko-KR" sz="1200" dirty="0">
                <a:latin typeface="Consolas" panose="020B0609020204030204" pitchFamily="49" charset="0"/>
              </a:rPr>
              <a:t>: </a:t>
            </a:r>
            <a:r>
              <a:rPr lang="en-US" altLang="ko-KR" sz="1200" dirty="0" err="1">
                <a:latin typeface="Consolas" panose="020B0609020204030204" pitchFamily="49" charset="0"/>
              </a:rPr>
              <a:t>ESLint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latin typeface="Consolas" panose="020B0609020204030204" pitchFamily="49" charset="0"/>
              </a:rPr>
              <a:t>설정을 담은 객체입니다</a:t>
            </a:r>
            <a:r>
              <a:rPr lang="en-US" altLang="ko-KR" sz="12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extends: </a:t>
            </a:r>
            <a:r>
              <a:rPr lang="ko-KR" altLang="en-US" sz="1200" dirty="0">
                <a:latin typeface="Consolas" panose="020B0609020204030204" pitchFamily="49" charset="0"/>
              </a:rPr>
              <a:t>이 프로젝트에서 사용할 기본 </a:t>
            </a:r>
            <a:r>
              <a:rPr lang="en-US" altLang="ko-KR" sz="1200" dirty="0" err="1">
                <a:latin typeface="Consolas" panose="020B0609020204030204" pitchFamily="49" charset="0"/>
              </a:rPr>
              <a:t>ESLint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latin typeface="Consolas" panose="020B0609020204030204" pitchFamily="49" charset="0"/>
              </a:rPr>
              <a:t>설정을 확장합니다</a:t>
            </a:r>
            <a:r>
              <a:rPr lang="en-US" altLang="ko-KR" sz="1200" dirty="0">
                <a:latin typeface="Consolas" panose="020B0609020204030204" pitchFamily="49" charset="0"/>
              </a:rPr>
              <a:t>. </a:t>
            </a:r>
            <a:r>
              <a:rPr lang="ko-KR" altLang="en-US" sz="1200" dirty="0">
                <a:latin typeface="Consolas" panose="020B0609020204030204" pitchFamily="49" charset="0"/>
              </a:rPr>
              <a:t>배열에 나열된 구성이 순서대로 </a:t>
            </a:r>
            <a:r>
              <a:rPr lang="ko-KR" altLang="en-US" sz="1200" dirty="0" err="1">
                <a:latin typeface="Consolas" panose="020B0609020204030204" pitchFamily="49" charset="0"/>
              </a:rPr>
              <a:t>적용여기서는</a:t>
            </a:r>
            <a:r>
              <a:rPr lang="ko-KR" altLang="en-US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</a:rPr>
              <a:t>"react-app"</a:t>
            </a:r>
            <a:r>
              <a:rPr lang="ko-KR" altLang="en-US" sz="1200" dirty="0">
                <a:latin typeface="Consolas" panose="020B0609020204030204" pitchFamily="49" charset="0"/>
              </a:rPr>
              <a:t>과 </a:t>
            </a:r>
            <a:r>
              <a:rPr lang="en-US" altLang="ko-KR" sz="1200" dirty="0">
                <a:latin typeface="Consolas" panose="020B0609020204030204" pitchFamily="49" charset="0"/>
              </a:rPr>
              <a:t>"react-app/jest" </a:t>
            </a:r>
            <a:r>
              <a:rPr lang="ko-KR" altLang="en-US" sz="1200" dirty="0">
                <a:latin typeface="Consolas" panose="020B0609020204030204" pitchFamily="49" charset="0"/>
              </a:rPr>
              <a:t>구성 사용</a:t>
            </a:r>
            <a:r>
              <a:rPr lang="en-US" altLang="ko-KR" sz="1200" dirty="0">
                <a:latin typeface="Consolas" panose="020B0609020204030204" pitchFamily="49" charset="0"/>
              </a:rPr>
              <a:t>"react-app": create-react-app</a:t>
            </a:r>
            <a:r>
              <a:rPr lang="ko-KR" altLang="en-US" sz="1200" dirty="0">
                <a:latin typeface="Consolas" panose="020B0609020204030204" pitchFamily="49" charset="0"/>
              </a:rPr>
              <a:t>에서 제공하는 기본 </a:t>
            </a:r>
            <a:r>
              <a:rPr lang="ko-KR" altLang="en-US" sz="1200" dirty="0" err="1">
                <a:latin typeface="Consolas" panose="020B0609020204030204" pitchFamily="49" charset="0"/>
              </a:rPr>
              <a:t>리액트</a:t>
            </a:r>
            <a:r>
              <a:rPr lang="ko-KR" altLang="en-US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ESLint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latin typeface="Consolas" panose="020B0609020204030204" pitchFamily="49" charset="0"/>
              </a:rPr>
              <a:t>구성입니다</a:t>
            </a:r>
            <a:r>
              <a:rPr lang="en-US" altLang="ko-KR" sz="1200" dirty="0">
                <a:latin typeface="Consolas" panose="020B0609020204030204" pitchFamily="49" charset="0"/>
              </a:rPr>
              <a:t>. </a:t>
            </a:r>
            <a:r>
              <a:rPr lang="ko-KR" altLang="en-US" sz="1200" dirty="0">
                <a:latin typeface="Consolas" panose="020B0609020204030204" pitchFamily="49" charset="0"/>
              </a:rPr>
              <a:t>이 구성은 </a:t>
            </a:r>
            <a:r>
              <a:rPr lang="ko-KR" altLang="en-US" sz="1200" dirty="0" err="1">
                <a:latin typeface="Consolas" panose="020B0609020204030204" pitchFamily="49" charset="0"/>
              </a:rPr>
              <a:t>리액트</a:t>
            </a:r>
            <a:r>
              <a:rPr lang="ko-KR" altLang="en-US" sz="1200" dirty="0">
                <a:latin typeface="Consolas" panose="020B0609020204030204" pitchFamily="49" charset="0"/>
              </a:rPr>
              <a:t> 프로젝트에서 권장되는 규칙들을 포함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"react-app/jest": Jest </a:t>
            </a:r>
            <a:r>
              <a:rPr lang="ko-KR" altLang="en-US" sz="1200" dirty="0">
                <a:latin typeface="Consolas" panose="020B0609020204030204" pitchFamily="49" charset="0"/>
              </a:rPr>
              <a:t>테스트 프레임워크와 관련된 </a:t>
            </a:r>
            <a:r>
              <a:rPr lang="ko-KR" altLang="en-US" sz="1200" dirty="0" err="1">
                <a:latin typeface="Consolas" panose="020B0609020204030204" pitchFamily="49" charset="0"/>
              </a:rPr>
              <a:t>리액트</a:t>
            </a:r>
            <a:r>
              <a:rPr lang="ko-KR" altLang="en-US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ESLint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latin typeface="Consolas" panose="020B0609020204030204" pitchFamily="49" charset="0"/>
              </a:rPr>
              <a:t>구성입니다</a:t>
            </a:r>
            <a:r>
              <a:rPr lang="en-US" altLang="ko-KR" sz="1200" dirty="0">
                <a:latin typeface="Consolas" panose="020B0609020204030204" pitchFamily="49" charset="0"/>
              </a:rPr>
              <a:t>. </a:t>
            </a:r>
            <a:r>
              <a:rPr lang="ko-KR" altLang="en-US" sz="1200" dirty="0">
                <a:latin typeface="Consolas" panose="020B0609020204030204" pitchFamily="49" charset="0"/>
              </a:rPr>
              <a:t>이 구성은 </a:t>
            </a:r>
            <a:r>
              <a:rPr lang="en-US" altLang="ko-KR" sz="1200" dirty="0">
                <a:latin typeface="Consolas" panose="020B0609020204030204" pitchFamily="49" charset="0"/>
              </a:rPr>
              <a:t>Jest</a:t>
            </a:r>
            <a:r>
              <a:rPr lang="ko-KR" altLang="en-US" sz="1200" dirty="0">
                <a:latin typeface="Consolas" panose="020B0609020204030204" pitchFamily="49" charset="0"/>
              </a:rPr>
              <a:t>와 함께 사용되는 </a:t>
            </a:r>
            <a:r>
              <a:rPr lang="ko-KR" altLang="en-US" sz="1200" dirty="0" err="1">
                <a:latin typeface="Consolas" panose="020B0609020204030204" pitchFamily="49" charset="0"/>
              </a:rPr>
              <a:t>리액트</a:t>
            </a:r>
            <a:r>
              <a:rPr lang="ko-KR" altLang="en-US" sz="1200" dirty="0">
                <a:latin typeface="Consolas" panose="020B0609020204030204" pitchFamily="49" charset="0"/>
              </a:rPr>
              <a:t> 프로젝트에서 권장되는 규칙들을 포함합니다</a:t>
            </a:r>
            <a:r>
              <a:rPr lang="en-US" altLang="ko-KR" sz="12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"name": </a:t>
            </a:r>
            <a:r>
              <a:rPr lang="ko-KR" altLang="en-US" sz="1200" dirty="0">
                <a:latin typeface="Consolas" panose="020B0609020204030204" pitchFamily="49" charset="0"/>
              </a:rPr>
              <a:t>프로젝트의 이름입니다</a:t>
            </a:r>
            <a:r>
              <a:rPr lang="en-US" altLang="ko-KR" sz="12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"version": </a:t>
            </a:r>
            <a:r>
              <a:rPr lang="ko-KR" altLang="en-US" sz="1200" dirty="0">
                <a:latin typeface="Consolas" panose="020B0609020204030204" pitchFamily="49" charset="0"/>
              </a:rPr>
              <a:t>프로젝트의 버전입니다</a:t>
            </a:r>
            <a:r>
              <a:rPr lang="en-US" altLang="ko-KR" sz="12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"private": </a:t>
            </a:r>
            <a:r>
              <a:rPr lang="ko-KR" altLang="en-US" sz="1200" dirty="0">
                <a:latin typeface="Consolas" panose="020B0609020204030204" pitchFamily="49" charset="0"/>
              </a:rPr>
              <a:t>이 값을 </a:t>
            </a:r>
            <a:r>
              <a:rPr lang="en-US" altLang="ko-KR" sz="1200" dirty="0">
                <a:latin typeface="Consolas" panose="020B0609020204030204" pitchFamily="49" charset="0"/>
              </a:rPr>
              <a:t>true</a:t>
            </a:r>
            <a:r>
              <a:rPr lang="ko-KR" altLang="en-US" sz="1200" dirty="0">
                <a:latin typeface="Consolas" panose="020B0609020204030204" pitchFamily="49" charset="0"/>
              </a:rPr>
              <a:t>로 설정하면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npm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latin typeface="Consolas" panose="020B0609020204030204" pitchFamily="49" charset="0"/>
              </a:rPr>
              <a:t>레지스트리에서 프로젝트를 공개하지 않습니다</a:t>
            </a:r>
            <a:r>
              <a:rPr lang="en-US" altLang="ko-KR" sz="12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"dependencies": </a:t>
            </a:r>
            <a:r>
              <a:rPr lang="ko-KR" altLang="en-US" sz="1200" dirty="0">
                <a:latin typeface="Consolas" panose="020B0609020204030204" pitchFamily="49" charset="0"/>
              </a:rPr>
              <a:t>프로젝트가 의존하는 패키지들이 정의되어 있습니다</a:t>
            </a:r>
            <a:r>
              <a:rPr lang="en-US" altLang="ko-KR" sz="12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"@testing-library/jest-</a:t>
            </a:r>
            <a:r>
              <a:rPr lang="en-US" altLang="ko-KR" sz="1200" dirty="0" err="1">
                <a:latin typeface="Consolas" panose="020B0609020204030204" pitchFamily="49" charset="0"/>
              </a:rPr>
              <a:t>dom</a:t>
            </a:r>
            <a:r>
              <a:rPr lang="en-US" altLang="ko-KR" sz="1200" dirty="0">
                <a:latin typeface="Consolas" panose="020B0609020204030204" pitchFamily="49" charset="0"/>
              </a:rPr>
              <a:t>", "@testing-library/react", "@testing-library/user-event": React </a:t>
            </a:r>
            <a:r>
              <a:rPr lang="ko-KR" altLang="en-US" sz="1200" dirty="0">
                <a:latin typeface="Consolas" panose="020B0609020204030204" pitchFamily="49" charset="0"/>
              </a:rPr>
              <a:t>컴포넌트의 테스트를 위한 라이브러리입니다</a:t>
            </a:r>
            <a:r>
              <a:rPr lang="en-US" altLang="ko-KR" sz="12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"react", "react-</a:t>
            </a:r>
            <a:r>
              <a:rPr lang="en-US" altLang="ko-KR" sz="1200" dirty="0" err="1">
                <a:latin typeface="Consolas" panose="020B0609020204030204" pitchFamily="49" charset="0"/>
              </a:rPr>
              <a:t>dom</a:t>
            </a:r>
            <a:r>
              <a:rPr lang="en-US" altLang="ko-KR" sz="1200" dirty="0">
                <a:latin typeface="Consolas" panose="020B0609020204030204" pitchFamily="49" charset="0"/>
              </a:rPr>
              <a:t>": React</a:t>
            </a:r>
            <a:r>
              <a:rPr lang="ko-KR" altLang="en-US" sz="1200" dirty="0">
                <a:latin typeface="Consolas" panose="020B0609020204030204" pitchFamily="49" charset="0"/>
              </a:rPr>
              <a:t>와 </a:t>
            </a:r>
            <a:r>
              <a:rPr lang="en-US" altLang="ko-KR" sz="1200" dirty="0">
                <a:latin typeface="Consolas" panose="020B0609020204030204" pitchFamily="49" charset="0"/>
              </a:rPr>
              <a:t>React DOM </a:t>
            </a:r>
            <a:r>
              <a:rPr lang="ko-KR" altLang="en-US" sz="1200" dirty="0">
                <a:latin typeface="Consolas" panose="020B0609020204030204" pitchFamily="49" charset="0"/>
              </a:rPr>
              <a:t>라이브러리입니다</a:t>
            </a:r>
            <a:r>
              <a:rPr lang="en-US" altLang="ko-KR" sz="12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"react-scripts": Create React App</a:t>
            </a:r>
            <a:r>
              <a:rPr lang="ko-KR" altLang="en-US" sz="1200" dirty="0">
                <a:latin typeface="Consolas" panose="020B0609020204030204" pitchFamily="49" charset="0"/>
              </a:rPr>
              <a:t>에서 제공하는 스크립트를 실행하는 라이브러리입니다</a:t>
            </a:r>
            <a:r>
              <a:rPr lang="en-US" altLang="ko-KR" sz="12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"web-vitals": </a:t>
            </a:r>
            <a:r>
              <a:rPr lang="ko-KR" altLang="en-US" sz="1200" dirty="0">
                <a:latin typeface="Consolas" panose="020B0609020204030204" pitchFamily="49" charset="0"/>
              </a:rPr>
              <a:t>웹 페이지의 성능을 측정하기 위한 라이브러리입니다</a:t>
            </a:r>
            <a:r>
              <a:rPr lang="en-US" altLang="ko-KR" sz="12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"scripts": </a:t>
            </a:r>
            <a:r>
              <a:rPr lang="ko-KR" altLang="en-US" sz="1200" dirty="0">
                <a:latin typeface="Consolas" panose="020B0609020204030204" pitchFamily="49" charset="0"/>
              </a:rPr>
              <a:t>프로젝트에서 사용할 수 있는 스크립트가 정의되어 있습니다</a:t>
            </a:r>
            <a:r>
              <a:rPr lang="en-US" altLang="ko-KR" sz="12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"start": </a:t>
            </a:r>
            <a:r>
              <a:rPr lang="ko-KR" altLang="en-US" sz="1200" dirty="0">
                <a:latin typeface="Consolas" panose="020B0609020204030204" pitchFamily="49" charset="0"/>
              </a:rPr>
              <a:t>개발 서버를 실행합니다</a:t>
            </a:r>
            <a:r>
              <a:rPr lang="en-US" altLang="ko-KR" sz="12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"build": </a:t>
            </a:r>
            <a:r>
              <a:rPr lang="ko-KR" altLang="en-US" sz="1200" dirty="0">
                <a:latin typeface="Consolas" panose="020B0609020204030204" pitchFamily="49" charset="0"/>
              </a:rPr>
              <a:t>프로덕션 빌드를 실행합니다</a:t>
            </a:r>
            <a:r>
              <a:rPr lang="en-US" altLang="ko-KR" sz="12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"test": </a:t>
            </a:r>
            <a:r>
              <a:rPr lang="ko-KR" altLang="en-US" sz="1200" dirty="0">
                <a:latin typeface="Consolas" panose="020B0609020204030204" pitchFamily="49" charset="0"/>
              </a:rPr>
              <a:t>테스트를 실행합니다</a:t>
            </a:r>
            <a:r>
              <a:rPr lang="en-US" altLang="ko-KR" sz="12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"eject": Create React App</a:t>
            </a:r>
            <a:r>
              <a:rPr lang="ko-KR" altLang="en-US" sz="1200" dirty="0">
                <a:latin typeface="Consolas" panose="020B0609020204030204" pitchFamily="49" charset="0"/>
              </a:rPr>
              <a:t>에서 제공하는 기본 설정을 제거합니다</a:t>
            </a:r>
            <a:r>
              <a:rPr lang="en-US" altLang="ko-KR" sz="1200" dirty="0">
                <a:latin typeface="Consolas" panose="020B0609020204030204" pitchFamily="49" charset="0"/>
              </a:rPr>
              <a:t>.</a:t>
            </a:r>
            <a:endParaRPr lang="ko-KR" altLang="en-US" sz="120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37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2023-04-01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007" y="1179091"/>
            <a:ext cx="11222182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from 'react-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/client';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/client'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"App"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컴포넌트를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"home"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탭을 기본값으로 </a:t>
            </a:r>
            <a:r>
              <a:rPr lang="ko-KR" alt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랜더링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한다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컴포넌트 속성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(attribute)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중 하나로 사용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함수를 사용하면 애플리케이션의 초기 </a:t>
            </a:r>
            <a:r>
              <a:rPr lang="ko-KR" alt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랜더링과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나중에 발생하는 업데이트들이 더욱 효율적으로 처리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은 실제로 해당 애플리케이션에서 정의된 탭 중 하나일 필요는 없다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이 값은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"App"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컴포넌트의 속성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(attribute)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중 하나로 사용 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5. React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30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2023-04-01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6. React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345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ko-KR" altLang="en-US" sz="120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C18AA7-3B86-4F07-B484-D4868587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03" y="1313743"/>
            <a:ext cx="5034977" cy="36014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1C14CC-09C0-46FF-BFBC-AFC8DF748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696" y="1497873"/>
            <a:ext cx="6371187" cy="2864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C2D4CC-CB32-4A98-858F-7DA6798C4240}"/>
              </a:ext>
            </a:extLst>
          </p:cNvPr>
          <p:cNvSpPr txBox="1"/>
          <p:nvPr/>
        </p:nvSpPr>
        <p:spPr>
          <a:xfrm>
            <a:off x="1172347" y="5363250"/>
            <a:ext cx="9651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3000port</a:t>
            </a:r>
            <a:r>
              <a:rPr lang="ko-KR" altLang="en-US" dirty="0"/>
              <a:t>를 할당한 상태에서 </a:t>
            </a:r>
            <a:r>
              <a:rPr lang="en-US" altLang="ko-KR" dirty="0"/>
              <a:t>react app</a:t>
            </a:r>
            <a:r>
              <a:rPr lang="ko-KR" altLang="en-US" dirty="0"/>
              <a:t>을 하나 더 만들어 실행 시 </a:t>
            </a:r>
            <a:endParaRPr lang="en-US" altLang="ko-KR" dirty="0"/>
          </a:p>
          <a:p>
            <a:r>
              <a:rPr lang="en-US" altLang="ko-KR" dirty="0"/>
              <a:t>Port 3000</a:t>
            </a:r>
            <a:r>
              <a:rPr lang="ko-KR" altLang="en-US" dirty="0"/>
              <a:t>번은 이미 할당되어 있기 때문에</a:t>
            </a:r>
            <a:r>
              <a:rPr lang="en-US" altLang="ko-KR" dirty="0"/>
              <a:t> </a:t>
            </a:r>
            <a:r>
              <a:rPr lang="ko-KR" altLang="en-US" dirty="0"/>
              <a:t>자동으로 </a:t>
            </a:r>
            <a:r>
              <a:rPr lang="en-US" altLang="ko-KR" dirty="0"/>
              <a:t>3001</a:t>
            </a:r>
            <a:r>
              <a:rPr lang="ko-KR" altLang="en-US" dirty="0"/>
              <a:t>이 부여된다</a:t>
            </a:r>
            <a:r>
              <a:rPr lang="en-US" altLang="ko-KR" dirty="0"/>
              <a:t>. </a:t>
            </a:r>
            <a:r>
              <a:rPr lang="ko-KR" altLang="en-US" dirty="0"/>
              <a:t>절대 중복되지는 않음</a:t>
            </a:r>
          </a:p>
        </p:txBody>
      </p:sp>
    </p:spTree>
    <p:extLst>
      <p:ext uri="{BB962C8B-B14F-4D97-AF65-F5344CB8AC3E}">
        <p14:creationId xmlns:p14="http://schemas.microsoft.com/office/powerpoint/2010/main" val="95806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10946</TotalTime>
  <Words>837</Words>
  <Application>Microsoft Office PowerPoint</Application>
  <PresentationFormat>와이드스크린</PresentationFormat>
  <Paragraphs>113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권민지의 ideapad</cp:lastModifiedBy>
  <cp:revision>1456</cp:revision>
  <dcterms:created xsi:type="dcterms:W3CDTF">2023-02-01T05:36:18Z</dcterms:created>
  <dcterms:modified xsi:type="dcterms:W3CDTF">2023-04-01T08:41:36Z</dcterms:modified>
</cp:coreProperties>
</file>