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59" r:id="rId6"/>
    <p:sldId id="268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1508" y="1179092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개발자의 </a:t>
            </a:r>
            <a:r>
              <a:rPr lang="en-US" altLang="ko-KR" sz="2000" b="1" dirty="0"/>
              <a:t>10</a:t>
            </a:r>
            <a:r>
              <a:rPr lang="ko-KR" altLang="en-US" sz="2000" b="1" dirty="0" smtClean="0"/>
              <a:t>계명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조건문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 if , else </a:t>
            </a:r>
            <a:r>
              <a:rPr lang="ko-KR" altLang="en-US" sz="2000" b="1" dirty="0" smtClean="0"/>
              <a:t>구문 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조건문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 if , else </a:t>
            </a:r>
            <a:r>
              <a:rPr lang="ko-KR" altLang="en-US" sz="2000" b="1" dirty="0"/>
              <a:t>구문 </a:t>
            </a:r>
            <a:r>
              <a:rPr lang="en-US" altLang="ko-KR" sz="2000" b="1" dirty="0"/>
              <a:t>)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예제</a:t>
            </a:r>
            <a:endParaRPr lang="en-US" altLang="ko-KR" sz="20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조건문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 if , else </a:t>
            </a:r>
            <a:r>
              <a:rPr lang="ko-KR" altLang="en-US" sz="2000" b="1" dirty="0"/>
              <a:t>구문 </a:t>
            </a:r>
            <a:r>
              <a:rPr lang="en-US" altLang="ko-KR" sz="2000" b="1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조건문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/>
              <a:t>논리부정연산자 </a:t>
            </a:r>
            <a:r>
              <a:rPr lang="en-US" altLang="ko-KR" sz="2000" b="1" dirty="0" smtClean="0"/>
              <a:t>!)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 err="1" smtClean="0"/>
              <a:t>조건문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( &amp;&amp; ) _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논리연산자</a:t>
            </a:r>
            <a:endParaRPr lang="ko-KR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3813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조건문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( if , else </a:t>
            </a:r>
            <a:r>
              <a:rPr lang="ko-KR" altLang="en-US" sz="2400" b="1" dirty="0">
                <a:solidFill>
                  <a:schemeClr val="bg1"/>
                </a:solidFill>
              </a:rPr>
              <a:t>구문 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401" y="1179092"/>
            <a:ext cx="7211786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같은 문장을 반복할 필요가 있는데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프로그램의 흐름을 바꾸는 역할을 하는 문장들을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제어문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이라고 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활용하여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 or false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따라 원하는 값을 출력할 수 있게 설정함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조건에 따라 다른 문장이 수행되도록 하고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반복문은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특정문장들을 반복해서 수행한다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조건문의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형식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&lt;-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거짓을 판단해야하는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  &lt;-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블럭안의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문장이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조건문이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참일 시 실행될 문장을 기입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절에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구문을 추가하여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때에도 특정 값을 출력하게 할 수 있음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if-else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절의 형식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    &lt;-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시 실행될 문장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 else 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&lt;- </a:t>
            </a: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 </a:t>
            </a:r>
            <a:r>
              <a:rPr lang="ko-KR" altLang="en-US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시 실행될 문장</a:t>
            </a:r>
            <a:endParaRPr lang="en-US" altLang="ko-KR" sz="1400" dirty="0" smtClean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3"/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515" y="1179092"/>
            <a:ext cx="4294566" cy="52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16302" y="344949"/>
            <a:ext cx="5576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조건문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( if , else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구문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) -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예제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700" y="1227971"/>
            <a:ext cx="11417300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if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내가 만약 시인이라면 그댈 위해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노래하겠소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(if) (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내가 시인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//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거짓을 판단해야 하는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그댈 위해 노래 하겠소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 //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 실행 될 문장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그렇지 않으면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(else)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그댈 위해 춤을 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추겠소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//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내가 시인이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아닐 경우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(false)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조건이 거짓일 때 실행될 문장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//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언어냐에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따라 형식은 다를 수 있다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00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xx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같다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if(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// if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==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연산자는 같다는 의미로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대입연산자와는 의미가 다름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그댈 위해 노래를 하겠소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//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statments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// if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 끝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 //else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 시작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그댈 위해 춤을 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추겠소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// else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 끝</a:t>
            </a:r>
          </a:p>
        </p:txBody>
      </p:sp>
    </p:spTree>
    <p:extLst>
      <p:ext uri="{BB962C8B-B14F-4D97-AF65-F5344CB8AC3E}">
        <p14:creationId xmlns:p14="http://schemas.microsoft.com/office/powerpoint/2010/main" val="22534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조건문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( if , else 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구문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700" y="1227971"/>
            <a:ext cx="8037378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시험성적이 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 이상이면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상장을 받지만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그렇지 않으면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참가상을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받는다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시험성적 </a:t>
            </a:r>
            <a:r>
              <a:rPr lang="en-US" altLang="ko-KR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&gt;=80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상장을 받는다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// true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{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참가상을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받는다</a:t>
            </a:r>
            <a:r>
              <a:rPr lang="en-US" altLang="ko-KR" sz="16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//false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{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static void main (String[]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몇 등인가요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2)?");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double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등수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1) {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tv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보며 편하게 쉬세요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.");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}else{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	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설거지 당첨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!");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</a:t>
            </a: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4115" y="2523371"/>
            <a:ext cx="3285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if-else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문은 조건식의 결과에 따라 두개의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블럭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중 어느 한 블록의 내용이 수행될 수 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				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둘 다 수행되거나 둘 중에 하나도 수행되지 않는 경우는 없다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주석을 의미하며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줄에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//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기입하면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실행에 영향을  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b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주지 않는다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 </a:t>
            </a:r>
            <a:r>
              <a:rPr lang="ko-KR" altLang="en-US" sz="2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논리부정연산자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!)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700" y="1227971"/>
            <a:ext cx="11417300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그가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대한민국 국민이 아니라면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군대에 안 가도 되지만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그렇지 않으면 군대에 가야한다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!=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대한민국 국민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 // !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선언과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조건문을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부정한다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 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참일 때의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조건보다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참이 아닌 역의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로직으로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시작하는 경우가 많다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군대에 안 가도 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군대에 가야 한다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부정 연산자는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면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결과를 반대로 나타내며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조건문과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반복문의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조건식으로 사용된다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 ) </a:t>
            </a: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boolean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 = true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(!b) =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false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출력된다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2">
              <a:lnSpc>
                <a:spcPct val="150000"/>
              </a:lnSpc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 부정연산자는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단항연산자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해석의 방향이 </a:t>
            </a:r>
            <a:r>
              <a:rPr lang="ko-KR" altLang="en-US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왼쪽에서 오른쪽으로 진행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017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2023-02-03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조건문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( &amp;&amp; ) _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논리연산자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700" y="1227971"/>
            <a:ext cx="11417300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개일 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그의 학년이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이름이 김철수라면 이 도시락을 전해줘라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if((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그의 학년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==3) </a:t>
            </a:r>
            <a:r>
              <a:rPr lang="ko-KR" altLang="en-US" sz="16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 </a:t>
            </a:r>
            <a:r>
              <a:rPr lang="en-US" altLang="ko-KR" sz="16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(&amp;&amp;)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그의 이름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"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김철수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도시락을 주세요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연산자에는 산술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기타 연산자들이 있으며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논리연산자에는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&amp;&amp;,||,! (</a:t>
            </a:r>
            <a:r>
              <a:rPr lang="en-US" altLang="ko-KR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and,or,not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3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가지가 있다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301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44</cp:revision>
  <dcterms:created xsi:type="dcterms:W3CDTF">2023-02-01T05:36:18Z</dcterms:created>
  <dcterms:modified xsi:type="dcterms:W3CDTF">2023-02-03T04:42:36Z</dcterms:modified>
</cp:coreProperties>
</file>