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72" r:id="rId5"/>
    <p:sldId id="267" r:id="rId6"/>
    <p:sldId id="259" r:id="rId7"/>
    <p:sldId id="271" r:id="rId8"/>
    <p:sldId id="274" r:id="rId9"/>
    <p:sldId id="275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7" autoAdjust="0"/>
    <p:restoredTop sz="94637" autoAdjust="0"/>
  </p:normalViewPr>
  <p:slideViewPr>
    <p:cSldViewPr snapToGrid="0">
      <p:cViewPr varScale="1">
        <p:scale>
          <a:sx n="71" d="100"/>
          <a:sy n="71" d="100"/>
        </p:scale>
        <p:origin x="6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권민지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4203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3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일 차 수업 정리 </a:t>
            </a:r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63899" y="344949"/>
            <a:ext cx="8980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563" y="1277530"/>
            <a:ext cx="11410373" cy="5215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이것 저것 필요한 기능들을 하나로 묶어서 사용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classification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약자로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분류해서 묶어 사용한다는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클래스는 고정적이지 않고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모듈화가 되어있어 유동적으로 사용이 가능함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클래스를 기반으로 하는 프로그래밍 언어의 이름 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 이름은 첫 글자가 대문자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 (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ex.TunaCanGiftSet</a:t>
            </a:r>
            <a:r>
              <a:rPr lang="en-US" altLang="ko-KR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 지향형 프로그래밍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(OOP : Object Oriented Programming)</a:t>
            </a:r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- 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주체의 입장에서 바라보는 모든 것이 객체화 될 수 있음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A; (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정수형으로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선언된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라는 변수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**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나만의 변수 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클래스로 만들어보기 </a:t>
            </a:r>
            <a:r>
              <a:rPr lang="en-US" altLang="ko-KR" sz="1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</a:t>
            </a:r>
            <a:r>
              <a:rPr lang="ko-KR" altLang="en-US" sz="1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인스턴스 </a:t>
            </a:r>
            <a:r>
              <a:rPr lang="en-US" altLang="ko-KR" sz="1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(instance) </a:t>
            </a:r>
            <a:r>
              <a:rPr lang="ko-KR" altLang="en-US" sz="1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선언</a:t>
            </a:r>
            <a:r>
              <a:rPr lang="en-US" altLang="ko-KR" sz="1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</a:t>
            </a:r>
            <a:r>
              <a:rPr lang="ko-KR" altLang="en-US" sz="1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400" b="1" dirty="0" smtClean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(=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 클래스로 선언된 참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호라는 인스턴스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//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선언  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클래스는 손상되지 않게 하여 정보를 보호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new 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객체가 생성됨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상태는 객체의 선언과 생성이 동시에 이루어진 문장으로 임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new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 -&gt;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대행자를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생성함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 </a:t>
            </a:r>
            <a:r>
              <a:rPr lang="en-US" altLang="ko-KR" sz="1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 </a:t>
            </a:r>
            <a:r>
              <a:rPr lang="en-US" altLang="ko-KR" sz="1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400" b="1" dirty="0" err="1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참조변수</a:t>
            </a:r>
            <a:r>
              <a:rPr lang="ko-KR" altLang="en-US" sz="1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12;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3;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3;     -&gt;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 담기</a:t>
            </a:r>
          </a:p>
          <a:p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563" y="296679"/>
            <a:ext cx="8980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8.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j-lt"/>
              </a:rPr>
              <a:t>클래스란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?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28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63899" y="344949"/>
            <a:ext cx="8980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564" y="1277530"/>
            <a:ext cx="5507092" cy="5215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처음으로 변수가 만들어지는 과정부터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되새겨보기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5; 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 선언하고 값 넣기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5; (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 선언 코드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// 2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줄짜리 코드를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줄에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인스턴스 과정 다시 보기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인스턴스 이름은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첫글자가</a:t>
            </a:r>
            <a:r>
              <a:rPr lang="ko-KR" altLang="en-US" sz="1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소문자</a:t>
            </a:r>
            <a:endParaRPr lang="en-US" altLang="ko-KR" sz="1400" b="1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 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new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12;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3;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3;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인스턴스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한줄로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만들어보기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 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new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(12,3,3);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563" y="296679"/>
            <a:ext cx="8980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9.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j-lt"/>
              </a:rPr>
              <a:t>인스턴스란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?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/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j-lt"/>
              </a:rPr>
              <a:t>생성자란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?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91212" y="1277529"/>
            <a:ext cx="5507092" cy="5215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인스턴스를 한 줄에 만들 수 있도록 해주는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(Constructor)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클래스와 이름을 동일하게 사용하며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메서드의 초기화를 의미함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이름 앞에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값의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변수형이나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void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입력하지 않음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참치선물세트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x ,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y ,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z){ ==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생성자를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의미한다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일반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x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야채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y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고추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z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필요하다면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개이상도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만들 수 있음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7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63899" y="344949"/>
            <a:ext cx="8980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480" y="1264082"/>
            <a:ext cx="4923978" cy="5215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생성자만들기</a:t>
            </a:r>
            <a:r>
              <a:rPr lang="en-US" altLang="ko-KR" sz="1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package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elice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;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public class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생성자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만들기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public static void main(String[]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atrgs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){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세면도구센트 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new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세면도구세트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(2,7,3,1,1);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세면도구세트 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03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new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세면도구세트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(0,4,2,1,1);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메서드 생략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 폴더 안의 두 개의 파일로 프로그램을 실행할 때 같이 실행됨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(Main 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메서드가 우선적으로 실행됨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563" y="296679"/>
            <a:ext cx="8980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10. 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인스턴스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j-lt"/>
              </a:rPr>
              <a:t>생성해보기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70494" y="1250693"/>
            <a:ext cx="5827810" cy="5230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세면도구세트</a:t>
            </a:r>
            <a:r>
              <a:rPr lang="en-US" altLang="ko-KR" sz="13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.java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package </a:t>
            </a:r>
            <a:r>
              <a:rPr lang="en-US" altLang="ko-KR" sz="13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elice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</a:t>
            </a:r>
            <a:r>
              <a:rPr lang="ko-KR" altLang="en-US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세면도구세트</a:t>
            </a: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칫솔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치약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비누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샴푸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린스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lvl="1">
              <a:lnSpc>
                <a:spcPct val="150000"/>
              </a:lnSpc>
            </a:pPr>
            <a:endParaRPr lang="en-US" altLang="ko-KR" sz="13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세면도구세트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A, </a:t>
            </a: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B, </a:t>
            </a: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C, </a:t>
            </a: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D, </a:t>
            </a:r>
            <a:r>
              <a:rPr lang="en-US" altLang="ko-KR" sz="13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E){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칫솔 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A;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치약 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B;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비누 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C;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샴푸 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D;</a:t>
            </a:r>
          </a:p>
          <a:p>
            <a:pPr lvl="1">
              <a:lnSpc>
                <a:spcPct val="150000"/>
              </a:lnSpc>
            </a:pPr>
            <a:r>
              <a:rPr lang="ko-KR" altLang="en-US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린스 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E;</a:t>
            </a:r>
          </a:p>
          <a:p>
            <a:pPr>
              <a:lnSpc>
                <a:spcPct val="150000"/>
              </a:lnSpc>
            </a:pPr>
            <a:r>
              <a:rPr lang="en-US" altLang="ko-KR" sz="13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3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6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  <a:latin typeface="+mj-lt"/>
              </a:rPr>
              <a:t>목       차</a:t>
            </a:r>
            <a:endParaRPr lang="ko-KR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206" y="1177625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700" b="1" dirty="0" err="1" smtClean="0"/>
              <a:t>논리연산자</a:t>
            </a:r>
            <a:r>
              <a:rPr lang="ko-KR" altLang="en-US" sz="1700" b="1" dirty="0" smtClean="0"/>
              <a:t> </a:t>
            </a:r>
            <a:r>
              <a:rPr lang="en-US" altLang="ko-KR" sz="1700" b="1" dirty="0" smtClean="0"/>
              <a:t>( &amp;&amp; , || 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/>
              <a:t>else </a:t>
            </a:r>
            <a:r>
              <a:rPr lang="en-US" altLang="ko-KR" sz="1700" b="1" dirty="0"/>
              <a:t>if </a:t>
            </a:r>
            <a:r>
              <a:rPr lang="ko-KR" altLang="en-US" sz="1700" b="1" dirty="0" err="1" smtClean="0"/>
              <a:t>조건문</a:t>
            </a:r>
            <a:r>
              <a:rPr lang="ko-KR" altLang="en-US" sz="1700" b="1" dirty="0" smtClean="0"/>
              <a:t> </a:t>
            </a:r>
            <a:r>
              <a:rPr lang="en-US" altLang="ko-KR" sz="1700" b="1" dirty="0" smtClean="0"/>
              <a:t>( </a:t>
            </a:r>
            <a:r>
              <a:rPr lang="en-US" altLang="ko-KR" sz="1700" b="1" dirty="0"/>
              <a:t>~ </a:t>
            </a:r>
            <a:r>
              <a:rPr lang="ko-KR" altLang="en-US" sz="1700" b="1" dirty="0"/>
              <a:t>아니야 </a:t>
            </a:r>
            <a:r>
              <a:rPr lang="en-US" altLang="ko-KR" sz="1700" b="1" dirty="0"/>
              <a:t>? </a:t>
            </a:r>
            <a:r>
              <a:rPr lang="ko-KR" altLang="en-US" sz="1700" b="1" dirty="0"/>
              <a:t>그럼 </a:t>
            </a:r>
            <a:r>
              <a:rPr lang="ko-KR" altLang="en-US" sz="1700" b="1" dirty="0" smtClean="0"/>
              <a:t>만약에</a:t>
            </a:r>
            <a:r>
              <a:rPr lang="en-US" altLang="ko-KR" sz="1700" b="1" dirty="0" smtClean="0"/>
              <a:t>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700" b="1" dirty="0" err="1"/>
              <a:t>반복문</a:t>
            </a:r>
            <a:r>
              <a:rPr lang="ko-KR" altLang="en-US" sz="1700" b="1" dirty="0"/>
              <a:t> 기본형이란 </a:t>
            </a:r>
            <a:r>
              <a:rPr lang="en-US" altLang="ko-KR" sz="1700" b="1" dirty="0"/>
              <a:t>?  while vs </a:t>
            </a:r>
            <a:r>
              <a:rPr lang="en-US" altLang="ko-KR" sz="1700" b="1" dirty="0" smtClean="0"/>
              <a:t>for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1700" b="1" dirty="0" smtClean="0"/>
              <a:t>for </a:t>
            </a:r>
            <a:r>
              <a:rPr lang="ko-KR" altLang="en-US" sz="1700" b="1" dirty="0" smtClean="0"/>
              <a:t>구문의 예시</a:t>
            </a:r>
            <a:endParaRPr lang="en-US" altLang="ko-KR" sz="17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700" b="1" dirty="0"/>
              <a:t>이중 </a:t>
            </a:r>
            <a:r>
              <a:rPr lang="en-US" altLang="ko-KR" sz="1700" b="1" dirty="0"/>
              <a:t>for </a:t>
            </a:r>
            <a:r>
              <a:rPr lang="ko-KR" altLang="en-US" sz="1700" b="1" dirty="0"/>
              <a:t>구문 </a:t>
            </a:r>
            <a:r>
              <a:rPr lang="en-US" altLang="ko-KR" sz="1700" b="1" dirty="0"/>
              <a:t>/ </a:t>
            </a:r>
            <a:r>
              <a:rPr lang="ko-KR" altLang="en-US" sz="1700" b="1" dirty="0" err="1"/>
              <a:t>조건문과</a:t>
            </a:r>
            <a:r>
              <a:rPr lang="ko-KR" altLang="en-US" sz="1700" b="1" dirty="0"/>
              <a:t> </a:t>
            </a:r>
            <a:r>
              <a:rPr lang="ko-KR" altLang="en-US" sz="1700" b="1" dirty="0" err="1"/>
              <a:t>반복문의</a:t>
            </a:r>
            <a:r>
              <a:rPr lang="ko-KR" altLang="en-US" sz="1700" b="1" dirty="0"/>
              <a:t> </a:t>
            </a:r>
            <a:r>
              <a:rPr lang="ko-KR" altLang="en-US" sz="1700" b="1" dirty="0" smtClean="0"/>
              <a:t>결합</a:t>
            </a:r>
            <a:endParaRPr lang="en-US" altLang="ko-KR" sz="1700" b="1" dirty="0" smtClean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700" b="1" dirty="0" err="1" smtClean="0"/>
              <a:t>클래스란</a:t>
            </a:r>
            <a:r>
              <a:rPr lang="en-US" altLang="ko-KR" sz="1700" b="1" dirty="0" smtClean="0"/>
              <a:t>?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700" b="1" dirty="0" err="1" smtClean="0"/>
              <a:t>인스턴스란</a:t>
            </a:r>
            <a:r>
              <a:rPr lang="ko-KR" altLang="en-US" sz="1700" b="1" dirty="0" smtClean="0"/>
              <a:t> </a:t>
            </a:r>
            <a:r>
              <a:rPr lang="en-US" altLang="ko-KR" sz="1700" b="1" dirty="0" smtClean="0"/>
              <a:t>? / </a:t>
            </a:r>
            <a:r>
              <a:rPr lang="ko-KR" altLang="en-US" sz="1700" b="1" dirty="0" err="1"/>
              <a:t>생성자란</a:t>
            </a:r>
            <a:r>
              <a:rPr lang="en-US" altLang="ko-KR" sz="1700" b="1" dirty="0" smtClean="0"/>
              <a:t>?</a:t>
            </a:r>
            <a:endParaRPr lang="en-US" altLang="ko-KR" sz="1700" b="1" dirty="0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1700" b="1" smtClean="0"/>
              <a:t>인스턴스 </a:t>
            </a:r>
            <a:r>
              <a:rPr lang="ko-KR" altLang="en-US" sz="1700" b="1" dirty="0" err="1" smtClean="0"/>
              <a:t>생성해보기</a:t>
            </a:r>
            <a:endParaRPr lang="en-US" altLang="ko-KR" sz="1700" b="1" dirty="0"/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455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조건문의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논리연산자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&amp;&amp; , ||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830" y="1179092"/>
            <a:ext cx="11614655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&amp;&amp;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(and).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그리고를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의미하는 연산자이고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||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(or)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또는을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의미하는 연산자이다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&amp;&amp;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두 조건이 모두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여야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출력되고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||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는 둘 중 하나만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여도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출력된다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&amp;&amp; (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그리고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연산자의 예시</a:t>
            </a: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 )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날짜가 </a:t>
            </a:r>
            <a:r>
              <a:rPr lang="en-US" altLang="ko-KR" sz="14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4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4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14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때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학년이 </a:t>
            </a:r>
            <a:r>
              <a:rPr lang="en-US" altLang="ko-KR" sz="14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sz="14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이름이 </a:t>
            </a:r>
            <a:r>
              <a:rPr lang="ko-KR" altLang="en-US" sz="14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김철수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그에게 이 도시락을 주세요</a:t>
            </a:r>
          </a:p>
          <a:p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- 3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3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김철수</a:t>
            </a:r>
          </a:p>
          <a:p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( (day == 3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&amp;&amp;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(grade==3) 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&amp;&amp;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(name=="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김철수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") ) {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도시락을 주세요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|| (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또는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연산자의 예시</a:t>
            </a: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학년이 </a:t>
            </a:r>
            <a:r>
              <a:rPr lang="en-US" altLang="ko-KR" sz="14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2,3,4</a:t>
            </a:r>
            <a:r>
              <a:rPr lang="ko-KR" altLang="en-US" sz="14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학년이면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햄버거를 </a:t>
            </a:r>
            <a:r>
              <a:rPr lang="ko-KR" altLang="en-US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주시고</a:t>
            </a:r>
            <a:r>
              <a:rPr lang="en-US" altLang="ko-KR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그렇지 않으면 </a:t>
            </a:r>
            <a:r>
              <a:rPr lang="ko-KR" altLang="en-US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김밥을 주세요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==2)||(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==3)||(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==4))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햄버거를 주세요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} else {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김밥을 주세요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4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73429" y="309494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2. if – else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조건문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830" y="1179092"/>
            <a:ext cx="11614655" cy="526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– else </a:t>
            </a:r>
            <a:r>
              <a:rPr lang="ko-KR" altLang="en-US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조건문의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예시</a:t>
            </a: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학년이 </a:t>
            </a:r>
            <a:r>
              <a:rPr lang="en-US" altLang="ko-KR" sz="14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2,3,4</a:t>
            </a:r>
            <a:r>
              <a:rPr lang="ko-KR" altLang="en-US" sz="14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학년이면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햄버거를 </a:t>
            </a:r>
            <a:r>
              <a:rPr lang="ko-KR" altLang="en-US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주시고</a:t>
            </a:r>
            <a:r>
              <a:rPr lang="en-US" altLang="ko-KR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1400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1,5,6</a:t>
            </a:r>
            <a:r>
              <a:rPr lang="ko-KR" altLang="en-US" sz="1400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학년이면 </a:t>
            </a:r>
            <a:r>
              <a:rPr lang="ko-KR" altLang="en-US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김밥을 </a:t>
            </a: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</a:t>
            </a:r>
            <a:r>
              <a:rPr lang="ko-KR" altLang="en-US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세요</a:t>
            </a:r>
            <a:endParaRPr lang="ko-KR" altLang="en-US" sz="14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(“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몇학년인가요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(1~6?”);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(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&gt;=2)&amp;&amp;(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&lt;=4))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햄버거를 드세요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} else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김밥을 드세요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4777" y="1639898"/>
            <a:ext cx="482856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java.util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.*;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package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elice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class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2{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public static void main(String[]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args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System.out.println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몇학년인가요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 ~ 6?)");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Scanner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scanner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new Scanner(System.in);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grade =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scanner.nextInt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if ( ( grade &gt;=2) &amp;&amp; (grade &lt;=4) ) {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System.out.println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햄버거를 드세요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.");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}else{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System.out.println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김밥을 드세요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.");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096572" y="3642440"/>
            <a:ext cx="21015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54" y="-27709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46429" y="344949"/>
            <a:ext cx="6747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3. else if </a:t>
            </a:r>
            <a:r>
              <a:rPr lang="ko-KR" altLang="en-US" sz="2400" b="1" dirty="0" err="1" smtClean="0">
                <a:solidFill>
                  <a:schemeClr val="bg1"/>
                </a:solidFill>
              </a:rPr>
              <a:t>조건문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( ~ 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아니야 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? 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그럼 만약에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3700" y="1227971"/>
            <a:ext cx="11417300" cy="5215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 if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구문은 조건이 여러 개가 주어졌을 때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사용한다면 </a:t>
            </a:r>
            <a:r>
              <a:rPr lang="ko-KR" altLang="en-US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수식을 줄일 수 있는 장점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있다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속의 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조건문을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나열하듯이 표현하며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if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절로 시작하여 조건식이 참이 될 때 그 값을 출력하여 준다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**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첫 시작 값이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true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아닐 시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 조건으로 넘어가게 되며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마지막 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 </a:t>
            </a:r>
            <a:r>
              <a:rPr lang="ko-KR" altLang="en-US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구문은 생략 가능</a:t>
            </a:r>
            <a:endParaRPr lang="en-US" altLang="ko-KR" sz="14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else if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구문의 예시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만약 </a:t>
            </a:r>
            <a:r>
              <a:rPr lang="ko-KR" altLang="en-US" sz="1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햄버거 가게 문 오픈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햄버거 </a:t>
            </a:r>
            <a:r>
              <a:rPr lang="ko-KR" altLang="en-US" sz="1400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먹구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</a:t>
            </a:r>
            <a:r>
              <a:rPr lang="ko-KR" altLang="en-US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닫았으면 </a:t>
            </a:r>
            <a:r>
              <a:rPr lang="ko-KR" altLang="en-US" sz="1400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떡볶이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떡볶이 집도 문 닫았으면 </a:t>
            </a:r>
            <a:r>
              <a:rPr lang="ko-KR" altLang="en-US" sz="1400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편의점에서 컵라면 먹기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if ( 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햄버거 가게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==open)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햄버거를 먹는다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} else if (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떡볶이 가게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 open) 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떡볶이를 먹는다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} else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편의점에서 컵라면을 먹는다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 &lt;=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블록을 이용한 범위 설정을 주의해서 진행해야 함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4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376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63899" y="344949"/>
            <a:ext cx="8980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4.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j-lt"/>
              </a:rPr>
              <a:t>반복문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 기본형이란 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?  while vs for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699" y="1227971"/>
            <a:ext cx="11426266" cy="5215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문은 조건식과 블록만으로 이루어져 있고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조건식이 참 인 동안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 조건식이 거짓이 될 때까지 블록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{}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내의 문장을 반복한다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 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{</a:t>
            </a:r>
            <a:r>
              <a:rPr lang="ko-KR" altLang="en-US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블럭안에는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조건식의 연산결과가 참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(true)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 동안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반복될 문장을 적는다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참이면 블록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{}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안으로 들어가고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거짓이면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구문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 안을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벗어난다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블록의 문장을 수행하고 다시 조건식으로 돌아간다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 안의 설정된 값의 이내로 반복된다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while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구문의 예시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day =1 ; &lt;-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초깃값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먼저 들어가는 값</a:t>
            </a:r>
          </a:p>
          <a:p>
            <a:pPr lvl="1"/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whie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(day &lt;= 1095)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&lt;-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 </a:t>
            </a:r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하는동안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아침에 일어나서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</a:p>
          <a:p>
            <a:pPr lvl="1"/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옷을 입고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</a:p>
          <a:p>
            <a:pPr lvl="1"/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학교에 가서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</a:p>
          <a:p>
            <a:pPr lvl="1"/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공부하고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lvl="1"/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학원 가고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lvl="1"/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자고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</a:p>
          <a:p>
            <a:pPr lvl="1"/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day = day+1 ; = day++ &lt;-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반복문이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끝나면 해야할 것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누적되는 것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+ 1 = 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++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18377"/>
          <a:stretch/>
        </p:blipFill>
        <p:spPr>
          <a:xfrm>
            <a:off x="7936433" y="1848503"/>
            <a:ext cx="3465693" cy="68938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42" name="그룹 41"/>
          <p:cNvGrpSpPr/>
          <p:nvPr/>
        </p:nvGrpSpPr>
        <p:grpSpPr>
          <a:xfrm>
            <a:off x="7689469" y="2730382"/>
            <a:ext cx="3903874" cy="3488452"/>
            <a:chOff x="7689469" y="2245659"/>
            <a:chExt cx="3903874" cy="3488452"/>
          </a:xfrm>
        </p:grpSpPr>
        <p:grpSp>
          <p:nvGrpSpPr>
            <p:cNvPr id="38" name="그룹 37"/>
            <p:cNvGrpSpPr/>
            <p:nvPr/>
          </p:nvGrpSpPr>
          <p:grpSpPr>
            <a:xfrm>
              <a:off x="7689469" y="2245659"/>
              <a:ext cx="3903874" cy="3488452"/>
              <a:chOff x="7099414" y="2474259"/>
              <a:chExt cx="3903874" cy="3488452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7099414" y="2474259"/>
                <a:ext cx="3903874" cy="3488452"/>
                <a:chOff x="7046487" y="2191871"/>
                <a:chExt cx="4845710" cy="3770840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7823058" y="2191871"/>
                  <a:ext cx="1680882" cy="3899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day = 1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다이아몬드 10"/>
                <p:cNvSpPr/>
                <p:nvPr/>
              </p:nvSpPr>
              <p:spPr>
                <a:xfrm>
                  <a:off x="7046487" y="2924475"/>
                  <a:ext cx="3234019" cy="790145"/>
                </a:xfrm>
                <a:prstGeom prst="diamond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day &lt;= 1095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7823058" y="5572746"/>
                  <a:ext cx="2068217" cy="38996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day = day + 1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7682708" y="4057258"/>
                  <a:ext cx="1961579" cy="122789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chemeClr val="tx1"/>
                      </a:solidFill>
                    </a:rPr>
                    <a:t>아침에 일어나기</a:t>
                  </a:r>
                  <a:endParaRPr lang="en-US" altLang="ko-KR" sz="1400" b="1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*</a:t>
                  </a:r>
                </a:p>
                <a:p>
                  <a:pPr algn="ctr"/>
                  <a:r>
                    <a:rPr lang="en-US" altLang="ko-KR" sz="1400" b="1" dirty="0" smtClean="0">
                      <a:solidFill>
                        <a:schemeClr val="tx1"/>
                      </a:solidFill>
                    </a:rPr>
                    <a:t>*</a:t>
                  </a:r>
                </a:p>
                <a:p>
                  <a:pPr algn="ctr"/>
                  <a:r>
                    <a:rPr lang="ko-KR" altLang="en-US" sz="1400" b="1" dirty="0" smtClean="0">
                      <a:solidFill>
                        <a:schemeClr val="tx1"/>
                      </a:solidFill>
                    </a:rPr>
                    <a:t>잠 자기</a:t>
                  </a:r>
                  <a:endParaRPr lang="en-US" altLang="ko-KR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순서도: 연결자 13"/>
                <p:cNvSpPr/>
                <p:nvPr/>
              </p:nvSpPr>
              <p:spPr>
                <a:xfrm>
                  <a:off x="10991244" y="2994940"/>
                  <a:ext cx="900953" cy="699246"/>
                </a:xfrm>
                <a:prstGeom prst="flowChartConnector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dirty="0" smtClean="0">
                      <a:solidFill>
                        <a:schemeClr val="tx1"/>
                      </a:solidFill>
                    </a:rPr>
                    <a:t>종료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순서도: 연결자 22"/>
                <p:cNvSpPr/>
                <p:nvPr/>
              </p:nvSpPr>
              <p:spPr>
                <a:xfrm>
                  <a:off x="7906514" y="3708721"/>
                  <a:ext cx="544893" cy="287595"/>
                </a:xfrm>
                <a:prstGeom prst="flowChartConnector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 smtClean="0">
                      <a:solidFill>
                        <a:srgbClr val="0070C0"/>
                      </a:solidFill>
                    </a:rPr>
                    <a:t>네</a:t>
                  </a:r>
                  <a:endParaRPr lang="ko-KR" altLang="en-US" sz="12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37" name="순서도: 연결자 36"/>
                <p:cNvSpPr/>
                <p:nvPr/>
              </p:nvSpPr>
              <p:spPr>
                <a:xfrm>
                  <a:off x="9891275" y="2995937"/>
                  <a:ext cx="1413312" cy="287595"/>
                </a:xfrm>
                <a:prstGeom prst="flowChartConnector">
                  <a:avLst/>
                </a:prstGeom>
                <a:no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b="1" dirty="0" smtClean="0">
                      <a:solidFill>
                        <a:srgbClr val="FF0000"/>
                      </a:solidFill>
                    </a:rPr>
                    <a:t>아니오</a:t>
                  </a:r>
                  <a:endParaRPr lang="ko-KR" altLang="en-US" sz="1100" b="1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7" name="직선 화살표 연결선 16"/>
              <p:cNvCxnSpPr>
                <a:endCxn id="11" idx="0"/>
              </p:cNvCxnSpPr>
              <p:nvPr/>
            </p:nvCxnSpPr>
            <p:spPr>
              <a:xfrm>
                <a:off x="8402134" y="2835021"/>
                <a:ext cx="0" cy="3169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>
                <a:off x="8415580" y="3869526"/>
                <a:ext cx="0" cy="3348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/>
              <p:cNvCxnSpPr/>
              <p:nvPr/>
            </p:nvCxnSpPr>
            <p:spPr>
              <a:xfrm>
                <a:off x="8402133" y="5351930"/>
                <a:ext cx="0" cy="2358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/>
              <p:nvPr/>
            </p:nvCxnSpPr>
            <p:spPr>
              <a:xfrm flipV="1">
                <a:off x="9754537" y="3517486"/>
                <a:ext cx="522912" cy="16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꺾인 연결선 39"/>
            <p:cNvCxnSpPr>
              <a:stCxn id="12" idx="1"/>
              <a:endCxn id="10" idx="1"/>
            </p:cNvCxnSpPr>
            <p:nvPr/>
          </p:nvCxnSpPr>
          <p:spPr>
            <a:xfrm rot="10800000">
              <a:off x="8315102" y="2426040"/>
              <a:ext cx="12700" cy="3127690"/>
            </a:xfrm>
            <a:prstGeom prst="bentConnector3">
              <a:avLst>
                <a:gd name="adj1" fmla="val 550908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0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63899" y="344949"/>
            <a:ext cx="8980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5.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j-lt"/>
              </a:rPr>
              <a:t>반복문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 기본형이란 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?  while vs for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971" y="1179092"/>
            <a:ext cx="11410373" cy="5215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문은 초기화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증감식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블록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개로 구성되어 있으며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조건식이 참인 동안 블록 내의 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문장들을 반복하다 거짓이 되면 반복을 종료한다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(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초깃값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조건식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~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하는동안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lang="ko-KR" altLang="en-US" sz="16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증감식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          &lt;-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수행될 문장</a:t>
            </a: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구문의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</a:t>
            </a:r>
            <a:r>
              <a:rPr lang="ko-KR" altLang="en-US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입력한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숫자만큼 식권이 출력되는 식권 자판기를 만들려고 합니다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사용해 코드를 작성해보세요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식권이 몇 장 필요한가요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?");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double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장수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코딩별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숫자입력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for(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출력횟수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1;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출력횟수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&lt;=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장수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출력횟수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출력횟수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+1) 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System.out.println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("[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식권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#]" +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출력횟수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187" y="4963401"/>
            <a:ext cx="4245986" cy="10813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97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63899" y="344949"/>
            <a:ext cx="8980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. for 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구문의 예시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971" y="1179092"/>
            <a:ext cx="11410373" cy="5215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구문의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예시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 표시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문자열을 코딩으로 만들기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별표시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"*****";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별표시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"";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 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1; </a:t>
            </a: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&lt;=5 ; </a:t>
            </a: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 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</a:t>
            </a:r>
            <a:r>
              <a:rPr lang="en-US" altLang="ko-KR" sz="14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+1)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별표시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별표시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"*";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// </a:t>
            </a:r>
            <a:r>
              <a:rPr lang="ko-KR" altLang="en-US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출력은 </a:t>
            </a:r>
            <a:r>
              <a:rPr lang="en-US" altLang="ko-KR" sz="1400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*****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출력 되며 중간 횟수를 늘린다면</a:t>
            </a:r>
            <a:endParaRPr lang="en-US" altLang="ko-KR" sz="1400" dirty="0" smtClean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lang="ko-KR" altLang="en-US" sz="14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별의 개수도 자연스레 증가하게 된다</a:t>
            </a:r>
            <a:r>
              <a:rPr lang="en-US" altLang="ko-KR" sz="1400" dirty="0" smtClean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값을 증가시킬 때 횟수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+ 1; -&gt;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+=1; or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++</a:t>
            </a:r>
          </a:p>
          <a:p>
            <a:pPr lvl="1"/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                   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+ 2; -&gt; </a:t>
            </a:r>
            <a:r>
              <a:rPr lang="ko-KR" altLang="en-US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 </a:t>
            </a:r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+=2; </a:t>
            </a:r>
          </a:p>
          <a:p>
            <a:pPr lvl="1"/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sz="16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   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++ = </a:t>
            </a:r>
            <a:r>
              <a:rPr lang="en-US" altLang="ko-KR" sz="1600" b="1" dirty="0" err="1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=i+1</a:t>
            </a:r>
          </a:p>
          <a:p>
            <a:r>
              <a:rPr lang="en-US" altLang="ko-KR" sz="16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						     </a:t>
            </a:r>
            <a:r>
              <a:rPr lang="en-US" altLang="ko-KR" sz="1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 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\</a:t>
            </a:r>
            <a:r>
              <a:rPr lang="en-US" altLang="ko-KR" sz="1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 (</a:t>
            </a:r>
            <a:r>
              <a:rPr lang="ko-KR" altLang="en-US" sz="1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지시자</a:t>
            </a:r>
            <a:r>
              <a:rPr lang="en-US" altLang="ko-KR" sz="1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lang="ko-KR" altLang="en-US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다음줄로</a:t>
            </a:r>
            <a:r>
              <a:rPr lang="ko-KR" altLang="en-US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넘기기</a:t>
            </a:r>
            <a:endParaRPr lang="en-US" altLang="ko-KR" sz="1600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endParaRPr lang="en-US" altLang="ko-KR" sz="1600" b="1" dirty="0" smtClean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376454" y="2986368"/>
            <a:ext cx="235574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34545" y="1539818"/>
            <a:ext cx="5358798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java.util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.*;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public class first_time2 {</a:t>
            </a:r>
          </a:p>
          <a:p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public static void main(String[]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args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{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// TODO Auto-generated method stub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for(</a:t>
            </a:r>
            <a:r>
              <a:rPr lang="en-US" altLang="ko-KR" sz="1400" b="1" dirty="0" err="1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b="1" dirty="0" err="1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=1;i&lt;=5;i++ )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{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		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	</a:t>
            </a:r>
            <a:r>
              <a:rPr lang="en-US" altLang="ko-KR" sz="1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en-US" altLang="ko-KR" sz="14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System.out.print</a:t>
            </a:r>
            <a:r>
              <a:rPr lang="en-US" altLang="ko-KR" sz="1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("*");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}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                                                                    Result = *****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6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2023-02-06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 smtClean="0"/>
              <a:t>권민지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63899" y="344949"/>
            <a:ext cx="8980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970" y="1214116"/>
            <a:ext cx="11410373" cy="5215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안에 또 다른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문을 포함시키는 것이 가능한데 이를 중첩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 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이중 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문이라 한다</a:t>
            </a:r>
            <a:r>
              <a:rPr lang="en-US" altLang="ko-KR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조건문과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반복문의</a:t>
            </a:r>
            <a:r>
              <a:rPr lang="ko-KR" altLang="en-US" sz="16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결합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String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별나무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"";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(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줄번호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1;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줄번호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&lt;=4;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줄번호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++){ -&gt;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바깥쪽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반복문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 (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1;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&lt;=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줄번호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횟수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별나무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+= "*";	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if(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줄번호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&lt;=3){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별나무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+="|n";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563" y="296679"/>
            <a:ext cx="8980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7. 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이중 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for 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구문 </a:t>
            </a:r>
            <a:r>
              <a:rPr lang="en-US" altLang="ko-KR" sz="2400" b="1" dirty="0" smtClean="0">
                <a:solidFill>
                  <a:schemeClr val="bg1"/>
                </a:solidFill>
                <a:latin typeface="+mj-lt"/>
              </a:rPr>
              <a:t>/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j-lt"/>
              </a:rPr>
              <a:t>조건문과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400" b="1" dirty="0" err="1" smtClean="0">
                <a:solidFill>
                  <a:schemeClr val="bg1"/>
                </a:solidFill>
                <a:latin typeface="+mj-lt"/>
              </a:rPr>
              <a:t>반복문의</a:t>
            </a:r>
            <a:r>
              <a:rPr lang="ko-KR" altLang="en-US" sz="2400" b="1" dirty="0" smtClean="0">
                <a:solidFill>
                  <a:schemeClr val="bg1"/>
                </a:solidFill>
                <a:latin typeface="+mj-lt"/>
              </a:rPr>
              <a:t> 결합</a:t>
            </a:r>
            <a:endParaRPr lang="en-US" altLang="ko-KR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6432" y="1709272"/>
            <a:ext cx="31102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for(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=1;i&lt;=5;i++ ) {</a:t>
            </a: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for(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j=1;j&lt;=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i;j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++) {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System.out.print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("*");</a:t>
            </a: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}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r>
              <a:rPr lang="en-US" altLang="ko-KR" sz="1400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System.out.println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();</a:t>
            </a: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}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72541" y="1709272"/>
            <a:ext cx="31102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***</a:t>
            </a: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****</a:t>
            </a:r>
          </a:p>
          <a:p>
            <a:r>
              <a:rPr lang="en-US" altLang="ko-KR" sz="1400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*****</a:t>
            </a:r>
          </a:p>
          <a:p>
            <a:endParaRPr lang="en-US" altLang="ko-KR" sz="1400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062425" y="2356274"/>
            <a:ext cx="285435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1169</Words>
  <Application>Microsoft Office PowerPoint</Application>
  <PresentationFormat>와이드스크린</PresentationFormat>
  <Paragraphs>291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84</cp:revision>
  <dcterms:created xsi:type="dcterms:W3CDTF">2023-02-01T05:36:18Z</dcterms:created>
  <dcterms:modified xsi:type="dcterms:W3CDTF">2023-02-06T04:33:47Z</dcterms:modified>
</cp:coreProperties>
</file>