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60" r:id="rId4"/>
    <p:sldId id="364" r:id="rId5"/>
    <p:sldId id="363" r:id="rId6"/>
    <p:sldId id="365" r:id="rId7"/>
    <p:sldId id="347" r:id="rId8"/>
    <p:sldId id="370" r:id="rId9"/>
    <p:sldId id="366" r:id="rId10"/>
    <p:sldId id="367" r:id="rId11"/>
    <p:sldId id="368" r:id="rId12"/>
    <p:sldId id="371" r:id="rId13"/>
    <p:sldId id="372" r:id="rId14"/>
    <p:sldId id="3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108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query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13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조작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method chaining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체이닝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전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DBConnector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dbc.setHost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('127.0.0.1');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dbc.setPort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('8080');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dbc.setUser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('username');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dbc.setPasswd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dbc.connect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체이닝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후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DBConnector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setHost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('127.0.0.1').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setPort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('8080').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setUser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('username').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setPasswd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').connect();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994" y="997530"/>
            <a:ext cx="621792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체이닝을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적용한 후를 확인해보면 코드가 조금 더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간결해진 것을 확인할 수 있습니다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그러나 이렇게 작성된 코드는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하나의 라인에 너무 많은 일이 일어날 수 있어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디버깅을 하기가 어렵다는 단점이 있습니다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적절히 상황에 맞게 이용하는 것이 중요할 것입니다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OOP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에서 여러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이어서 호출하는 문법입니다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메소드가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객체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(this)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를 반환하여 여러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순차적으로 선언할 수 있도록 합니다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체이닝을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이용하면 코드가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간결해져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하나의 문장처럼 읽히게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할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수 있다는 장점이 있고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장기적으로는 유지보수에 도움이 됩니다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특징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모든 웹 브라우저에서 작동한다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 브라우저에서 실행 결과를 즉시 확인할 수 있다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풀스텍</a:t>
            </a:r>
            <a:r>
              <a:rPr lang="ko-KR" altLang="en-US" sz="1600" b="1" dirty="0" smtClean="0"/>
              <a:t> 웹 개발 뿐 아니라 다양한 용도의 프로그램을 만들 수 있다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다양한 자바스크립트 공개 </a:t>
            </a:r>
            <a:r>
              <a:rPr lang="en-US" altLang="ko-KR" sz="1600" b="1" dirty="0" smtClean="0"/>
              <a:t>API</a:t>
            </a:r>
            <a:r>
              <a:rPr lang="ko-KR" altLang="en-US" sz="1600" b="1" dirty="0" smtClean="0"/>
              <a:t>를 사용할 수 있다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다양한 라이브러리와 프레임 워크를 사용할 수 있다</a:t>
            </a:r>
            <a:r>
              <a:rPr lang="en-US" altLang="ko-KR" sz="1600" b="1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프레임워크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기본으로 제공하는 소스를 수정하거나 추가하는 방법으로 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 웹 프로그램을 만들 수 있게 미리 준비되어 있는 환경</a:t>
            </a:r>
            <a:r>
              <a:rPr lang="en-US" altLang="ko-KR" sz="1600" b="1" dirty="0" smtClean="0"/>
              <a:t>)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560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클라이언트와 서버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(CS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환경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사이트가 동작하는 것은 서버 컴퓨터와 클라이언트 컴퓨터 간에 정보를 주고받으면서 그 결과를 사용자에게 보여줌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29" y="2623840"/>
            <a:ext cx="5325897" cy="24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프런트엔드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개발과 자바스크립트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프런트엔드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(front-end)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앞에 있어서 사용자에게 보이는 부분을 가리킴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 사이트나 애플리케이션에서 내용을 작성하고 화면을 디자인하는 것부터 사용자의 동작에 반응해서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결과를 만드는 것들이 모두 </a:t>
            </a:r>
            <a:r>
              <a:rPr lang="ko-KR" altLang="en-US" sz="1600" b="1" dirty="0" err="1" smtClean="0"/>
              <a:t>프런트엔드</a:t>
            </a:r>
            <a:r>
              <a:rPr lang="ko-KR" altLang="en-US" sz="1600" b="1" dirty="0" smtClean="0"/>
              <a:t> 개발의 역할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최근의 웹 사이트는 사용자와 실시간으로 정보를 주고받으면서 애플리케이션처럼 동작하기 때문에 중요도가 높다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프런트엔드</a:t>
            </a:r>
            <a:r>
              <a:rPr lang="ko-KR" altLang="en-US" sz="1600" b="1" dirty="0" smtClean="0"/>
              <a:t> 개발에서 자바스크립트의 기능도 함께 강력해지고 있음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프레임워크와 라이브러리가 많이 등장</a:t>
            </a:r>
            <a:endParaRPr lang="en-US" altLang="ko-KR" sz="1600" b="1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176108"/>
              </p:ext>
            </p:extLst>
          </p:nvPr>
        </p:nvGraphicFramePr>
        <p:xfrm>
          <a:off x="567874" y="3959221"/>
          <a:ext cx="10956175" cy="2218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1603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8961061">
                  <a:extLst>
                    <a:ext uri="{9D8B030D-6E8A-4147-A177-3AD203B41FA5}">
                      <a16:colId xmlns:a16="http://schemas.microsoft.com/office/drawing/2014/main" val="258686912"/>
                    </a:ext>
                  </a:extLst>
                </a:gridCol>
                <a:gridCol w="983511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4347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종류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관련 </a:t>
                      </a:r>
                      <a:r>
                        <a:rPr lang="en-US" altLang="ko-KR" sz="1400" b="1" dirty="0" smtClean="0"/>
                        <a:t>URL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936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React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페이스북에서 만든 라이브러리로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인터페이스를 만들 수 있습니다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reactjs.org</a:t>
                      </a:r>
                      <a:endParaRPr lang="ko-KR" altLang="en-US" sz="12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6537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Vue.js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사용자 인터페이스를 만들어 주는 프레임워크로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웹 애플리케이션을 만들 수 있습니다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vuejs.org</a:t>
                      </a:r>
                      <a:endParaRPr lang="ko-KR" altLang="en-US" sz="12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735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Angular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구글에서 개발한 프레임워크로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수많은 기능을 지원하기 때문에 큰 규모의 웹 사이트를 개발하는</a:t>
                      </a:r>
                      <a:r>
                        <a:rPr lang="ko-KR" altLang="en-US" sz="1400" baseline="0" dirty="0" smtClean="0"/>
                        <a:t> 데 적합합니다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angural.io</a:t>
                      </a:r>
                      <a:endParaRPr lang="ko-KR" altLang="en-US" sz="12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8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최신버전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9476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jQuery </a:t>
            </a:r>
            <a:r>
              <a:rPr lang="ko-KR" altLang="en-US" b="1" dirty="0">
                <a:solidFill>
                  <a:schemeClr val="bg1"/>
                </a:solidFill>
              </a:rPr>
              <a:t>최신버전 </a:t>
            </a:r>
            <a:r>
              <a:rPr lang="en-US" altLang="ko-KR" b="1" dirty="0" smtClean="0">
                <a:solidFill>
                  <a:schemeClr val="bg1"/>
                </a:solidFill>
              </a:rPr>
              <a:t>CDN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압축버전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 </a:t>
            </a:r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="http://code.jquery.com/jquery-latest.min.js" type="text/</a:t>
            </a:r>
            <a:r>
              <a:rPr lang="en-US" altLang="ko-KR" sz="1600" dirty="0" err="1">
                <a:solidFill>
                  <a:schemeClr val="bg1"/>
                </a:solidFill>
              </a:rPr>
              <a:t>javascript</a:t>
            </a:r>
            <a:r>
              <a:rPr lang="en-US" altLang="ko-KR" sz="1600" dirty="0">
                <a:solidFill>
                  <a:schemeClr val="bg1"/>
                </a:solidFill>
              </a:rPr>
              <a:t>"&gt;&lt;/script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원본버전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&lt;script </a:t>
            </a:r>
            <a:r>
              <a:rPr lang="en-US" altLang="ko-KR" sz="1600" dirty="0" err="1">
                <a:solidFill>
                  <a:schemeClr val="bg1"/>
                </a:solidFill>
              </a:rPr>
              <a:t>src</a:t>
            </a:r>
            <a:r>
              <a:rPr lang="en-US" altLang="ko-KR" sz="1600" dirty="0">
                <a:solidFill>
                  <a:schemeClr val="bg1"/>
                </a:solidFill>
              </a:rPr>
              <a:t>="http://code.jquery.com/jquery-latest.js" type="text/</a:t>
            </a:r>
            <a:r>
              <a:rPr lang="en-US" altLang="ko-KR" sz="1600" dirty="0" err="1">
                <a:solidFill>
                  <a:schemeClr val="bg1"/>
                </a:solidFill>
              </a:rPr>
              <a:t>javascript</a:t>
            </a:r>
            <a:r>
              <a:rPr lang="en-US" altLang="ko-KR" sz="1600" dirty="0">
                <a:solidFill>
                  <a:schemeClr val="bg1"/>
                </a:solidFill>
              </a:rPr>
              <a:t>"&gt;&lt;/script&gt;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스타일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</a:t>
            </a:r>
            <a:r>
              <a:rPr lang="ko-KR" altLang="en-US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jQuery 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오픈 소스 기반의 자바스크립트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라이브러리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자바스크립트 코드 형식을 좀 더 직관적으로 이해할 수 있도록 짧고 단순한 코드 형태로 변형하여 제공</a:t>
            </a:r>
            <a:endParaRPr lang="en-US" altLang="ko-KR" sz="1600" b="1" dirty="0" smtClean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자바스크립트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document.getElementsByld</a:t>
            </a:r>
            <a:r>
              <a:rPr lang="en-US" altLang="ko-KR" sz="1600" b="1" dirty="0" smtClean="0"/>
              <a:t>(“p”).</a:t>
            </a:r>
            <a:r>
              <a:rPr lang="en-US" altLang="ko-KR" sz="1600" b="1" dirty="0" err="1" smtClean="0"/>
              <a:t>innerHTML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웹 프로그래밍</a:t>
            </a:r>
            <a:r>
              <a:rPr lang="en-US" altLang="ko-KR" sz="1600" b="1" dirty="0" smtClean="0"/>
              <a:t>“;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제이쿼리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$(“#p”).html(“</a:t>
            </a:r>
            <a:r>
              <a:rPr lang="ko-KR" altLang="en-US" sz="1600" b="1" dirty="0" smtClean="0"/>
              <a:t>웹 프로그래밍</a:t>
            </a:r>
            <a:r>
              <a:rPr lang="en-US" altLang="ko-KR" sz="1600" b="1" dirty="0" smtClean="0"/>
              <a:t>＂);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Jquery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함수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선택자로</a:t>
            </a:r>
            <a:r>
              <a:rPr lang="ko-KR" altLang="en-US" sz="1600" b="1" dirty="0" smtClean="0"/>
              <a:t> 웹 문서에서 특정 요소를 찾아 그 요소를 참조하는 </a:t>
            </a:r>
            <a:r>
              <a:rPr lang="ko-KR" altLang="en-US" sz="1600" b="1" dirty="0" err="1" smtClean="0"/>
              <a:t>제이쿼리</a:t>
            </a:r>
            <a:r>
              <a:rPr lang="ko-KR" altLang="en-US" sz="1600" b="1" dirty="0" smtClean="0"/>
              <a:t> 객체를 생성</a:t>
            </a:r>
            <a:endParaRPr lang="en-US" altLang="ko-KR" sz="1600" b="1" dirty="0"/>
          </a:p>
          <a:p>
            <a:pPr lvl="3">
              <a:lnSpc>
                <a:spcPct val="200000"/>
              </a:lnSpc>
            </a:pPr>
            <a:r>
              <a:rPr lang="en-US" altLang="ko-KR" sz="1600" b="1" dirty="0" smtClean="0"/>
              <a:t> 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기본형 </a:t>
            </a:r>
            <a:r>
              <a:rPr lang="en-US" altLang="ko-KR" sz="1600" b="1" dirty="0" smtClean="0"/>
              <a:t>: jQuery(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). 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/ - </a:t>
            </a:r>
            <a:r>
              <a:rPr lang="ko-KR" altLang="en-US" sz="1600" b="1" dirty="0" err="1" smtClean="0"/>
              <a:t>단축형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$(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).</a:t>
            </a:r>
            <a:r>
              <a:rPr lang="ko-KR" altLang="en-US" sz="1600" b="1" dirty="0" err="1" smtClean="0"/>
              <a:t>메소드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→ </a:t>
            </a:r>
            <a:r>
              <a:rPr lang="en-US" altLang="ko-KR" sz="1600" b="1" dirty="0"/>
              <a:t>jQuery</a:t>
            </a:r>
            <a:r>
              <a:rPr lang="ko-KR" altLang="en-US" sz="1600" b="1" dirty="0"/>
              <a:t>를 사용하기 위해서 보통 </a:t>
            </a:r>
            <a:r>
              <a:rPr lang="en-US" altLang="ko-KR" sz="1600" b="1" dirty="0"/>
              <a:t>CDN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script </a:t>
            </a:r>
            <a:r>
              <a:rPr lang="ko-KR" altLang="en-US" sz="1600" b="1" dirty="0"/>
              <a:t>태그의 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속성값으로 </a:t>
            </a:r>
            <a:r>
              <a:rPr lang="ko-KR" altLang="en-US" sz="1600" b="1" dirty="0" smtClean="0"/>
              <a:t>불러옴 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일반적으로 </a:t>
            </a:r>
            <a:r>
              <a:rPr lang="en-US" altLang="ko-KR" sz="1600" b="1" dirty="0"/>
              <a:t>head </a:t>
            </a:r>
            <a:r>
              <a:rPr lang="ko-KR" altLang="en-US" sz="1600" b="1" dirty="0"/>
              <a:t>태그에 </a:t>
            </a:r>
            <a:r>
              <a:rPr lang="ko-KR" altLang="en-US" sz="1600" b="1" dirty="0" smtClean="0"/>
              <a:t>삽입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* CDN </a:t>
            </a:r>
            <a:r>
              <a:rPr lang="en-US" altLang="ko-KR" sz="1600" b="1" dirty="0"/>
              <a:t>(Content Delivery Network</a:t>
            </a:r>
            <a:r>
              <a:rPr lang="en-US" altLang="ko-KR" sz="16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콘텐츠를 효율적으로 전달하기 위해 네트워크에 데이터를 저장하여 제공하는 시스템</a:t>
            </a:r>
            <a:r>
              <a:rPr lang="en-US" altLang="ko-KR" sz="1600" b="1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기본 형태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$(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_selector).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_method(); </a:t>
            </a:r>
            <a:endParaRPr lang="ko-KR" alt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16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CSS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형식별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코드 작성 방법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특정 요소를 감추는 </a:t>
            </a:r>
            <a:r>
              <a:rPr lang="en-US" altLang="ko-KR" sz="1600" b="1" dirty="0" smtClean="0"/>
              <a:t>jQuery </a:t>
            </a:r>
            <a:r>
              <a:rPr lang="ko-KR" altLang="en-US" sz="1600" b="1" dirty="0" smtClean="0"/>
              <a:t>코드 </a:t>
            </a:r>
            <a:r>
              <a:rPr lang="en-US" altLang="ko-KR" sz="1600" b="1" dirty="0" smtClean="0"/>
              <a:t>example</a:t>
            </a:r>
          </a:p>
          <a:p>
            <a:pPr lvl="0">
              <a:lnSpc>
                <a:spcPct val="200000"/>
              </a:lnSpc>
            </a:pPr>
            <a:r>
              <a:rPr lang="en-US" altLang="ko-KR" sz="1400" b="1" dirty="0" smtClean="0">
                <a:sym typeface="Wingdings" panose="05000000000000000000" pitchFamily="2" charset="2"/>
              </a:rPr>
              <a:t>	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$(“p”).hide()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모든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&lt;p&gt;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요소를 찾아서 감춤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$(“.group”).hide()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class=“group”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인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요소를 찾아서 감춤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$(“#group”).hide()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id = “group”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인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요소를 찾아서 감춤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$(this).hide() </a:t>
            </a: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자기 자신을 </a:t>
            </a:r>
            <a:r>
              <a:rPr lang="ko-KR" altLang="en-US" sz="1400" b="1" dirty="0">
                <a:sym typeface="Wingdings" panose="05000000000000000000" pitchFamily="2" charset="2"/>
              </a:rPr>
              <a:t>찾아서 감춤</a:t>
            </a:r>
            <a:endParaRPr lang="en-US" altLang="ko-KR" sz="1400" b="1" dirty="0"/>
          </a:p>
          <a:p>
            <a:pPr lvl="0">
              <a:lnSpc>
                <a:spcPct val="200000"/>
              </a:lnSpc>
            </a:pPr>
            <a:endParaRPr lang="en-US" altLang="ko-KR" sz="1600" b="1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775530"/>
              </p:ext>
            </p:extLst>
          </p:nvPr>
        </p:nvGraphicFramePr>
        <p:xfrm>
          <a:off x="920824" y="3647143"/>
          <a:ext cx="10250275" cy="2697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0675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3768638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  <a:gridCol w="4460962">
                  <a:extLst>
                    <a:ext uri="{9D8B030D-6E8A-4147-A177-3AD203B41FA5}">
                      <a16:colId xmlns:a16="http://schemas.microsoft.com/office/drawing/2014/main" val="4264935354"/>
                    </a:ext>
                  </a:extLst>
                </a:gridCol>
              </a:tblGrid>
              <a:tr h="4201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선택자</a:t>
                      </a:r>
                      <a:r>
                        <a:rPr lang="ko-KR" altLang="en-US" sz="1400" b="1" dirty="0" smtClean="0"/>
                        <a:t> 형식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HTML </a:t>
                      </a:r>
                      <a:r>
                        <a:rPr lang="ko-KR" altLang="en-US" sz="1400" b="1" dirty="0" smtClean="0"/>
                        <a:t>문서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jQuery </a:t>
                      </a:r>
                      <a:r>
                        <a:rPr lang="ko-KR" altLang="en-US" sz="1400" b="1" dirty="0" smtClean="0"/>
                        <a:t>코드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655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요소 </a:t>
                      </a:r>
                      <a:r>
                        <a:rPr lang="ko-KR" altLang="en-US" sz="1400" dirty="0" err="1" smtClean="0"/>
                        <a:t>선택자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&lt;p&gt;jQuery&lt;/p&gt;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&lt;p&gt;Study&lt;/p&gt;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$(“p”).hide();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.class </a:t>
                      </a:r>
                      <a:r>
                        <a:rPr lang="ko-KR" altLang="en-US" sz="1400" dirty="0" err="1" smtClean="0"/>
                        <a:t>선택자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 class=“c1”&gt;jQuery&lt;/p&gt;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$(“.c1”).hide();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#id </a:t>
                      </a:r>
                      <a:r>
                        <a:rPr lang="ko-KR" altLang="en-US" sz="1400" dirty="0" err="1" smtClean="0"/>
                        <a:t>선택자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 id=“</a:t>
                      </a:r>
                      <a:r>
                        <a:rPr lang="en-US" altLang="ko-KR" sz="1400" dirty="0" err="1" smtClean="0"/>
                        <a:t>hong</a:t>
                      </a:r>
                      <a:r>
                        <a:rPr lang="en-US" altLang="ko-KR" sz="1400" dirty="0" smtClean="0"/>
                        <a:t>”&gt;jQuery&lt;/p&gt;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$(“#</a:t>
                      </a:r>
                      <a:r>
                        <a:rPr lang="en-US" altLang="ko-KR" sz="1400" dirty="0" err="1" smtClean="0"/>
                        <a:t>hong</a:t>
                      </a:r>
                      <a:r>
                        <a:rPr lang="en-US" altLang="ko-KR" sz="1400" dirty="0" smtClean="0"/>
                        <a:t>”).hide();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30926"/>
              </p:ext>
            </p:extLst>
          </p:nvPr>
        </p:nvGraphicFramePr>
        <p:xfrm>
          <a:off x="506393" y="1518840"/>
          <a:ext cx="11669051" cy="47726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3020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4768118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  <a:gridCol w="4427913">
                  <a:extLst>
                    <a:ext uri="{9D8B030D-6E8A-4147-A177-3AD203B41FA5}">
                      <a16:colId xmlns:a16="http://schemas.microsoft.com/office/drawing/2014/main" val="4264935354"/>
                    </a:ext>
                  </a:extLst>
                </a:gridCol>
              </a:tblGrid>
              <a:tr h="4201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선택자</a:t>
                      </a:r>
                      <a:r>
                        <a:rPr lang="ko-KR" altLang="en-US" sz="1400" b="1" dirty="0" smtClean="0"/>
                        <a:t> 형식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HTML </a:t>
                      </a:r>
                      <a:r>
                        <a:rPr lang="ko-KR" altLang="en-US" sz="1400" b="1" dirty="0" smtClean="0"/>
                        <a:t>문서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/>
                        <a:t>jQuery </a:t>
                      </a:r>
                      <a:r>
                        <a:rPr lang="ko-KR" altLang="en-US" sz="1400" b="1" dirty="0" smtClean="0"/>
                        <a:t>코드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첫번째 요소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&lt;p&gt;jQuery&lt;/p&gt;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&lt;p&gt;Study&lt;/p&gt;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$(“</a:t>
                      </a:r>
                      <a:r>
                        <a:rPr lang="en-US" altLang="ko-KR" sz="1400" dirty="0" err="1" smtClean="0"/>
                        <a:t>p:first</a:t>
                      </a:r>
                      <a:r>
                        <a:rPr lang="en-US" altLang="ko-KR" sz="1400" dirty="0" smtClean="0"/>
                        <a:t>”).hide();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551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 </a:t>
                      </a:r>
                      <a:r>
                        <a:rPr lang="ko-KR" altLang="en-US" sz="1400" dirty="0" err="1" smtClean="0"/>
                        <a:t>선택자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&lt;a </a:t>
                      </a:r>
                      <a:r>
                        <a:rPr lang="en-US" altLang="ko-KR" sz="1400" dirty="0" err="1" smtClean="0"/>
                        <a:t>href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hlinkClick r:id="rId2"/>
                        </a:rPr>
                        <a:t>http://www.jQuery.com</a:t>
                      </a:r>
                      <a:r>
                        <a:rPr lang="en-US" altLang="ko-KR" sz="1400" dirty="0" smtClean="0"/>
                        <a:t>&gt;Link&lt;/a&gt;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$(“[</a:t>
                      </a:r>
                      <a:r>
                        <a:rPr lang="en-US" altLang="ko-KR" sz="1400" dirty="0" err="1" smtClean="0"/>
                        <a:t>href</a:t>
                      </a:r>
                      <a:r>
                        <a:rPr lang="en-US" altLang="ko-KR" sz="1400" dirty="0" smtClean="0"/>
                        <a:t>]”).hide();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모든 </a:t>
                      </a:r>
                      <a:r>
                        <a:rPr lang="ko-KR" altLang="en-US" sz="1400" dirty="0" err="1" smtClean="0"/>
                        <a:t>선택자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&lt;p&gt;jQuery&lt;/p&gt;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$(“*”).hide();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자기 자신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&lt;body&gt;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&lt;p&gt;</a:t>
                      </a:r>
                      <a:r>
                        <a:rPr lang="ko-KR" altLang="en-US" sz="1400" dirty="0" smtClean="0"/>
                        <a:t>클릭하면 버튼이 없어집니다</a:t>
                      </a:r>
                      <a:r>
                        <a:rPr lang="en-US" altLang="ko-KR" sz="1400" dirty="0" smtClean="0"/>
                        <a:t>.&lt;/p&gt;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&lt;button&gt;</a:t>
                      </a:r>
                      <a:r>
                        <a:rPr lang="ko-KR" altLang="en-US" sz="1400" dirty="0" smtClean="0"/>
                        <a:t>메시지 클릭</a:t>
                      </a:r>
                      <a:r>
                        <a:rPr lang="en-US" altLang="ko-KR" sz="1400" dirty="0" smtClean="0"/>
                        <a:t>&lt;/button&gt;</a:t>
                      </a:r>
                      <a:endParaRPr lang="ko-KR" altLang="en-US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&lt;/body&gt;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$(this).hide();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42080709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선택자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형식별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코드 작성 방법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문서 준비 이벤트 코드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$(document).ready(function() {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//jQuery method })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jQuery Event </a:t>
            </a:r>
            <a:r>
              <a:rPr lang="ko-KR" altLang="en-US" sz="1600" b="1" dirty="0" smtClean="0"/>
              <a:t>종류</a:t>
            </a:r>
            <a:endParaRPr lang="en-US" altLang="ko-KR" sz="1600" b="1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030277"/>
              </p:ext>
            </p:extLst>
          </p:nvPr>
        </p:nvGraphicFramePr>
        <p:xfrm>
          <a:off x="628312" y="2410261"/>
          <a:ext cx="7906088" cy="33501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0306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5735782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4201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이벤트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메소드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06569"/>
                  </a:ext>
                </a:extLst>
              </a:tr>
              <a:tr h="327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Browser Events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eroor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reize</a:t>
                      </a:r>
                      <a:r>
                        <a:rPr lang="en-US" altLang="ko-KR" sz="1400" dirty="0" smtClean="0"/>
                        <a:t>, scroll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115852260"/>
                  </a:ext>
                </a:extLst>
              </a:tr>
              <a:tr h="551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Document Loading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load, unload, ready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Form</a:t>
                      </a:r>
                      <a:r>
                        <a:rPr lang="en-US" altLang="ko-KR" sz="1400" baseline="0" dirty="0" smtClean="0"/>
                        <a:t> Events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submit,</a:t>
                      </a:r>
                      <a:r>
                        <a:rPr lang="en-US" altLang="ko-KR" sz="1400" baseline="0" dirty="0" smtClean="0"/>
                        <a:t> focus, change, select, blur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keyboard Events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keydown,keypress,keyup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4208070976"/>
                  </a:ext>
                </a:extLst>
              </a:tr>
              <a:tr h="63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Mouse Events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click,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dblclick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mouseenter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moussdown,moussep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9828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생성하여 메시지 숨기기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10141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사라지는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메세지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"C:\Users\Administrator\Desktop\jquery\jquery-3.6.3.min.js"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제이쿼리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시작 알림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사인은 자바스크립트를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표현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제이쿼리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사용하니 간략히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작성가능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문장을 많이 봐야함*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// $document ready function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은 이벤트를 연결시켜주는 동작을 하고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버튼을 만들어주고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버튼을 클릭할 시 </a:t>
            </a:r>
            <a:r>
              <a:rPr lang="ko-KR" alt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메세지를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삭제해줍니다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// $(document).ready(function() </a:t>
            </a:r>
            <a:r>
              <a:rPr lang="en-US" altLang="ko-KR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기본 형태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	 </a:t>
            </a:r>
            <a:r>
              <a:rPr lang="en-US" altLang="ko-KR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).</a:t>
            </a:r>
            <a:r>
              <a:rPr lang="ko-KR" alt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() </a:t>
            </a:r>
            <a:endParaRPr lang="ko-KR" alt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메세지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제이쿼리를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공부하고 있습니다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메세지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삭제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hide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함께 사용해보기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1014155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'.ans2'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'.p1'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'.p2'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'.ans2'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'.ans2'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});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});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});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질문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1 :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수도는 어디입니까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"p1"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정답 보기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"ans1"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수도는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질문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2 :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국보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호는 무엇입니까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"p2"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정답 보기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"ans2"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대한민국의 국보 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호는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남대문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40" y="841655"/>
            <a:ext cx="3729746" cy="2021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40" y="3633441"/>
            <a:ext cx="3800475" cy="2809875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8664136" y="4124071"/>
            <a:ext cx="589931" cy="31977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click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8664136" y="5624522"/>
            <a:ext cx="589931" cy="31977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click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2023-02-20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 조작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method chaining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체이닝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jQuery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라이브러리에서 문서 객체를 조작하는 메서드는 호출 이후에 자기 자신을 다시 반환함</a:t>
            </a:r>
            <a:r>
              <a:rPr lang="en-US" altLang="ko-KR" sz="1600" b="1" dirty="0" smtClean="0"/>
              <a:t>			</a:t>
            </a:r>
            <a:r>
              <a:rPr lang="ko-KR" altLang="en-US" sz="1600" b="1" dirty="0" smtClean="0"/>
              <a:t>따라서 메서드를 연속해서 사용이 가능한데 이러한 것을 메서드 </a:t>
            </a:r>
            <a:r>
              <a:rPr lang="ko-KR" altLang="en-US" sz="1600" b="1" dirty="0" err="1" smtClean="0"/>
              <a:t>체이닝이라고</a:t>
            </a:r>
            <a:r>
              <a:rPr lang="ko-KR" altLang="en-US" sz="1600" b="1" dirty="0" smtClean="0"/>
              <a:t> 부른다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스타일 조작 </a:t>
            </a:r>
            <a:r>
              <a:rPr lang="en-US" altLang="ko-KR" sz="1600" b="1" dirty="0" smtClean="0"/>
              <a:t>–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 smtClean="0"/>
              <a:t>( ) </a:t>
            </a:r>
            <a:r>
              <a:rPr lang="ko-KR" altLang="en-US" sz="1600" b="1" dirty="0" smtClean="0"/>
              <a:t>메서드 사용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문서 객체 스타일 조작 메서드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메서드 이름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 smtClean="0"/>
              <a:t> ()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          </a:t>
            </a:r>
            <a:r>
              <a:rPr lang="ko-KR" altLang="en-US" sz="1600" b="1" dirty="0" smtClean="0"/>
              <a:t>설명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문서 객체의 스타일 속성 조작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하이픈</a:t>
            </a:r>
            <a:r>
              <a:rPr lang="en-US" altLang="ko-KR" sz="1600" b="1" dirty="0" smtClean="0"/>
              <a:t>(-)</a:t>
            </a:r>
            <a:r>
              <a:rPr lang="ko-KR" altLang="en-US" sz="1600" b="1" dirty="0" smtClean="0"/>
              <a:t>이 들어가는 스타일 속성 입력 방법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1) $(‘body’).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 smtClean="0"/>
              <a:t>(‘</a:t>
            </a:r>
            <a:r>
              <a:rPr lang="en-US" altLang="ko-KR" sz="1600" b="1" dirty="0" err="1" smtClean="0"/>
              <a:t>backgroundColor</a:t>
            </a:r>
            <a:r>
              <a:rPr lang="en-US" altLang="ko-KR" sz="1600" b="1" dirty="0" smtClean="0"/>
              <a:t>’);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2)$(‘body’).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 smtClean="0"/>
              <a:t>(‘background-color’);</a:t>
            </a:r>
          </a:p>
        </p:txBody>
      </p:sp>
    </p:spTree>
    <p:extLst>
      <p:ext uri="{BB962C8B-B14F-4D97-AF65-F5344CB8AC3E}">
        <p14:creationId xmlns:p14="http://schemas.microsoft.com/office/powerpoint/2010/main" val="2219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843</Words>
  <Application>Microsoft Office PowerPoint</Application>
  <PresentationFormat>와이드스크린</PresentationFormat>
  <Paragraphs>241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504</cp:revision>
  <dcterms:created xsi:type="dcterms:W3CDTF">2023-02-01T05:36:18Z</dcterms:created>
  <dcterms:modified xsi:type="dcterms:W3CDTF">2023-02-20T09:02:40Z</dcterms:modified>
</cp:coreProperties>
</file>