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60" r:id="rId4"/>
    <p:sldId id="372" r:id="rId5"/>
    <p:sldId id="347" r:id="rId6"/>
    <p:sldId id="373" r:id="rId7"/>
    <p:sldId id="374" r:id="rId8"/>
    <p:sldId id="375" r:id="rId9"/>
    <p:sldId id="367" r:id="rId10"/>
    <p:sldId id="377" r:id="rId11"/>
    <p:sldId id="379" r:id="rId12"/>
    <p:sldId id="376" r:id="rId13"/>
    <p:sldId id="3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113" d="100"/>
          <a:sy n="113" d="100"/>
        </p:scale>
        <p:origin x="1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14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투명도 변화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{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화면 생성 후 호출</a:t>
            </a: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'#out'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{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id out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클릭시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fadeOut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'slow'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천천히 투명하게</a:t>
            </a: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'#in'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fadeIn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'slow'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천천히 불투명하게</a:t>
            </a: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'#toggle'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fadeToggle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'slow'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천천히 투명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불투명하게</a:t>
            </a: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'#to50'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fadeTo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'slow'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천천히 반투명하게</a:t>
            </a: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'#to10'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fadeTo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'slow'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천천히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0.1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만큼 불투명하게</a:t>
            </a: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'#to100'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fadeTo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'slow'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천천히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1.0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만큼 불투명하게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fadeIn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014158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'#b1'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      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버튼을 누르면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태그 그림의 크기가 변경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       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// animate 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메소드에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의해 자연스럽게 크기가 변경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'100px'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'#b2'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"200px"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'#b3'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"300px"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9994" y="997530"/>
            <a:ext cx="621792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0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/* .</a:t>
            </a:r>
            <a:r>
              <a:rPr lang="ko-KR" altLang="en-US" sz="1600" b="1" dirty="0" err="1">
                <a:solidFill>
                  <a:prstClr val="white"/>
                </a:solidFill>
                <a:latin typeface="Consolas" panose="020B0609020204030204" pitchFamily="49" charset="0"/>
              </a:rPr>
              <a:t>찍혀있으면</a:t>
            </a:r>
            <a:r>
              <a:rPr lang="ko-KR" alt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class</a:t>
            </a:r>
            <a:r>
              <a:rPr lang="ko-KR" alt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를 의미 </a:t>
            </a:r>
            <a:r>
              <a:rPr lang="en-US" altLang="ko-KR" sz="1600" b="1" dirty="0" err="1">
                <a:solidFill>
                  <a:prstClr val="white"/>
                </a:solidFill>
                <a:latin typeface="Consolas" panose="020B0609020204030204" pitchFamily="49" charset="0"/>
              </a:rPr>
              <a:t>css_pic</a:t>
            </a:r>
            <a:r>
              <a:rPr lang="en-US" altLang="ko-KR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이름의 클래스를 가지는 </a:t>
            </a:r>
            <a:r>
              <a:rPr lang="en-US" altLang="ko-KR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태그에 적용됨 *</a:t>
            </a:r>
            <a:r>
              <a:rPr lang="en-US" altLang="ko-KR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css_pic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430px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      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css_pic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클래스 내에 존재하는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태그에 스타일 적용 *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css_pic</a:t>
            </a: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기본 폭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250px,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높이는 이미지 파일의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종횡비에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의해 자동 변경 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250px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메소드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체이닝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( 1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개의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안에 여러 개의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메소드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적용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152" y="1196930"/>
            <a:ext cx="11650307" cy="5261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표현식 </a:t>
            </a:r>
            <a:r>
              <a:rPr lang="en-US" altLang="ko-KR" sz="1400" b="1" dirty="0"/>
              <a:t>(expression) </a:t>
            </a:r>
            <a:r>
              <a:rPr lang="ko-KR" altLang="en-US" sz="1400" b="1" dirty="0"/>
              <a:t>이란</a:t>
            </a:r>
            <a:r>
              <a:rPr lang="en-US" altLang="ko-KR" sz="1400" b="1" dirty="0"/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표현식이란 값으로 평가될 수 있는 문을 말한다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예를 들어</a:t>
            </a:r>
            <a:r>
              <a:rPr lang="en-US" altLang="ko-KR" sz="1400" b="1" dirty="0"/>
              <a:t>, 1+2=3 </a:t>
            </a:r>
            <a:r>
              <a:rPr lang="ko-KR" altLang="en-US" sz="1400" b="1" dirty="0"/>
              <a:t>이라는 수식에서 </a:t>
            </a:r>
            <a:r>
              <a:rPr lang="en-US" altLang="ko-KR" sz="1400" b="1" dirty="0"/>
              <a:t>1+2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은 동치이므로 </a:t>
            </a:r>
            <a:r>
              <a:rPr lang="en-US" altLang="ko-KR" sz="1400" b="1" dirty="0"/>
              <a:t>1+2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으로 표현될 수 있다는 말과 유사함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b = [1,2,3] // [1,2,3]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b[1] // </a:t>
            </a:r>
            <a:r>
              <a:rPr lang="en-US" altLang="ko-KR" sz="1400" b="1" dirty="0" smtClean="0"/>
              <a:t>2</a:t>
            </a:r>
          </a:p>
          <a:p>
            <a:pPr>
              <a:lnSpc>
                <a:spcPct val="200000"/>
              </a:lnSpc>
            </a:pP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값으로 평가될 수 없는 문들</a:t>
            </a:r>
            <a:r>
              <a:rPr lang="en-US" altLang="ko-KR" sz="1400" b="1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/>
              <a:t>var</a:t>
            </a:r>
            <a:r>
              <a:rPr lang="en-US" altLang="ko-KR" sz="1400" b="1" dirty="0"/>
              <a:t> a;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/>
              <a:t>var</a:t>
            </a:r>
            <a:r>
              <a:rPr lang="en-US" altLang="ko-KR" sz="1400" b="1" dirty="0"/>
              <a:t> a = 10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그래서 왜 </a:t>
            </a:r>
            <a:r>
              <a:rPr lang="en-US" altLang="ko-KR" sz="1400" b="1" dirty="0"/>
              <a:t>undefined</a:t>
            </a:r>
            <a:r>
              <a:rPr lang="ko-KR" altLang="en-US" sz="1400" b="1" dirty="0"/>
              <a:t>가 나오는가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표현식은 값으로 평가될 수 있는 구문이다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콘솔 </a:t>
            </a:r>
            <a:r>
              <a:rPr lang="ko-KR" altLang="en-US" sz="1400" b="1" dirty="0"/>
              <a:t>창에서는 표현식의 평가된 값을 반환하기 때문에 표현식이 아닌 문을 실행하였을 때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undefined</a:t>
            </a:r>
            <a:r>
              <a:rPr lang="ko-KR" altLang="en-US" sz="1400" b="1" dirty="0"/>
              <a:t>를 반환한 것이다</a:t>
            </a:r>
            <a:r>
              <a:rPr lang="en-US" altLang="ko-KR" sz="1400" b="1" dirty="0"/>
              <a:t>.</a:t>
            </a:r>
            <a:endParaRPr lang="en-US" altLang="ko-KR" sz="1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표현식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(expression)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최신버전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947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jQuery </a:t>
            </a:r>
            <a:r>
              <a:rPr lang="ko-KR" altLang="en-US" b="1" dirty="0">
                <a:solidFill>
                  <a:schemeClr val="bg1"/>
                </a:solidFill>
              </a:rPr>
              <a:t>최신버전 </a:t>
            </a:r>
            <a:r>
              <a:rPr lang="en-US" altLang="ko-KR" b="1" dirty="0" smtClean="0">
                <a:solidFill>
                  <a:schemeClr val="bg1"/>
                </a:solidFill>
              </a:rPr>
              <a:t>CDN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압축버전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&lt;script </a:t>
            </a:r>
            <a:r>
              <a:rPr lang="en-US" altLang="ko-KR" sz="1600" dirty="0" err="1">
                <a:solidFill>
                  <a:schemeClr val="bg1"/>
                </a:solidFill>
              </a:rPr>
              <a:t>src</a:t>
            </a:r>
            <a:r>
              <a:rPr lang="en-US" altLang="ko-KR" sz="1600" dirty="0">
                <a:solidFill>
                  <a:schemeClr val="bg1"/>
                </a:solidFill>
              </a:rPr>
              <a:t>="http://code.jquery.com/jquery-latest.min.js" type="text/</a:t>
            </a:r>
            <a:r>
              <a:rPr lang="en-US" altLang="ko-KR" sz="1600" dirty="0" err="1">
                <a:solidFill>
                  <a:schemeClr val="bg1"/>
                </a:solidFill>
              </a:rPr>
              <a:t>javascript</a:t>
            </a:r>
            <a:r>
              <a:rPr lang="en-US" altLang="ko-KR" sz="1600" dirty="0">
                <a:solidFill>
                  <a:schemeClr val="bg1"/>
                </a:solidFill>
              </a:rPr>
              <a:t>"&gt;&lt;/script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원본버전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&lt;script </a:t>
            </a:r>
            <a:r>
              <a:rPr lang="en-US" altLang="ko-KR" sz="1600" dirty="0" err="1">
                <a:solidFill>
                  <a:schemeClr val="bg1"/>
                </a:solidFill>
              </a:rPr>
              <a:t>src</a:t>
            </a:r>
            <a:r>
              <a:rPr lang="en-US" altLang="ko-KR" sz="1600" dirty="0">
                <a:solidFill>
                  <a:schemeClr val="bg1"/>
                </a:solidFill>
              </a:rPr>
              <a:t>="http://code.jquery.com/jquery-latest.js" type="text/</a:t>
            </a:r>
            <a:r>
              <a:rPr lang="en-US" altLang="ko-KR" sz="1600" dirty="0" err="1">
                <a:solidFill>
                  <a:schemeClr val="bg1"/>
                </a:solidFill>
              </a:rPr>
              <a:t>javascript</a:t>
            </a:r>
            <a:r>
              <a:rPr lang="en-US" altLang="ko-KR" sz="1600" dirty="0">
                <a:solidFill>
                  <a:schemeClr val="bg1"/>
                </a:solidFill>
              </a:rPr>
              <a:t>"&gt;&lt;/script&gt;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: hover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: this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: toggle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: animate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: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투명도 변화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: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체이닝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표현식이란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jQuery –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hover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사용한 예제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" y="10141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커서 시 글자 색 변경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h2:hover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"http://code.jquery.com/jquery-3.6.3.js"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hover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987" y="2107272"/>
            <a:ext cx="1700213" cy="5759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987" y="4364374"/>
            <a:ext cx="1700213" cy="581025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9233693" y="2909101"/>
            <a:ext cx="812800" cy="82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34400" y="3984149"/>
            <a:ext cx="278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FF00"/>
                </a:solidFill>
              </a:rPr>
              <a:t>커서를 가져가면 아래와 같이 변함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this </a:t>
            </a:r>
            <a:r>
              <a:rPr lang="ko-KR" altLang="en-US" b="1" dirty="0">
                <a:solidFill>
                  <a:srgbClr val="FF0000"/>
                </a:solidFill>
              </a:rPr>
              <a:t>키워드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객체 자신을 가리키는 자바스크립트 키워드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DOM </a:t>
            </a:r>
            <a:r>
              <a:rPr lang="ko-KR" altLang="en-US" sz="1600" b="1" dirty="0"/>
              <a:t>객체에서 객체 자신을 가리키는 용도로 사용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예 </a:t>
            </a:r>
            <a:r>
              <a:rPr lang="en-US" altLang="ko-KR" sz="1600" b="1" dirty="0"/>
              <a:t>) &lt;div&gt;</a:t>
            </a:r>
            <a:r>
              <a:rPr lang="ko-KR" altLang="en-US" sz="1600" b="1" dirty="0"/>
              <a:t>태그 자신의 배경을 </a:t>
            </a:r>
            <a:r>
              <a:rPr lang="en-US" altLang="ko-KR" sz="1600" b="1" dirty="0"/>
              <a:t>orange </a:t>
            </a:r>
            <a:r>
              <a:rPr lang="ko-KR" altLang="en-US" sz="1600" b="1" dirty="0"/>
              <a:t>색으로 변경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 </a:t>
            </a:r>
            <a:r>
              <a:rPr lang="en-US" altLang="ko-KR" sz="1600" b="1" dirty="0"/>
              <a:t>&lt;div </a:t>
            </a:r>
            <a:r>
              <a:rPr lang="en-US" altLang="ko-KR" sz="1600" b="1" dirty="0" err="1"/>
              <a:t>onclick</a:t>
            </a:r>
            <a:r>
              <a:rPr lang="en-US" altLang="ko-KR" sz="1600" b="1" dirty="0"/>
              <a:t>="</a:t>
            </a:r>
            <a:r>
              <a:rPr lang="en-US" altLang="ko-KR" sz="1600" b="1" dirty="0" err="1"/>
              <a:t>this.style.backgroundColor</a:t>
            </a:r>
            <a:r>
              <a:rPr lang="en-US" altLang="ko-KR" sz="1600" b="1" dirty="0"/>
              <a:t>='orange'"&gt;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        </a:t>
            </a:r>
            <a:r>
              <a:rPr lang="ko-KR" altLang="en-US" sz="1600" b="1" dirty="0"/>
              <a:t>버튼이 </a:t>
            </a:r>
            <a:r>
              <a:rPr lang="ko-KR" altLang="en-US" sz="1600" b="1" dirty="0" err="1"/>
              <a:t>클릭되면</a:t>
            </a:r>
            <a:r>
              <a:rPr lang="ko-KR" altLang="en-US" sz="1600" b="1" dirty="0"/>
              <a:t> 자신의 배경색을 변경한다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 </a:t>
            </a:r>
            <a:r>
              <a:rPr lang="en-US" altLang="ko-KR" sz="1600" b="1" dirty="0"/>
              <a:t>&lt;button </a:t>
            </a:r>
            <a:r>
              <a:rPr lang="en-US" altLang="ko-KR" sz="1600" b="1" dirty="0" err="1"/>
              <a:t>onclick</a:t>
            </a:r>
            <a:r>
              <a:rPr lang="en-US" altLang="ko-KR" sz="1600" b="1" dirty="0"/>
              <a:t>="</a:t>
            </a:r>
            <a:r>
              <a:rPr lang="en-US" altLang="ko-KR" sz="1600" b="1" dirty="0" err="1"/>
              <a:t>this.style.backgroundColor</a:t>
            </a:r>
            <a:r>
              <a:rPr lang="en-US" altLang="ko-KR" sz="1600" b="1" dirty="0"/>
              <a:t>='orange'"&gt; </a:t>
            </a:r>
            <a:r>
              <a:rPr lang="en-US" altLang="ko-KR" sz="1600" b="1" dirty="0" smtClean="0"/>
              <a:t>--&gt;</a:t>
            </a:r>
          </a:p>
          <a:p>
            <a:pPr>
              <a:lnSpc>
                <a:spcPct val="200000"/>
              </a:lnSpc>
            </a:pP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활용한 예제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활용한 예제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"p.q1"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"ans.q1"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"ans.q1"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"p.q2"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"ans.q2"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"ans.q2"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질문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1 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대한민국의 수도는 어디입니까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"q1"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정답 보기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"q1"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대한민국의 수도는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질문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2 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대한민국의 국보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호는 무엇입니까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"q2"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정답 보기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"q2"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대한민국의 국보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호는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남대문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toggle : 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클릭 이벤트에 여러 함수 연결해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클릭 때마다 함수를 순서대로 교대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실행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'h2'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'h2'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fadeToggle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fadeToggle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Toggle show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Lorem ipsum dolor sit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sorem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ipsum dolor sit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consectetur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adipiscing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elit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9994" y="997530"/>
            <a:ext cx="621792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선언적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function sum(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a,b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함수명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매개변수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a+b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반환    값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익명함수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변수명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실행문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내장함수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자바스크립트가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자체적으로 가지고 있는 함수이다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 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emd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...not a number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} --&gt;</a:t>
            </a:r>
          </a:p>
        </p:txBody>
      </p:sp>
    </p:spTree>
    <p:extLst>
      <p:ext uri="{BB962C8B-B14F-4D97-AF65-F5344CB8AC3E}">
        <p14:creationId xmlns:p14="http://schemas.microsoft.com/office/powerpoint/2010/main" val="15448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13" y="1179091"/>
            <a:ext cx="5610187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animate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함수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show</a:t>
            </a:r>
            <a:r>
              <a:rPr lang="en-US" altLang="ko-KR" sz="1400" b="1" dirty="0"/>
              <a:t>() : </a:t>
            </a:r>
            <a:r>
              <a:rPr lang="ko-KR" altLang="en-US" sz="1400" b="1" dirty="0"/>
              <a:t>선택된 요소를 보이게 함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</a:t>
            </a:r>
            <a:r>
              <a:rPr lang="en-US" altLang="ko-KR" sz="1400" b="1" dirty="0"/>
              <a:t>hide() : </a:t>
            </a:r>
            <a:r>
              <a:rPr lang="ko-KR" altLang="en-US" sz="1400" b="1" dirty="0"/>
              <a:t>선택된 요소를 숨김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</a:t>
            </a:r>
            <a:r>
              <a:rPr lang="en-US" altLang="ko-KR" sz="1400" b="1" dirty="0"/>
              <a:t>toggle() : </a:t>
            </a:r>
            <a:r>
              <a:rPr lang="ko-KR" altLang="en-US" sz="1400" b="1" dirty="0"/>
              <a:t>보여지고 숨겨지는 동작을 하나로 </a:t>
            </a:r>
            <a:r>
              <a:rPr lang="ko-KR" altLang="en-US" sz="1400" b="1" dirty="0" smtClean="0"/>
              <a:t>진행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</a:t>
            </a:r>
            <a:r>
              <a:rPr lang="en-US" altLang="ko-KR" sz="1400" b="1" dirty="0"/>
              <a:t>stop() : </a:t>
            </a:r>
            <a:r>
              <a:rPr lang="ko-KR" altLang="en-US" sz="1400" b="1" dirty="0"/>
              <a:t>애니메이션 효과 </a:t>
            </a:r>
            <a:r>
              <a:rPr lang="ko-KR" altLang="en-US" sz="1400" b="1" dirty="0" smtClean="0"/>
              <a:t>중지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</a:t>
            </a:r>
            <a:r>
              <a:rPr lang="en-US" altLang="ko-KR" sz="1400" b="1" dirty="0" err="1"/>
              <a:t>fadeIn</a:t>
            </a:r>
            <a:r>
              <a:rPr lang="en-US" altLang="ko-KR" sz="1400" b="1" dirty="0"/>
              <a:t> / Out() : </a:t>
            </a:r>
            <a:r>
              <a:rPr lang="ko-KR" altLang="en-US" sz="1400" b="1" dirty="0"/>
              <a:t>선택된 요소를 서서히 </a:t>
            </a:r>
            <a:r>
              <a:rPr lang="ko-KR" altLang="en-US" sz="1400" b="1" dirty="0" smtClean="0"/>
              <a:t>보이게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or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사라지게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 </a:t>
            </a:r>
            <a:r>
              <a:rPr lang="en-US" altLang="ko-KR" sz="1400" b="1" dirty="0" err="1"/>
              <a:t>fadeToggle</a:t>
            </a:r>
            <a:r>
              <a:rPr lang="en-US" altLang="ko-KR" sz="1400" b="1" dirty="0"/>
              <a:t>() : </a:t>
            </a:r>
            <a:r>
              <a:rPr lang="ko-KR" altLang="en-US" sz="1400" b="1" dirty="0"/>
              <a:t>서서히 보이게 하거나 사라지게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 </a:t>
            </a:r>
            <a:r>
              <a:rPr lang="en-US" altLang="ko-KR" sz="1400" b="1" dirty="0" err="1"/>
              <a:t>fadeTo</a:t>
            </a:r>
            <a:r>
              <a:rPr lang="en-US" altLang="ko-KR" sz="1400" b="1" dirty="0"/>
              <a:t>() : </a:t>
            </a:r>
            <a:r>
              <a:rPr lang="ko-KR" altLang="en-US" sz="1400" b="1" dirty="0"/>
              <a:t>선택된 요소로 서서히 투명하게 보이게 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 </a:t>
            </a:r>
            <a:r>
              <a:rPr lang="en-US" altLang="ko-KR" sz="1400" b="1" dirty="0" err="1" smtClean="0"/>
              <a:t>slideUp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/ Down : </a:t>
            </a:r>
            <a:r>
              <a:rPr lang="ko-KR" altLang="en-US" sz="1400" b="1" dirty="0"/>
              <a:t>선택된 요소를 밀어 올리거나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내린다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 </a:t>
            </a:r>
            <a:r>
              <a:rPr lang="en-US" altLang="ko-KR" sz="1400" b="1" dirty="0" err="1"/>
              <a:t>slideToggle</a:t>
            </a:r>
            <a:r>
              <a:rPr lang="en-US" altLang="ko-KR" sz="1400" b="1" dirty="0"/>
              <a:t>() : </a:t>
            </a:r>
            <a:r>
              <a:rPr lang="ko-KR" altLang="en-US" sz="1400" b="1" dirty="0"/>
              <a:t>선택된 요소를 올리거나 내리는 동작을 반복</a:t>
            </a:r>
            <a:endParaRPr lang="en-US" altLang="ko-KR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animate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이용해서 다양한 애니메이션 함수 적용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3617" y="1179092"/>
            <a:ext cx="644816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애니메이션 예약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animate</a:t>
            </a:r>
            <a:r>
              <a:rPr lang="en-US" altLang="ko-KR" sz="1400" b="1" dirty="0"/>
              <a:t>()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또는 </a:t>
            </a:r>
            <a:r>
              <a:rPr lang="en-US" altLang="ko-KR" sz="1400" b="1" dirty="0"/>
              <a:t>delay()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사용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예약된 애니메이션은 차례대로 </a:t>
            </a:r>
            <a:r>
              <a:rPr lang="ko-KR" altLang="en-US" sz="1400" b="1" dirty="0" smtClean="0"/>
              <a:t>실행됨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delay</a:t>
            </a:r>
            <a:r>
              <a:rPr lang="en-US" altLang="ko-KR" sz="1400" b="1" dirty="0"/>
              <a:t>()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애니메이션을 특정한 시간만큼 </a:t>
            </a:r>
            <a:r>
              <a:rPr lang="ko-KR" altLang="en-US" sz="1400" b="1" dirty="0" err="1"/>
              <a:t>정지하시오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/>
              <a:t>animate()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사이에 입력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매개변수로는 숫자를 </a:t>
            </a:r>
            <a:r>
              <a:rPr lang="ko-KR" altLang="en-US" sz="1400" b="1" dirty="0" smtClean="0"/>
              <a:t>입력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stop</a:t>
            </a:r>
            <a:r>
              <a:rPr lang="en-US" altLang="ko-KR" sz="1400" b="1" dirty="0"/>
              <a:t>()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애니메이션을 완전히 정지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매개변수로 </a:t>
            </a:r>
            <a:r>
              <a:rPr lang="ko-KR" altLang="en-US" sz="1400" b="1" dirty="0" err="1"/>
              <a:t>불리언을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입력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매개변수 </a:t>
            </a:r>
            <a:r>
              <a:rPr lang="en-US" altLang="ko-KR" sz="1400" b="1" dirty="0" err="1"/>
              <a:t>clearQueue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종료할 애니메이션 지정 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/ Queue</a:t>
            </a:r>
            <a:r>
              <a:rPr lang="ko-KR" altLang="en-US" sz="1400" b="1" dirty="0"/>
              <a:t>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먼저 들어간 게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입력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나중에 나온다</a:t>
            </a:r>
            <a:r>
              <a:rPr lang="en-US" altLang="ko-KR" sz="1400" b="1" dirty="0"/>
              <a:t>.(</a:t>
            </a:r>
            <a:r>
              <a:rPr lang="ko-KR" altLang="en-US" sz="1400" b="1" dirty="0"/>
              <a:t>출력</a:t>
            </a:r>
            <a:r>
              <a:rPr lang="en-US" altLang="ko-KR" sz="14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    false(</a:t>
            </a:r>
            <a:r>
              <a:rPr lang="ko-KR" altLang="en-US" sz="1400" b="1" dirty="0"/>
              <a:t>기본값</a:t>
            </a:r>
            <a:r>
              <a:rPr lang="en-US" altLang="ko-KR" sz="1400" b="1" dirty="0"/>
              <a:t>) : </a:t>
            </a:r>
            <a:r>
              <a:rPr lang="ko-KR" altLang="en-US" sz="1400" b="1" dirty="0"/>
              <a:t>현재 실행 중인 애니메이션 멈춤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/>
              <a:t>true : </a:t>
            </a:r>
            <a:r>
              <a:rPr lang="ko-KR" altLang="en-US" sz="1400" b="1" dirty="0"/>
              <a:t>예약된 모든 애니메이션 </a:t>
            </a:r>
            <a:r>
              <a:rPr lang="ko-KR" altLang="en-US" sz="1400" b="1" dirty="0" smtClean="0"/>
              <a:t>제거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매개변수 </a:t>
            </a:r>
            <a:r>
              <a:rPr lang="en-US" altLang="ko-KR" sz="1400" b="1" dirty="0" err="1" smtClean="0"/>
              <a:t>goToEnd</a:t>
            </a:r>
            <a:r>
              <a:rPr lang="en-US" altLang="ko-KR" sz="1400" b="1" dirty="0" smtClean="0"/>
              <a:t> : </a:t>
            </a:r>
            <a:r>
              <a:rPr lang="ko-KR" altLang="en-US" sz="1400" b="1" dirty="0" smtClean="0"/>
              <a:t>종료 상태 지정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매개변수 사용시 </a:t>
            </a:r>
            <a:r>
              <a:rPr lang="en-US" altLang="ko-KR" sz="1400" b="1" dirty="0" smtClean="0"/>
              <a:t>animate()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        </a:t>
            </a:r>
            <a:r>
              <a:rPr lang="ko-KR" altLang="en-US" sz="1400" b="1" dirty="0" err="1" smtClean="0"/>
              <a:t>메소드에서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지정한 최종 수치로 변경해 정지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4943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13" y="1179091"/>
            <a:ext cx="11650307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문자열 속도 설정 값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/>
              <a:t>slow </a:t>
            </a:r>
            <a:r>
              <a:rPr lang="en-US" altLang="ko-KR" sz="1400" b="1" dirty="0" smtClean="0"/>
              <a:t>600ms / normal 500ms / fast </a:t>
            </a:r>
            <a:r>
              <a:rPr lang="en-US" altLang="ko-KR" sz="1400" b="1" dirty="0"/>
              <a:t>400ms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.animate </a:t>
            </a:r>
            <a:r>
              <a:rPr lang="ko-KR" altLang="en-US" sz="1400" b="1" dirty="0"/>
              <a:t>사용자 </a:t>
            </a:r>
            <a:r>
              <a:rPr lang="ko-KR" altLang="en-US" sz="1400" b="1" dirty="0" err="1"/>
              <a:t>지정효과를</a:t>
            </a:r>
            <a:r>
              <a:rPr lang="ko-KR" altLang="en-US" sz="1400" b="1" dirty="0"/>
              <a:t> 생성한다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animate()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사용 형태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/>
              <a:t>1) $(selector).animate(</a:t>
            </a:r>
            <a:r>
              <a:rPr lang="ko-KR" altLang="en-US" sz="1400" b="1" dirty="0"/>
              <a:t>속성 객체</a:t>
            </a:r>
            <a:r>
              <a:rPr lang="en-US" altLang="ko-KR" sz="1400" b="1" dirty="0"/>
              <a:t>);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    2) $(selector).animate(</a:t>
            </a:r>
            <a:r>
              <a:rPr lang="ko-KR" altLang="en-US" sz="1400" b="1" dirty="0"/>
              <a:t>속성 객체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);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    3) $(selector).animate(</a:t>
            </a:r>
            <a:r>
              <a:rPr lang="ko-KR" altLang="en-US" sz="1400" b="1" dirty="0"/>
              <a:t>속성 객체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</a:t>
            </a:r>
            <a:r>
              <a:rPr lang="en-US" altLang="ko-KR" sz="1400" b="1" dirty="0" smtClean="0"/>
              <a:t>);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smtClean="0"/>
              <a:t>animate</a:t>
            </a:r>
            <a:r>
              <a:rPr lang="en-US" altLang="ko-KR" sz="1400" b="1" dirty="0"/>
              <a:t>() </a:t>
            </a:r>
            <a:r>
              <a:rPr lang="ko-KR" altLang="en-US" sz="1400" b="1" dirty="0" err="1"/>
              <a:t>메소드를</a:t>
            </a:r>
            <a:r>
              <a:rPr lang="ko-KR" altLang="en-US" sz="1400" b="1" dirty="0"/>
              <a:t> 사용해 </a:t>
            </a:r>
            <a:r>
              <a:rPr lang="en-US" altLang="ko-KR" sz="1400" b="1" dirty="0"/>
              <a:t>div </a:t>
            </a:r>
            <a:r>
              <a:rPr lang="ko-KR" altLang="en-US" sz="1400" b="1" dirty="0"/>
              <a:t>태그의 </a:t>
            </a:r>
            <a:r>
              <a:rPr lang="en-US" altLang="ko-KR" sz="1400" b="1" dirty="0"/>
              <a:t>width </a:t>
            </a:r>
            <a:r>
              <a:rPr lang="ko-KR" altLang="en-US" sz="1400" b="1" dirty="0"/>
              <a:t>속성과 </a:t>
            </a:r>
            <a:r>
              <a:rPr lang="en-US" altLang="ko-KR" sz="1400" b="1" dirty="0"/>
              <a:t>height </a:t>
            </a:r>
            <a:r>
              <a:rPr lang="ko-KR" altLang="en-US" sz="1400" b="1" dirty="0"/>
              <a:t>속성 변경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left </a:t>
            </a:r>
            <a:r>
              <a:rPr lang="ko-KR" altLang="en-US" sz="1400" b="1" dirty="0"/>
              <a:t>속성과 </a:t>
            </a:r>
            <a:r>
              <a:rPr lang="en-US" altLang="ko-KR" sz="1400" b="1" dirty="0"/>
              <a:t>top </a:t>
            </a:r>
            <a:r>
              <a:rPr lang="ko-KR" altLang="en-US" sz="1400" b="1" dirty="0"/>
              <a:t>속성과 같은 위치 속성을 사용하려면 </a:t>
            </a:r>
            <a:r>
              <a:rPr lang="en-US" altLang="ko-KR" sz="1400" b="1" dirty="0"/>
              <a:t>position </a:t>
            </a:r>
            <a:r>
              <a:rPr lang="ko-KR" altLang="en-US" sz="1400" b="1" dirty="0"/>
              <a:t>속성을 </a:t>
            </a:r>
            <a:r>
              <a:rPr lang="en-US" altLang="ko-KR" sz="1400" b="1" dirty="0"/>
              <a:t>absolute </a:t>
            </a:r>
            <a:r>
              <a:rPr lang="ko-KR" altLang="en-US" sz="1400" b="1" dirty="0"/>
              <a:t>또는 </a:t>
            </a:r>
            <a:r>
              <a:rPr lang="en-US" altLang="ko-KR" sz="1400" b="1" dirty="0"/>
              <a:t>relative</a:t>
            </a:r>
            <a:r>
              <a:rPr lang="ko-KR" altLang="en-US" sz="1400" b="1" dirty="0"/>
              <a:t>로 </a:t>
            </a:r>
            <a:r>
              <a:rPr lang="ko-KR" altLang="en-US" sz="1400" b="1" dirty="0" smtClean="0"/>
              <a:t>지정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endParaRPr lang="ko-KR" altLang="en-US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체이닝</a:t>
            </a:r>
            <a:r>
              <a:rPr lang="ko-KR" altLang="en-US" sz="1400" b="1" dirty="0">
                <a:solidFill>
                  <a:srgbClr val="FF0000"/>
                </a:solidFill>
              </a:rPr>
              <a:t> 사용한 애니메이션 실행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animate() </a:t>
            </a:r>
            <a:r>
              <a:rPr lang="ko-KR" altLang="en-US" sz="1400" b="1" dirty="0" err="1"/>
              <a:t>메소드는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체이닝을</a:t>
            </a:r>
            <a:r>
              <a:rPr lang="ko-KR" altLang="en-US" sz="1400" b="1" dirty="0"/>
              <a:t> 사용하면 애니메이션이 </a:t>
            </a:r>
            <a:r>
              <a:rPr lang="ko-KR" altLang="en-US" sz="1400" b="1" dirty="0" smtClean="0"/>
              <a:t>종료되니 </a:t>
            </a:r>
            <a:r>
              <a:rPr lang="ko-KR" altLang="en-US" sz="1400" b="1" dirty="0"/>
              <a:t>후에도 새로운 애니메이션을 연속해서 실행하게 만들 수 있음</a:t>
            </a:r>
            <a:endParaRPr lang="en-US" altLang="ko-KR" sz="1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animate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이용해서 다양한 애니메이션 함수 적용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animate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이용해서 다양한 애니메이션 함수 적용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마우스를 올려보세요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마우스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마우스가 이미지에 이동하면 이벤트 실행 초기 이미지 지정</a:t>
            </a: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마우스 올렸을 대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onmouseout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마우스 치웠을 때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"c:\media\puppy.png"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이미지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apple.png'"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onmouseout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banana.png'"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9994" y="997530"/>
            <a:ext cx="621792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FFFF"/>
                </a:solidFill>
                <a:latin typeface="Consolas" panose="020B0609020204030204" pitchFamily="49" charset="0"/>
              </a:rPr>
              <a:t>이벤트 처리기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이벤트가 발생하는 것을 감지하는 역할이다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핸들러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하나의 요소에 하나의 이벤트 처리가 가능하다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이벤트가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발생했을 때 그 처리를 담당하는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실행함수를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가르킨다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리스너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하나의 요소에 복수의 이벤트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처리가 가능하다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특정한 이벤트 대해서 일어날 동적을 정의할 수 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리스너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핸들러를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합쳐서 이벤트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리스너라고도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한다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구체적으로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예를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들면 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click 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이벤트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 </a:t>
            </a:r>
            <a:endParaRPr lang="en-US" altLang="ko-KR" sz="16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리스너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(){} 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핸들러</a:t>
            </a:r>
            <a:endParaRPr lang="ko-KR" alt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웹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브라우저는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리스너에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연결된 이벤트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핸들러를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실행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800</Words>
  <Application>Microsoft Office PowerPoint</Application>
  <PresentationFormat>와이드스크린</PresentationFormat>
  <Paragraphs>263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540</cp:revision>
  <dcterms:created xsi:type="dcterms:W3CDTF">2023-02-01T05:36:18Z</dcterms:created>
  <dcterms:modified xsi:type="dcterms:W3CDTF">2023-02-22T09:12:22Z</dcterms:modified>
</cp:coreProperties>
</file>