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47" r:id="rId4"/>
    <p:sldId id="386" r:id="rId5"/>
    <p:sldId id="379" r:id="rId6"/>
    <p:sldId id="380" r:id="rId7"/>
    <p:sldId id="381" r:id="rId8"/>
    <p:sldId id="382" r:id="rId9"/>
    <p:sldId id="372" r:id="rId10"/>
    <p:sldId id="378" r:id="rId11"/>
    <p:sldId id="383" r:id="rId12"/>
    <p:sldId id="384" r:id="rId13"/>
    <p:sldId id="3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58" d="100"/>
          <a:sy n="58" d="100"/>
        </p:scale>
        <p:origin x="42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lt"/>
              </a:rPr>
              <a:t>15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428" y="1112591"/>
            <a:ext cx="11884478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masonry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플러그 인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 err="1" smtClean="0"/>
              <a:t>타일형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웹 페이지를 만들 때 사용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그리드 </a:t>
            </a:r>
            <a:r>
              <a:rPr lang="ko-KR" altLang="en-US" sz="1400" b="1" dirty="0"/>
              <a:t>관련 플러그인 </a:t>
            </a:r>
            <a:r>
              <a:rPr lang="en-US" altLang="ko-KR" sz="1400" b="1" dirty="0"/>
              <a:t>masonry</a:t>
            </a:r>
            <a:r>
              <a:rPr lang="ko-KR" altLang="en-US" sz="1400" b="1" dirty="0"/>
              <a:t>를 이용해 높이가 다른 이미지 정렬 </a:t>
            </a:r>
            <a:r>
              <a:rPr lang="ko-KR" altLang="en-US" sz="1400" b="1" dirty="0" smtClean="0"/>
              <a:t>가능</a:t>
            </a:r>
            <a:endParaRPr lang="en-US" altLang="ko-KR" sz="1400" b="1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b="1" dirty="0" smtClean="0"/>
              <a:t>Masonry </a:t>
            </a:r>
            <a:r>
              <a:rPr lang="ko-KR" altLang="en-US" sz="1400" b="1" dirty="0" smtClean="0"/>
              <a:t>플러그인의 홈페이지에서 </a:t>
            </a:r>
            <a:r>
              <a:rPr lang="ko-KR" altLang="en-US" sz="1400" b="1" dirty="0" err="1" smtClean="0"/>
              <a:t>플러그인을</a:t>
            </a:r>
            <a:r>
              <a:rPr lang="ko-KR" altLang="en-US" sz="1400" b="1" dirty="0" smtClean="0"/>
              <a:t> 다운 받고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페이지와 같은 폴더에 넣어 호출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2)    CDN </a:t>
            </a:r>
            <a:r>
              <a:rPr lang="ko-KR" altLang="en-US" sz="1400" b="1" dirty="0" smtClean="0"/>
              <a:t>방식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- &lt;script </a:t>
            </a:r>
            <a:r>
              <a:rPr lang="en-US" altLang="ko-KR" sz="1400" b="1" dirty="0" err="1" smtClean="0"/>
              <a:t>src</a:t>
            </a:r>
            <a:r>
              <a:rPr lang="en-US" altLang="ko-KR" sz="1400" b="1" dirty="0" smtClean="0"/>
              <a:t>=“http://masonry.desandro.com/masonry.pkgd.min.js”&gt;&lt;/script&gt;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&lt;script&gt;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$(‘.grid’).masonry({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itemSelector</a:t>
            </a:r>
            <a:r>
              <a:rPr lang="en-US" altLang="ko-KR" sz="1400" b="1" dirty="0" smtClean="0"/>
              <a:t>: “.</a:t>
            </a:r>
            <a:r>
              <a:rPr lang="en-US" altLang="ko-KR" sz="1400" b="1" dirty="0" err="1" smtClean="0"/>
              <a:t>griditem</a:t>
            </a:r>
            <a:r>
              <a:rPr lang="en-US" altLang="ko-KR" sz="1400" b="1" dirty="0" smtClean="0"/>
              <a:t>’,  //</a:t>
            </a:r>
            <a:r>
              <a:rPr lang="ko-KR" altLang="en-US" sz="1400" b="1" dirty="0" smtClean="0"/>
              <a:t>정렬할 아이템은클래스가 </a:t>
            </a:r>
            <a:r>
              <a:rPr lang="en-US" altLang="ko-KR" sz="1400" b="1" dirty="0" err="1" smtClean="0"/>
              <a:t>griditem</a:t>
            </a:r>
            <a:r>
              <a:rPr lang="ko-KR" altLang="en-US" sz="1400" b="1" dirty="0" smtClean="0"/>
              <a:t>인 요소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columnWidth</a:t>
            </a:r>
            <a:r>
              <a:rPr lang="en-US" altLang="ko-KR" sz="1400" b="1" dirty="0" smtClean="0"/>
              <a:t>: 200,  // </a:t>
            </a:r>
            <a:r>
              <a:rPr lang="ko-KR" altLang="en-US" sz="1400" b="1" dirty="0" smtClean="0"/>
              <a:t>각각 아이템의 </a:t>
            </a:r>
            <a:r>
              <a:rPr lang="en-US" altLang="ko-KR" sz="1400" b="1" dirty="0" smtClean="0"/>
              <a:t>width </a:t>
            </a:r>
            <a:r>
              <a:rPr lang="ko-KR" altLang="en-US" sz="1400" b="1" dirty="0" smtClean="0"/>
              <a:t>값을 지정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gutter :10,  // </a:t>
            </a:r>
            <a:r>
              <a:rPr lang="ko-KR" altLang="en-US" sz="1400" b="1" dirty="0" err="1" smtClean="0"/>
              <a:t>아이템간의</a:t>
            </a:r>
            <a:r>
              <a:rPr lang="ko-KR" altLang="en-US" sz="1400" b="1" dirty="0" smtClean="0"/>
              <a:t> 마진 값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horizontalOrder</a:t>
            </a:r>
            <a:r>
              <a:rPr lang="en-US" altLang="ko-KR" sz="1400" b="1" dirty="0" smtClean="0"/>
              <a:t> : true,  //</a:t>
            </a:r>
            <a:r>
              <a:rPr lang="ko-KR" altLang="en-US" sz="1400" b="1" dirty="0" smtClean="0"/>
              <a:t>높이에 상관없이 왼쪽에서 오른쪽으로 순서대로 위치  </a:t>
            </a:r>
            <a:r>
              <a:rPr lang="en-US" altLang="ko-KR" sz="1400" b="1" dirty="0" smtClean="0"/>
              <a:t>// false</a:t>
            </a:r>
            <a:r>
              <a:rPr lang="ko-KR" altLang="en-US" sz="1400" b="1" dirty="0" smtClean="0"/>
              <a:t>일 경우 높이에 따라 정렬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//</a:t>
            </a:r>
            <a:r>
              <a:rPr lang="en-US" altLang="ko-KR" sz="1400" b="1" dirty="0" err="1" smtClean="0"/>
              <a:t>originLeft</a:t>
            </a:r>
            <a:r>
              <a:rPr lang="en-US" altLang="ko-KR" sz="1400" b="1" dirty="0" smtClean="0"/>
              <a:t> : false  //</a:t>
            </a:r>
            <a:r>
              <a:rPr lang="ko-KR" altLang="en-US" sz="1400" b="1" dirty="0" smtClean="0"/>
              <a:t>오른쪽부터 정렬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//</a:t>
            </a:r>
            <a:r>
              <a:rPr lang="en-US" altLang="ko-KR" sz="1400" b="1" dirty="0" err="1" smtClean="0"/>
              <a:t>originTop</a:t>
            </a:r>
            <a:r>
              <a:rPr lang="en-US" altLang="ko-KR" sz="1400" b="1" dirty="0" smtClean="0"/>
              <a:t> : false  //</a:t>
            </a:r>
            <a:r>
              <a:rPr lang="ko-KR" altLang="en-US" sz="1400" b="1" dirty="0" smtClean="0"/>
              <a:t>바닥부터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//</a:t>
            </a:r>
            <a:r>
              <a:rPr lang="en-US" altLang="ko-KR" sz="1400" b="1" dirty="0" err="1" smtClean="0"/>
              <a:t>transitionDuration</a:t>
            </a:r>
            <a:r>
              <a:rPr lang="en-US" altLang="ko-KR" sz="1400" b="1" dirty="0" smtClean="0"/>
              <a:t>: ‘0.2s’  //</a:t>
            </a:r>
            <a:r>
              <a:rPr lang="ko-KR" altLang="en-US" sz="1400" b="1" dirty="0" smtClean="0"/>
              <a:t>위치 전환 시간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반응형일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경우 화면 크기가 변함에 따라 아이템의 위치가 바뀔 대 전환되는 시간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});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ym typeface="Wingdings" panose="05000000000000000000" pitchFamily="2" charset="2"/>
              </a:rPr>
              <a:t>&lt;/script&gt;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Masonry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플러그인</a:t>
            </a:r>
            <a:endParaRPr lang="en-US" altLang="ko-KR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SNS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이미지 표시나 웹 쇼핑몰 제품 표현 시 활용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endParaRPr lang="en-US" altLang="ko-K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"http://masonry.desandro.com/masonry.pkgd.min.js"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이벤트를 연결한다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문서 객체를 생성한다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jQuery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aapendTo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를 활용해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태그 안에 이미지 객체 생성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'&lt;div&gt;&lt;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="c: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media</a:t>
            </a:r>
            <a:r>
              <a:rPr lang="en-US" altLang="ko-KR" sz="14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.png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"&gt;&lt;/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div&gt;'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'box'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 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height:Math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()*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random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활용해 임의의 높이를 갖는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개의 박스 생성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세로 랜덤 함수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0~99 +50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을 하면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51~150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까지 세로가 랜덤으로 지정됨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mansonry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플러그인을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적용한다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masonry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columnWidth: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110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//body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masonry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함수를 이용해 열 넓이를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110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지정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Masonry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플러그인 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여러 이미지들을 페이지 크기와 폭에 맞게 알아서 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배치가 가능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Masonry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플러그인 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여러 이미지들을 페이지 크기와 폭에 맞게 알아서 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배치가 가능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" y="1064030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edia/apple.png'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edia/banana.png'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edia/mango.png'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imageArray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 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가지의 경우의 수를 뽑으려면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Math.random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()*4)+1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여기서는 배열을 사용했고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방 번호는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부터 시작하기 때문에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+ 1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을 안쓴다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imageArray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'&lt;div&gt;'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background: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괄호 설정이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중요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 &lt;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div&gt;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블록태그의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속성인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backgroundImage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를 사용해서 이미지가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보여지게끔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하였다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}).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//&lt;div&gt;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태그를 생성해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태그에 붙인다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masonry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플러그인을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  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masonry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columnWidth: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110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 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      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margin 5px width 100px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body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의 함수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masonry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함수를 이용하여 넓이를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110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지정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1163089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Masonry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플러그인 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여러 이미지들을 페이지 크기와 폭에 맞게 알아서 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배치가 가능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" y="1064030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이미지 배열 생성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media/apple.png'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media/banana.png'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'c:</a:t>
            </a:r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media/mango.png'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제이쿼리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시작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반복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랜덤한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이미지 요소 생성 후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class='box'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추가 후 랜덤 높이 설정 후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요소에 삽입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files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)] 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'&gt;'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'box'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}).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 body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요소 내부에 있는 요소들을 정렬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masonry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각 요소들의 폭은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110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으로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cloumnWidth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110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event.preventDefault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 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jQuery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 추가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Masonry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플러그인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Masonry </a:t>
            </a:r>
            <a:r>
              <a:rPr lang="ko-KR" altLang="en-US" sz="1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플러그인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9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event.preventDefault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이벤트를 연결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기본 이벤트를 제거한다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event.preventDefault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(); //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이벤트를 제거하는 메서드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"http://hanb.co.kr"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Hanbit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Academy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NOTE_return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false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jQuery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라이브러리에서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false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를 사용하면 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기본 이벤트와 이벤트 전달이 함께 제거됨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 대상 내부에 추가한다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$(</a:t>
            </a:r>
            <a:r>
              <a:rPr lang="ko-KR" altLang="en-US" sz="1600" b="1" dirty="0"/>
              <a:t>객체</a:t>
            </a:r>
            <a:r>
              <a:rPr lang="en-US" altLang="ko-KR" sz="1600" b="1" dirty="0"/>
              <a:t>).</a:t>
            </a:r>
            <a:r>
              <a:rPr lang="en-US" altLang="ko-KR" sz="1600" b="1" dirty="0" err="1"/>
              <a:t>prependTo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대상</a:t>
            </a:r>
            <a:r>
              <a:rPr lang="en-US" altLang="ko-KR" sz="1600" b="1" dirty="0"/>
              <a:t>) : </a:t>
            </a:r>
            <a:r>
              <a:rPr lang="ko-KR" altLang="en-US" sz="1600" b="1" dirty="0"/>
              <a:t>객체를 대상의 앞 부분에 추가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$(</a:t>
            </a:r>
            <a:r>
              <a:rPr lang="ko-KR" altLang="en-US" sz="1600" b="1" dirty="0"/>
              <a:t>객체</a:t>
            </a:r>
            <a:r>
              <a:rPr lang="en-US" altLang="ko-KR" sz="1600" b="1" dirty="0"/>
              <a:t>).</a:t>
            </a:r>
            <a:r>
              <a:rPr lang="en-US" altLang="ko-KR" sz="1600" b="1" dirty="0" err="1"/>
              <a:t>appendTo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대상</a:t>
            </a:r>
            <a:r>
              <a:rPr lang="en-US" altLang="ko-KR" sz="1600" b="1" dirty="0"/>
              <a:t>) : </a:t>
            </a:r>
            <a:r>
              <a:rPr lang="ko-KR" altLang="en-US" sz="1600" b="1" dirty="0"/>
              <a:t>객체를 대상의 </a:t>
            </a:r>
            <a:r>
              <a:rPr lang="ko-KR" altLang="en-US" sz="1600" b="1" dirty="0" err="1"/>
              <a:t>뒷</a:t>
            </a:r>
            <a:r>
              <a:rPr lang="ko-KR" altLang="en-US" sz="1600" b="1" dirty="0"/>
              <a:t> 부분에 </a:t>
            </a:r>
            <a:r>
              <a:rPr lang="ko-KR" altLang="en-US" sz="1600" b="1" dirty="0" smtClean="0"/>
              <a:t>추가</a:t>
            </a:r>
            <a:endParaRPr lang="ko-KR" altLang="en-US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대상 </a:t>
            </a:r>
            <a:r>
              <a:rPr lang="ko-KR" altLang="en-US" sz="1600" b="1" dirty="0">
                <a:solidFill>
                  <a:srgbClr val="FF0000"/>
                </a:solidFill>
              </a:rPr>
              <a:t>외부에 추가한다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   $(</a:t>
            </a:r>
            <a:r>
              <a:rPr lang="ko-KR" altLang="en-US" sz="1600" b="1" dirty="0"/>
              <a:t>객체</a:t>
            </a:r>
            <a:r>
              <a:rPr lang="en-US" altLang="ko-KR" sz="1600" b="1" dirty="0"/>
              <a:t>).</a:t>
            </a:r>
            <a:r>
              <a:rPr lang="en-US" altLang="ko-KR" sz="1600" b="1" dirty="0" err="1"/>
              <a:t>beforeTo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대상</a:t>
            </a:r>
            <a:r>
              <a:rPr lang="en-US" altLang="ko-KR" sz="1600" b="1" dirty="0"/>
              <a:t>) : </a:t>
            </a:r>
            <a:r>
              <a:rPr lang="ko-KR" altLang="en-US" sz="1600" b="1" dirty="0"/>
              <a:t>객체를 대상의 앞에 추가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$(</a:t>
            </a:r>
            <a:r>
              <a:rPr lang="ko-KR" altLang="en-US" sz="1600" b="1" dirty="0"/>
              <a:t>객체</a:t>
            </a:r>
            <a:r>
              <a:rPr lang="en-US" altLang="ko-KR" sz="1600" b="1" dirty="0"/>
              <a:t>).</a:t>
            </a:r>
            <a:r>
              <a:rPr lang="en-US" altLang="ko-KR" sz="1600" b="1" dirty="0" err="1"/>
              <a:t>afterTo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대상</a:t>
            </a:r>
            <a:r>
              <a:rPr lang="en-US" altLang="ko-KR" sz="1600" b="1" dirty="0"/>
              <a:t>) : </a:t>
            </a:r>
            <a:r>
              <a:rPr lang="ko-KR" altLang="en-US" sz="1600" b="1" dirty="0"/>
              <a:t>객체를 대상의 </a:t>
            </a:r>
            <a:r>
              <a:rPr lang="ko-KR" altLang="en-US" sz="1600" b="1" dirty="0" err="1"/>
              <a:t>뒤에에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추가</a:t>
            </a:r>
            <a:endParaRPr lang="ko-KR" altLang="en-US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무한 스크롤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스크롤을 맨 아래까지 내리면 자동으로 데이터를 추가해주는 </a:t>
            </a:r>
            <a:r>
              <a:rPr lang="ko-KR" altLang="en-US" sz="1600" b="1" dirty="0" smtClean="0"/>
              <a:t>기능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페이스북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핀터레스트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쿠팡</a:t>
            </a:r>
            <a:r>
              <a:rPr lang="ko-KR" altLang="en-US" sz="1600" b="1" dirty="0"/>
              <a:t> 등에서 사용됨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무한 스크롤 이벤트가 발생하면 다음 조건을 확인하고 데이터 추가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    전체 문서의 높이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스크롤 높이 </a:t>
            </a:r>
            <a:r>
              <a:rPr lang="en-US" altLang="ko-KR" sz="1600" b="1" dirty="0"/>
              <a:t>+ </a:t>
            </a:r>
            <a:r>
              <a:rPr lang="ko-KR" altLang="en-US" sz="1600" b="1" dirty="0"/>
              <a:t>브라우저 창의 높이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body </a:t>
            </a:r>
            <a:r>
              <a:rPr lang="ko-KR" altLang="en-US" sz="1600" b="1" dirty="0"/>
              <a:t>쪽에서도 작성해서 적용할 수 있다</a:t>
            </a:r>
            <a:r>
              <a:rPr lang="en-US" altLang="ko-KR" sz="1600" b="1" dirty="0"/>
              <a:t>.</a:t>
            </a: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요소의 추가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는 새로운 요소나 콘텐츠를 손쉽게 추가할 수 있도록 여러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메소드를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제공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기존 요소 내부에 추가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smtClean="0"/>
              <a:t>.append ( )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선택한 요소의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마지막</a:t>
            </a:r>
            <a:r>
              <a:rPr lang="en-US" altLang="ko-KR" sz="1400" b="1" dirty="0" smtClean="0"/>
              <a:t>＇</a:t>
            </a:r>
            <a:r>
              <a:rPr lang="ko-KR" altLang="en-US" sz="1400" b="1" dirty="0" smtClean="0"/>
              <a:t>에 새로운 요소나 콘텐츠를 추가</a:t>
            </a:r>
            <a:r>
              <a:rPr lang="en-US" altLang="ko-KR" sz="1400" b="1" dirty="0" smtClean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smtClean="0"/>
              <a:t>.prepend ( )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선택한 요소의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처음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에 새로운 요소나 콘텐츠를 추가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appendTo</a:t>
            </a:r>
            <a:r>
              <a:rPr lang="en-US" altLang="ko-KR" sz="1400" b="1" dirty="0" smtClean="0"/>
              <a:t> ( )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선택한 요소를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해당 요소의 마지막에 삽입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동작은 </a:t>
            </a:r>
            <a:r>
              <a:rPr lang="en-US" altLang="ko-KR" sz="1400" b="1" dirty="0" smtClean="0"/>
              <a:t>.append() </a:t>
            </a:r>
            <a:r>
              <a:rPr lang="ko-KR" altLang="en-US" sz="1400" b="1" dirty="0" err="1" smtClean="0"/>
              <a:t>메소드와</a:t>
            </a:r>
            <a:r>
              <a:rPr lang="ko-KR" altLang="en-US" sz="1400" b="1" dirty="0" smtClean="0"/>
              <a:t> 같지만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소스와 타겟의 위치가 서로 반대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prependTo</a:t>
            </a:r>
            <a:r>
              <a:rPr lang="en-US" altLang="ko-KR" sz="1400" b="1" dirty="0" smtClean="0"/>
              <a:t> ( )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선택한 요소를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해당 요소의 처음에 삽입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동작은 </a:t>
            </a:r>
            <a:r>
              <a:rPr lang="en-US" altLang="ko-KR" sz="1400" b="1" dirty="0" smtClean="0"/>
              <a:t>.prepend() </a:t>
            </a:r>
            <a:r>
              <a:rPr lang="ko-KR" altLang="en-US" sz="1400" b="1" dirty="0" err="1" smtClean="0"/>
              <a:t>메소드와</a:t>
            </a:r>
            <a:r>
              <a:rPr lang="ko-KR" altLang="en-US" sz="1400" b="1" dirty="0" smtClean="0"/>
              <a:t> 같지만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소스와 타겟의 위치가 서로 반대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smtClean="0"/>
              <a:t>.html ( )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해당 요소의 </a:t>
            </a:r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콘텐츠를 반환하거나 설정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smtClean="0"/>
              <a:t>.text ( )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해당 요소의 텍스트 콘텐츠를 반환하거나 설정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기존 요소 외부에 추가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smtClean="0"/>
              <a:t>.before ( )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선택한 요소의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바로 앞에</a:t>
            </a:r>
            <a:r>
              <a:rPr lang="en-US" altLang="ko-KR" sz="1400" b="1" dirty="0" smtClean="0"/>
              <a:t>＇</a:t>
            </a:r>
            <a:r>
              <a:rPr lang="ko-KR" altLang="en-US" sz="1400" b="1" dirty="0" smtClean="0"/>
              <a:t>새로운 요소나 콘텐츠를 추가</a:t>
            </a: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/>
              <a:t>.after ( 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선택한 요소의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바로 뒤에</a:t>
            </a:r>
            <a:r>
              <a:rPr lang="en-US" altLang="ko-KR" sz="1400" b="1" dirty="0" smtClean="0"/>
              <a:t>’ </a:t>
            </a:r>
            <a:r>
              <a:rPr lang="ko-KR" altLang="en-US" sz="1400" b="1" dirty="0" smtClean="0"/>
              <a:t>새로운 요소나 콘텐츠를 추가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/>
              <a:t>.</a:t>
            </a:r>
            <a:r>
              <a:rPr lang="en-US" altLang="ko-KR" sz="1400" b="1" dirty="0" err="1"/>
              <a:t>insertBefore</a:t>
            </a:r>
            <a:r>
              <a:rPr lang="en-US" altLang="ko-KR" sz="1400" b="1" dirty="0"/>
              <a:t> ( 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선택한 요소를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해당 요소의 앞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에 삽입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동작은 </a:t>
            </a:r>
            <a:r>
              <a:rPr lang="en-US" altLang="ko-KR" sz="1400" b="1" dirty="0" smtClean="0"/>
              <a:t>.before() </a:t>
            </a:r>
            <a:r>
              <a:rPr lang="ko-KR" altLang="en-US" sz="1400" b="1" dirty="0" err="1"/>
              <a:t>메소드와</a:t>
            </a:r>
            <a:r>
              <a:rPr lang="ko-KR" altLang="en-US" sz="1400" b="1" dirty="0"/>
              <a:t> 같지만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소스와 타겟의 위치가 서로 </a:t>
            </a:r>
            <a:r>
              <a:rPr lang="ko-KR" altLang="en-US" sz="1400" b="1" dirty="0" smtClean="0"/>
              <a:t>반대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1" dirty="0" err="1"/>
              <a:t>insertAfter</a:t>
            </a:r>
            <a:r>
              <a:rPr lang="en-US" altLang="ko-KR" sz="1400" b="1" dirty="0"/>
              <a:t> ( 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선택한 요소를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해당 요소의 </a:t>
            </a:r>
            <a:r>
              <a:rPr lang="ko-KR" altLang="en-US" sz="1400" b="1" dirty="0" smtClean="0"/>
              <a:t>뒤에</a:t>
            </a:r>
            <a:r>
              <a:rPr lang="en-US" altLang="ko-KR" sz="1400" b="1" dirty="0" smtClean="0"/>
              <a:t>’</a:t>
            </a:r>
            <a:r>
              <a:rPr lang="ko-KR" altLang="en-US" sz="1400" b="1" dirty="0"/>
              <a:t>에 삽입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동작은 </a:t>
            </a:r>
            <a:r>
              <a:rPr lang="en-US" altLang="ko-KR" sz="1400" b="1" dirty="0"/>
              <a:t>.before() </a:t>
            </a:r>
            <a:r>
              <a:rPr lang="ko-KR" altLang="en-US" sz="1400" b="1" dirty="0" err="1"/>
              <a:t>메소드와</a:t>
            </a:r>
            <a:r>
              <a:rPr lang="ko-KR" altLang="en-US" sz="1400" b="1" dirty="0"/>
              <a:t> 같지만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소스와 타겟의 위치가 서로 반대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요소의 추가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는 새로운 요소나 콘텐츠를 손쉽게 추가할 수 있도록 여러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메소드를</a:t>
            </a:r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제공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설명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.append() , .prepend(), .</a:t>
            </a:r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appendTo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(), .</a:t>
            </a:r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prependTo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뒤에 추가 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.append ()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$(“button”).on(“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click”,function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$(“#list”).append(“&lt;li&gt;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신규 요소 뒤에 추가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&lt;/li&gt;);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id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인 요소 내부의 뒤에 신규 요소 추가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</a:p>
          <a:p>
            <a:pPr lvl="1"/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앞에 추가 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.prepend ()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$(“button”).on(“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click”,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$(“li”).prepend (“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앞에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새로 추가된 요소다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!”);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li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태그 요소 내부의 앞에 신규 요소 추가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}):</a:t>
            </a:r>
          </a:p>
          <a:p>
            <a:pPr lvl="1"/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뒤에 추가 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$(“#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firstBtn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”).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on(“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click”,function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$(“#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firstitem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”).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(“#list);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id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인 요소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맨 마지막에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“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firstitem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인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요소 추가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</a:p>
          <a:p>
            <a:pPr lvl="1"/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앞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prependTo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$(“”).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on(“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click”,function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$(“&lt;b&gt;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앞에 새로 추가된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콘텐츠에요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!&lt;/b&gt;”).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prependTo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(“.item”);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</a:t>
            </a:r>
          </a:p>
          <a:p>
            <a:pPr lvl="1"/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설명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.before() , .after(),  .</a:t>
            </a:r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insertBefore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(), .</a:t>
            </a:r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insertAfter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앞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에 추가 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.before ()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$(“button”).on(“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click”,function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$(“#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firstRow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”).before(“&lt;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&gt;&lt;td&gt;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새로운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행이에요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!&lt;/td&gt;&lt;/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&gt;”);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   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“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firstRow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인 요소의 바로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앞에 새로운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요소를 추가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</a:p>
          <a:p>
            <a:pPr lvl="1"/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뒤에 추가 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.after ()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$(“button”).on(“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click”,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$(“#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firstRow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”).after(“&lt;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&gt;&lt;td&gt;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새로운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행이에요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!&lt;/td&gt;&lt;/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&gt;”);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id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“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firstRow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인 요소의 바로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뒤에에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새로운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요소를 추가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</a:p>
          <a:p>
            <a:pPr lvl="1"/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앞에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insertBefore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function()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$(“button”).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on(“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click”,function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$(“&lt;td&gt;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새로운 </a:t>
            </a:r>
            <a:r>
              <a:rPr lang="ko-KR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셀이에요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!&lt;/td&gt;”).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insertBefore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(“#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secondColumn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id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“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secondColumn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인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요소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바로 앞에 새로운 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&lt;td&gt;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요소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를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추가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</a:p>
          <a:p>
            <a:pPr lvl="1"/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앞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insertAfter</a:t>
            </a:r>
            <a:r>
              <a:rPr lang="en-US" altLang="ko-KR" sz="16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$(“button”).on(“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click”,function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$(“&lt;td&gt;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새로운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셀이에요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!&lt;/td&gt;”).</a:t>
            </a:r>
            <a:r>
              <a:rPr lang="en-US" altLang="ko-KR" sz="16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insertAfter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(“#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secondColumn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   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“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secondColumn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인 요소 바로 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뒤에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새로운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&lt;td&gt;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요소를 추가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</a:p>
          <a:p>
            <a:pPr lvl="1"/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appendTo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jQuery </a:t>
            </a:r>
            <a:r>
              <a:rPr lang="ko-KR" altLang="en-US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형태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'&lt;h1&gt;Create Document Object + 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h1&gt;'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'black'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'red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prependTo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'body'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  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$(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대상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객체를 대상의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뒷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부분에 추가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4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문서 객체를 생성하고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해당 태그 내용을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appendTo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를 </a:t>
            </a:r>
            <a:endParaRPr lang="en-US" altLang="ko-KR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활용해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태그 위에 </a:t>
            </a:r>
            <a:r>
              <a:rPr lang="ko-KR" alt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오게함</a:t>
            </a:r>
            <a:endParaRPr lang="en-US" altLang="ko-KR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//body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태그 안에 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h1 </a:t>
            </a:r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태그를 생성하고 그 안에 값을 </a:t>
            </a:r>
            <a:endParaRPr lang="en-US" altLang="ko-KR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입력한 것과 동일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787" y="997530"/>
            <a:ext cx="639192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대상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내부에 추가한다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prependTo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대상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객체를 대상의 앞 부분에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대상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객체를 대상의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뒷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부분에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추가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대상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외부에 추가한다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beforeTo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대상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객체를 대상의 앞에 추가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$(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afterTo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대상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객체를 대상의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뒤에 추가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무한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스크롤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스크롤을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맨 아래까지 내리면 자동으로 데이터를 추가해주는 기능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페이스북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핀터레스트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쿠팡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등에서 사용됨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무한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스크롤 이벤트가 발생하면 다음 조건을 확인하고 데이터 추가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전체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문서의 높이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스크롤 높이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브라우저 창의 높이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append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선택된 요소의 마지막에 새로운 요소나 콘텐츠를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appendTo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선택된 요소를 해당 요소의 마지막에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쪽에서도 작성해서 적용할 수 있다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2023-02-22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jQuery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요소의 추가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.wrap()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wrapAll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(),  .</a:t>
            </a:r>
            <a:r>
              <a:rPr lang="en-US" altLang="ko-K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wrapInner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()</a:t>
            </a:r>
            <a:r>
              <a:rPr lang="ko-KR" alt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833" y="1012652"/>
            <a:ext cx="6234545" cy="15906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기존 요소를 포함하는 요소의 추가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- .wrap</a:t>
            </a:r>
            <a:r>
              <a:rPr lang="en-US" altLang="ko-KR" sz="1400" b="1" dirty="0"/>
              <a:t> ( </a:t>
            </a:r>
            <a:r>
              <a:rPr lang="en-US" altLang="ko-KR" sz="1400" b="1" dirty="0" smtClean="0"/>
              <a:t>)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‘</a:t>
            </a:r>
            <a:r>
              <a:rPr lang="ko-KR" altLang="en-US" sz="1400" b="1" dirty="0" smtClean="0"/>
              <a:t>선택한 요소</a:t>
            </a:r>
            <a:r>
              <a:rPr lang="en-US" altLang="ko-KR" sz="1400" b="1" dirty="0" smtClean="0"/>
              <a:t>＇</a:t>
            </a:r>
            <a:r>
              <a:rPr lang="ko-KR" altLang="en-US" sz="1400" b="1" dirty="0" smtClean="0"/>
              <a:t>를 포함하는 새로운 요소를 추가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- .</a:t>
            </a:r>
            <a:r>
              <a:rPr lang="en-US" altLang="ko-KR" sz="1400" b="1" dirty="0" err="1"/>
              <a:t>wrapAll</a:t>
            </a:r>
            <a:r>
              <a:rPr lang="en-US" altLang="ko-KR" sz="1400" b="1" dirty="0"/>
              <a:t> ( </a:t>
            </a:r>
            <a:r>
              <a:rPr lang="en-US" altLang="ko-KR" sz="1400" b="1" dirty="0" smtClean="0"/>
              <a:t>)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‘</a:t>
            </a:r>
            <a:r>
              <a:rPr lang="ko-KR" altLang="en-US" sz="1400" b="1" dirty="0" smtClean="0"/>
              <a:t>선택한 모든 요소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를 포함하는 새로운 요소를 추가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/>
              <a:t>- .</a:t>
            </a:r>
            <a:r>
              <a:rPr lang="en-US" altLang="ko-KR" sz="1400" b="1" dirty="0" err="1" smtClean="0"/>
              <a:t>wrapInner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 </a:t>
            </a:r>
            <a:r>
              <a:rPr lang="en-US" altLang="ko-KR" sz="1400" b="1" dirty="0" smtClean="0"/>
              <a:t>)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‘</a:t>
            </a:r>
            <a:r>
              <a:rPr lang="ko-KR" altLang="en-US" sz="1400" b="1" dirty="0" smtClean="0"/>
              <a:t>선택한 요소에 포함되는</a:t>
            </a:r>
            <a:r>
              <a:rPr lang="en-US" altLang="ko-KR" sz="1400" b="1" dirty="0" smtClean="0"/>
              <a:t>＇</a:t>
            </a:r>
            <a:r>
              <a:rPr lang="ko-KR" altLang="en-US" sz="1400" b="1" dirty="0" smtClean="0"/>
              <a:t>새로운 요소를 추가</a:t>
            </a:r>
            <a:endParaRPr lang="en-US" altLang="ko-KR" sz="1600" b="1" dirty="0" smtClean="0"/>
          </a:p>
          <a:p>
            <a:pPr algn="ctr">
              <a:lnSpc>
                <a:spcPct val="200000"/>
              </a:lnSpc>
            </a:pPr>
            <a:endParaRPr lang="en-US" altLang="ko-KR" sz="1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77782" y="2667433"/>
            <a:ext cx="7532252" cy="1320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b="1" dirty="0" smtClean="0">
                <a:latin typeface="Consolas" panose="020B0609020204030204" pitchFamily="49" charset="0"/>
              </a:rPr>
              <a:t>.wrap 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$(“button”).on(“</a:t>
            </a:r>
            <a:r>
              <a:rPr lang="en-US" altLang="ko-KR" sz="1400" dirty="0" err="1">
                <a:latin typeface="Consolas" panose="020B0609020204030204" pitchFamily="49" charset="0"/>
              </a:rPr>
              <a:t>click”,function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$(“.content”).wrap(“&lt;div class=‘wrapper&gt;&lt;/div&gt;);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lang="ko-KR" altLang="en-US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“content”</a:t>
            </a:r>
            <a:r>
              <a:rPr lang="ko-KR" altLang="en-US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 각 요소를 포함하는 새로운 요소를 추가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7783" y="4068744"/>
            <a:ext cx="7532252" cy="1320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b="1" dirty="0" smtClean="0">
                <a:latin typeface="Consolas" panose="020B0609020204030204" pitchFamily="49" charset="0"/>
              </a:rPr>
              <a:t>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wrapAll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$(“button”).on(“</a:t>
            </a:r>
            <a:r>
              <a:rPr lang="en-US" altLang="ko-KR" sz="1400" dirty="0" err="1">
                <a:latin typeface="Consolas" panose="020B0609020204030204" pitchFamily="49" charset="0"/>
              </a:rPr>
              <a:t>click”,function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$(“.content”).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wrapAll</a:t>
            </a:r>
            <a:r>
              <a:rPr lang="en-US" altLang="ko-KR" sz="1400" dirty="0" smtClean="0">
                <a:latin typeface="Consolas" panose="020B0609020204030204" pitchFamily="49" charset="0"/>
              </a:rPr>
              <a:t>(“&lt;div class=‘wrapper&gt;&lt;/div&gt;);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lang="ko-KR" altLang="en-US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“content”</a:t>
            </a:r>
            <a:r>
              <a:rPr lang="ko-KR" altLang="en-US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 모든 요소를 포함하는 새로운 요소를 추가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7783" y="5470055"/>
            <a:ext cx="7532252" cy="1320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b="1" dirty="0" smtClean="0">
                <a:latin typeface="Consolas" panose="020B0609020204030204" pitchFamily="49" charset="0"/>
              </a:rPr>
              <a:t>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wrapInner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$(function() {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$(“button”).on(“</a:t>
            </a:r>
            <a:r>
              <a:rPr lang="en-US" altLang="ko-KR" sz="1400" dirty="0" err="1">
                <a:latin typeface="Consolas" panose="020B0609020204030204" pitchFamily="49" charset="0"/>
              </a:rPr>
              <a:t>click”,function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$(“.content”).wrap(“&lt;div class=‘wrapper&gt;&lt;/div&gt;);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lang="ko-KR" altLang="en-US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“content”</a:t>
            </a:r>
            <a:r>
              <a:rPr lang="ko-KR" altLang="en-US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 각 요소에 포함되는 새로운 요소를 추가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}); });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68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777</Words>
  <Application>Microsoft Office PowerPoint</Application>
  <PresentationFormat>와이드스크린</PresentationFormat>
  <Paragraphs>268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615</cp:revision>
  <dcterms:created xsi:type="dcterms:W3CDTF">2023-02-01T05:36:18Z</dcterms:created>
  <dcterms:modified xsi:type="dcterms:W3CDTF">2023-02-22T09:15:51Z</dcterms:modified>
</cp:coreProperties>
</file>