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95" r:id="rId4"/>
    <p:sldId id="396" r:id="rId5"/>
    <p:sldId id="393" r:id="rId6"/>
    <p:sldId id="392" r:id="rId7"/>
    <p:sldId id="383" r:id="rId8"/>
    <p:sldId id="39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94657" autoAdjust="0"/>
  </p:normalViewPr>
  <p:slideViewPr>
    <p:cSldViewPr snapToGrid="0">
      <p:cViewPr varScale="1">
        <p:scale>
          <a:sx n="58" d="100"/>
          <a:sy n="58" d="100"/>
        </p:scale>
        <p:origin x="108" y="4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2023-02-27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2023-02-27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2023-02-27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2023-02-27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2023-02-27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2023-02-27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2023-02-27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729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18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일 차 수업 정리 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switch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구문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삼항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연산자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구문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배열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forEach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람다식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함수의 특징</a:t>
            </a:r>
            <a:endParaRPr lang="en-US" altLang="ko-KR" sz="19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43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expression (</a:t>
            </a:r>
            <a:r>
              <a:rPr lang="ko-KR" altLang="en-US" sz="1400" b="1" dirty="0" smtClean="0"/>
              <a:t>표현식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: </a:t>
            </a:r>
            <a:r>
              <a:rPr lang="ko-KR" altLang="en-US" sz="1400" b="1" dirty="0"/>
              <a:t>각각의 </a:t>
            </a:r>
            <a:r>
              <a:rPr lang="en-US" altLang="ko-KR" sz="1400" b="1" dirty="0"/>
              <a:t>case </a:t>
            </a:r>
            <a:r>
              <a:rPr lang="ko-KR" altLang="en-US" sz="1400" b="1" dirty="0"/>
              <a:t>절에 </a:t>
            </a:r>
            <a:r>
              <a:rPr lang="ko-KR" altLang="en-US" sz="1400" b="1" dirty="0" smtClean="0"/>
              <a:t>맞추어 볼 </a:t>
            </a:r>
            <a:r>
              <a:rPr lang="ko-KR" altLang="en-US" sz="1400" b="1" dirty="0"/>
              <a:t>결과에 대한 </a:t>
            </a:r>
            <a:r>
              <a:rPr lang="ko-KR" altLang="en-US" sz="1400" b="1" dirty="0" smtClean="0"/>
              <a:t>표현식</a:t>
            </a:r>
            <a:endParaRPr lang="en-US" altLang="ko-KR" sz="14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case </a:t>
            </a:r>
            <a:r>
              <a:rPr lang="en-US" altLang="ko-KR" sz="1400" b="1" dirty="0" err="1"/>
              <a:t>valueN</a:t>
            </a:r>
            <a:r>
              <a:rPr lang="en-US" altLang="ko-KR" sz="1400" b="1" dirty="0"/>
              <a:t> Optional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: </a:t>
            </a:r>
            <a:r>
              <a:rPr lang="ko-KR" altLang="en-US" sz="1400" b="1" dirty="0"/>
              <a:t>어떤 </a:t>
            </a:r>
            <a:r>
              <a:rPr lang="en-US" altLang="ko-KR" sz="1400" b="1" dirty="0"/>
              <a:t>case </a:t>
            </a:r>
            <a:r>
              <a:rPr lang="ko-KR" altLang="en-US" sz="1400" b="1" dirty="0"/>
              <a:t>절은 </a:t>
            </a:r>
            <a:r>
              <a:rPr lang="en-US" altLang="ko-KR" sz="1400" b="1" dirty="0"/>
              <a:t>expression</a:t>
            </a:r>
            <a:r>
              <a:rPr lang="ko-KR" altLang="en-US" sz="1400" b="1" dirty="0"/>
              <a:t>와 </a:t>
            </a:r>
            <a:r>
              <a:rPr lang="ko-KR" altLang="en-US" sz="1400" b="1" dirty="0" smtClean="0"/>
              <a:t>맞추어 보는데 사용</a:t>
            </a:r>
            <a:r>
              <a:rPr lang="en-US" altLang="ko-KR" sz="1400" b="1" dirty="0" smtClean="0"/>
              <a:t>. </a:t>
            </a:r>
            <a:r>
              <a:rPr lang="ko-KR" altLang="en-US" sz="1400" b="1" dirty="0"/>
              <a:t>만약 </a:t>
            </a:r>
            <a:r>
              <a:rPr lang="en-US" altLang="ko-KR" sz="1400" b="1" dirty="0"/>
              <a:t>expression </a:t>
            </a:r>
            <a:r>
              <a:rPr lang="ko-KR" altLang="en-US" sz="1400" b="1" dirty="0"/>
              <a:t>이 특정 </a:t>
            </a:r>
            <a:r>
              <a:rPr lang="en-US" altLang="ko-KR" sz="1400" b="1" dirty="0" err="1"/>
              <a:t>valueN</a:t>
            </a:r>
            <a:r>
              <a:rPr lang="ko-KR" altLang="en-US" sz="1400" b="1" dirty="0"/>
              <a:t>과 일치 된다면</a:t>
            </a:r>
            <a:r>
              <a:rPr lang="en-US" altLang="ko-KR" sz="1400" b="1" dirty="0"/>
              <a:t>, </a:t>
            </a:r>
            <a:endParaRPr lang="en-US" altLang="ko-KR" sz="1400" b="1" dirty="0" smtClean="0"/>
          </a:p>
          <a:p>
            <a:pPr>
              <a:lnSpc>
                <a:spcPct val="200000"/>
              </a:lnSpc>
            </a:pPr>
            <a:r>
              <a:rPr lang="en-US" altLang="ko-KR" sz="1400" b="1" dirty="0" smtClean="0"/>
              <a:t> switch </a:t>
            </a:r>
            <a:r>
              <a:rPr lang="en-US" altLang="ko-KR" sz="1400" b="1" dirty="0"/>
              <a:t>statement </a:t>
            </a:r>
            <a:r>
              <a:rPr lang="ko-KR" altLang="en-US" sz="1400" b="1" dirty="0"/>
              <a:t>문이 끝나거나 </a:t>
            </a:r>
            <a:r>
              <a:rPr lang="en-US" altLang="ko-KR" sz="1400" b="1" dirty="0"/>
              <a:t>break</a:t>
            </a:r>
            <a:r>
              <a:rPr lang="ko-KR" altLang="en-US" sz="1400" b="1" dirty="0"/>
              <a:t>가 </a:t>
            </a:r>
            <a:r>
              <a:rPr lang="ko-KR" altLang="en-US" sz="1400" b="1" dirty="0" err="1"/>
              <a:t>오떄까지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case </a:t>
            </a:r>
            <a:r>
              <a:rPr lang="ko-KR" altLang="en-US" sz="1400" b="1" dirty="0"/>
              <a:t>절 내부가 실행된다</a:t>
            </a:r>
            <a:r>
              <a:rPr lang="en-US" altLang="ko-KR" sz="1400" b="1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default Optional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: default </a:t>
            </a:r>
            <a:r>
              <a:rPr lang="ko-KR" altLang="en-US" sz="1400" b="1" dirty="0"/>
              <a:t>절</a:t>
            </a:r>
            <a:r>
              <a:rPr lang="en-US" altLang="ko-KR" sz="1400" b="1" dirty="0"/>
              <a:t>; </a:t>
            </a:r>
            <a:r>
              <a:rPr lang="ko-KR" altLang="en-US" sz="1400" b="1" dirty="0"/>
              <a:t>만약 있다면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어떤 </a:t>
            </a:r>
            <a:r>
              <a:rPr lang="en-US" altLang="ko-KR" sz="1400" b="1" dirty="0"/>
              <a:t>case</a:t>
            </a:r>
            <a:r>
              <a:rPr lang="ko-KR" altLang="en-US" sz="1400" b="1" dirty="0"/>
              <a:t>의 절도 </a:t>
            </a:r>
            <a:r>
              <a:rPr lang="en-US" altLang="ko-KR" sz="1400" b="1" dirty="0"/>
              <a:t>expression </a:t>
            </a:r>
            <a:r>
              <a:rPr lang="ko-KR" altLang="en-US" sz="1400" b="1" dirty="0"/>
              <a:t>값과 일치되지 않는다면</a:t>
            </a:r>
            <a:r>
              <a:rPr lang="en-US" altLang="ko-KR" sz="1400" b="1" dirty="0"/>
              <a:t>, default </a:t>
            </a:r>
            <a:r>
              <a:rPr lang="ko-KR" altLang="en-US" sz="1400" b="1" dirty="0"/>
              <a:t>절이 실행된다</a:t>
            </a:r>
            <a:r>
              <a:rPr lang="en-US" altLang="ko-KR" sz="1400" b="1" dirty="0"/>
              <a:t>.</a:t>
            </a:r>
            <a:endParaRPr lang="en-US" altLang="ko-KR" sz="14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3345" y="309494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JavaScript switch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구문</a:t>
            </a:r>
            <a:endParaRPr lang="en-US" altLang="ko-KR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43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조건 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삼항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연산자는 </a:t>
            </a:r>
            <a:r>
              <a:rPr lang="en-US" altLang="ko-KR" sz="1400" b="1" dirty="0"/>
              <a:t>JavaScript</a:t>
            </a:r>
            <a:r>
              <a:rPr lang="ko-KR" altLang="en-US" sz="1400" b="1" dirty="0"/>
              <a:t>에서 세 개의 </a:t>
            </a:r>
            <a:r>
              <a:rPr lang="ko-KR" altLang="en-US" sz="1400" b="1" dirty="0" err="1"/>
              <a:t>피연산자를</a:t>
            </a:r>
            <a:r>
              <a:rPr lang="ko-KR" altLang="en-US" sz="1400" b="1" dirty="0"/>
              <a:t> 받는 유일한 </a:t>
            </a:r>
            <a:r>
              <a:rPr lang="ko-KR" altLang="en-US" sz="1400" b="1" dirty="0" smtClean="0"/>
              <a:t>연산자</a:t>
            </a:r>
            <a:r>
              <a:rPr lang="en-US" altLang="ko-KR" sz="1400" b="1" dirty="0" smtClean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앞에서부터 </a:t>
            </a:r>
            <a:r>
              <a:rPr lang="ko-KR" altLang="en-US" sz="1400" b="1" dirty="0" err="1"/>
              <a:t>조건문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물음표</a:t>
            </a:r>
            <a:r>
              <a:rPr lang="en-US" altLang="ko-KR" sz="1400" b="1" dirty="0"/>
              <a:t>(?), </a:t>
            </a:r>
            <a:r>
              <a:rPr lang="ko-KR" altLang="en-US" sz="1400" b="1" dirty="0" err="1"/>
              <a:t>조건문이</a:t>
            </a:r>
            <a:r>
              <a:rPr lang="ko-KR" altLang="en-US" sz="1400" b="1" dirty="0"/>
              <a:t> 참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truthy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일 경우 실행할 표현식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콜론</a:t>
            </a:r>
            <a:r>
              <a:rPr lang="en-US" altLang="ko-KR" sz="1400" b="1" dirty="0"/>
              <a:t>(:), </a:t>
            </a:r>
            <a:r>
              <a:rPr lang="ko-KR" altLang="en-US" sz="1400" b="1" dirty="0" err="1"/>
              <a:t>조건문이</a:t>
            </a:r>
            <a:r>
              <a:rPr lang="ko-KR" altLang="en-US" sz="1400" b="1" dirty="0"/>
              <a:t> 거짓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falsy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일 경우 실행할 표현식이 배치됩니다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해당 연산자는 </a:t>
            </a:r>
            <a:r>
              <a:rPr lang="en-US" altLang="ko-KR" sz="1400" b="1" dirty="0"/>
              <a:t>if...else</a:t>
            </a:r>
            <a:r>
              <a:rPr lang="ko-KR" altLang="en-US" sz="1400" b="1" dirty="0"/>
              <a:t>문의 대체재로 빈번히 사용됩니다</a:t>
            </a:r>
            <a:r>
              <a:rPr lang="en-US" altLang="ko-KR" sz="1400" b="1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condition(</a:t>
            </a:r>
            <a:r>
              <a:rPr lang="ko-KR" altLang="en-US" sz="1400" b="1" dirty="0" smtClean="0"/>
              <a:t>조건식</a:t>
            </a:r>
            <a:r>
              <a:rPr lang="en-US" altLang="ko-KR" sz="1400" b="1" dirty="0" smtClean="0"/>
              <a:t>) ?(</a:t>
            </a:r>
            <a:r>
              <a:rPr lang="ko-KR" altLang="en-US" sz="1400" b="1" dirty="0" smtClean="0"/>
              <a:t>물음표</a:t>
            </a:r>
            <a:r>
              <a:rPr lang="en-US" altLang="ko-KR" sz="1400" b="1" dirty="0"/>
              <a:t>)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exprIfTrue</a:t>
            </a:r>
            <a:r>
              <a:rPr lang="en-US" altLang="ko-KR" sz="1400" b="1" dirty="0" smtClean="0"/>
              <a:t>(true</a:t>
            </a:r>
            <a:r>
              <a:rPr lang="ko-KR" altLang="en-US" sz="1400" b="1" dirty="0" smtClean="0"/>
              <a:t>일 때 출력될 값</a:t>
            </a:r>
            <a:r>
              <a:rPr lang="en-US" altLang="ko-KR" sz="1400" b="1" dirty="0" smtClean="0"/>
              <a:t>) </a:t>
            </a:r>
            <a:r>
              <a:rPr lang="en-US" altLang="ko-KR" sz="1400" b="1" dirty="0"/>
              <a:t>: </a:t>
            </a:r>
            <a:r>
              <a:rPr lang="en-US" altLang="ko-KR" sz="1400" b="1" dirty="0" err="1" smtClean="0"/>
              <a:t>exprIfFalse</a:t>
            </a:r>
            <a:r>
              <a:rPr lang="en-US" altLang="ko-KR" sz="1400" b="1" dirty="0" smtClean="0"/>
              <a:t>(false </a:t>
            </a:r>
            <a:r>
              <a:rPr lang="ko-KR" altLang="en-US" sz="1400" b="1" dirty="0" smtClean="0"/>
              <a:t>일 때 출력될 값</a:t>
            </a:r>
            <a:r>
              <a:rPr lang="en-US" altLang="ko-KR" sz="1400" b="1" dirty="0" smtClean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>
              <a:lnSpc>
                <a:spcPct val="200000"/>
              </a:lnSpc>
            </a:pPr>
            <a:r>
              <a:rPr lang="en-US" altLang="ko-KR" sz="1400" b="1" dirty="0" smtClean="0"/>
              <a:t>- </a:t>
            </a:r>
            <a:r>
              <a:rPr lang="ko-KR" altLang="en-US" sz="1400" b="1" dirty="0" err="1" smtClean="0"/>
              <a:t>삼항</a:t>
            </a:r>
            <a:r>
              <a:rPr lang="ko-KR" altLang="en-US" sz="1400" b="1" dirty="0" smtClean="0"/>
              <a:t> 연산자 예제 식</a:t>
            </a:r>
            <a:endParaRPr lang="en-US" altLang="ko-KR" sz="14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r>
              <a:rPr lang="en-US" altLang="ko-KR" sz="1600" b="1" dirty="0">
                <a:latin typeface="Consolas" panose="020B0609020204030204" pitchFamily="49" charset="0"/>
              </a:rPr>
              <a:t>let </a:t>
            </a:r>
            <a:r>
              <a:rPr lang="en-US" altLang="ko-KR" sz="1600" b="1" dirty="0" err="1">
                <a:latin typeface="Consolas" panose="020B0609020204030204" pitchFamily="49" charset="0"/>
              </a:rPr>
              <a:t>userNumber</a:t>
            </a:r>
            <a:r>
              <a:rPr lang="en-US" altLang="ko-KR" sz="1600" b="1" dirty="0">
                <a:latin typeface="Consolas" panose="020B0609020204030204" pitchFamily="49" charset="0"/>
              </a:rPr>
              <a:t> = prompt("</a:t>
            </a:r>
            <a:r>
              <a:rPr lang="ko-KR" altLang="en-US" sz="1600" b="1" dirty="0">
                <a:latin typeface="Consolas" panose="020B0609020204030204" pitchFamily="49" charset="0"/>
              </a:rPr>
              <a:t>숫자를 입력하세요</a:t>
            </a:r>
            <a:r>
              <a:rPr lang="en-US" altLang="ko-KR" sz="1600" b="1" dirty="0">
                <a:latin typeface="Consolas" panose="020B0609020204030204" pitchFamily="49" charset="0"/>
              </a:rPr>
              <a:t>");</a:t>
            </a:r>
            <a:endParaRPr lang="ko-KR" altLang="en-US" sz="1600" b="1" dirty="0"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600" b="1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userNumber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6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userNumber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userNumber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600" b="1" dirty="0">
                <a:solidFill>
                  <a:srgbClr val="6A9955"/>
                </a:solidFill>
                <a:latin typeface="Consolas" panose="020B0609020204030204" pitchFamily="49" charset="0"/>
              </a:rPr>
              <a:t>// null</a:t>
            </a:r>
            <a:r>
              <a:rPr lang="ko-KR" altLang="en-US" sz="1600" b="1" dirty="0">
                <a:solidFill>
                  <a:srgbClr val="6A9955"/>
                </a:solidFill>
                <a:latin typeface="Consolas" panose="020B0609020204030204" pitchFamily="49" charset="0"/>
              </a:rPr>
              <a:t>이 아니라면 정수로 변환</a:t>
            </a:r>
            <a:endParaRPr lang="ko-KR" altLang="en-US" sz="16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60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userNumber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===</a:t>
            </a:r>
            <a:r>
              <a:rPr lang="en-US" altLang="ko-KR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 ? </a:t>
            </a:r>
            <a:r>
              <a:rPr lang="en-US" altLang="ko-KR" sz="1600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userNumber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짝수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 : </a:t>
            </a:r>
            <a:r>
              <a:rPr lang="en-US" altLang="ko-KR" sz="1600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userNumber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홀수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6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sz="16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3345" y="309494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삼항연산자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구문</a:t>
            </a:r>
            <a:endParaRPr lang="en-US" altLang="ko-KR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제어 담당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자바 </a:t>
            </a:r>
            <a:r>
              <a:rPr lang="ko-KR" altLang="en-US" sz="1400" b="1" dirty="0"/>
              <a:t>스크립트는 </a:t>
            </a:r>
            <a:r>
              <a:rPr lang="en-US" altLang="ko-KR" sz="1400" b="1" dirty="0"/>
              <a:t>&lt;script&gt; </a:t>
            </a:r>
            <a:r>
              <a:rPr lang="ko-KR" altLang="en-US" sz="1400" b="1" dirty="0"/>
              <a:t>태그 안에 </a:t>
            </a:r>
            <a:r>
              <a:rPr lang="ko-KR" altLang="en-US" sz="1400" b="1" dirty="0" smtClean="0"/>
              <a:t>사용</a:t>
            </a:r>
            <a:endParaRPr lang="en-US" altLang="ko-KR" sz="14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HTML</a:t>
            </a:r>
            <a:r>
              <a:rPr lang="ko-KR" altLang="en-US" sz="1400" b="1" dirty="0"/>
              <a:t>에서 하기 어려운 </a:t>
            </a:r>
            <a:r>
              <a:rPr lang="ko-KR" altLang="en-US" sz="1400" b="1" dirty="0" err="1"/>
              <a:t>조건문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반복문</a:t>
            </a:r>
            <a:r>
              <a:rPr lang="ko-KR" altLang="en-US" sz="1400" b="1" dirty="0"/>
              <a:t> 등 논리 </a:t>
            </a:r>
            <a:r>
              <a:rPr lang="ko-KR" altLang="en-US" sz="1400" b="1" dirty="0" err="1"/>
              <a:t>로직을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지원하며 함수나 </a:t>
            </a:r>
            <a:r>
              <a:rPr lang="ko-KR" altLang="en-US" sz="1400" b="1" dirty="0"/>
              <a:t>객체의 사용도 가능하게 한다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    객체 지향 언어 같지만 </a:t>
            </a:r>
            <a:r>
              <a:rPr lang="ko-KR" altLang="en-US" sz="1400" b="1" dirty="0" err="1" smtClean="0"/>
              <a:t>순차지향이며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객체의 개념이 더해진 것이다</a:t>
            </a:r>
            <a:r>
              <a:rPr lang="en-US" altLang="ko-KR" sz="1400" b="1" dirty="0" smtClean="0"/>
              <a:t>.</a:t>
            </a:r>
            <a:r>
              <a:rPr lang="ko-KR" altLang="en-US" sz="1400" b="1" dirty="0" smtClean="0"/>
              <a:t>본 예제를 실행하면 스크립트의 순서대로 코드가 실행된다 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순차지향</a:t>
            </a:r>
            <a:r>
              <a:rPr lang="en-US" altLang="ko-KR" sz="1400" b="1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3.for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구문 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2" y="897778"/>
            <a:ext cx="12215606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부터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까지 순서대로 콘솔 창에 표시하는 일반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문 </a:t>
            </a:r>
            <a:r>
              <a:rPr lang="ko-KR" alt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작성해보기</a:t>
            </a:r>
            <a:endParaRPr lang="ko-KR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1-&gt;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카운터 변수 선언 및 할당 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대부분 카운터 변수를 </a:t>
            </a:r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로 사용한다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. 1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부터 시작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2) 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조건을 지정해준다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, 10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까지 표시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끝나는 값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10 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포함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3) 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카운터의 값 증가시키기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. 1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씩 증가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4) 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실행할 명령 작성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콘솔 창에 </a:t>
            </a:r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값 표시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줄바꿈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필요하면 </a:t>
            </a:r>
            <a:r>
              <a:rPr lang="ko-KR" alt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넣기</a:t>
            </a:r>
            <a:endParaRPr lang="en-US" altLang="ko-KR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3"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3"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3"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3">
              <a:lnSpc>
                <a:spcPct val="150000"/>
              </a:lnSpc>
            </a:pP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3">
              <a:lnSpc>
                <a:spcPct val="150000"/>
              </a:lnSpc>
            </a:pP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24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제어 담당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자바 </a:t>
            </a:r>
            <a:r>
              <a:rPr lang="ko-KR" altLang="en-US" sz="1400" b="1" dirty="0"/>
              <a:t>스크립트는 </a:t>
            </a:r>
            <a:r>
              <a:rPr lang="en-US" altLang="ko-KR" sz="1400" b="1" dirty="0"/>
              <a:t>&lt;script&gt; </a:t>
            </a:r>
            <a:r>
              <a:rPr lang="ko-KR" altLang="en-US" sz="1400" b="1" dirty="0"/>
              <a:t>태그 안에 </a:t>
            </a:r>
            <a:r>
              <a:rPr lang="ko-KR" altLang="en-US" sz="1400" b="1" dirty="0" smtClean="0"/>
              <a:t>사용</a:t>
            </a:r>
            <a:endParaRPr lang="en-US" altLang="ko-KR" sz="14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HTML</a:t>
            </a:r>
            <a:r>
              <a:rPr lang="ko-KR" altLang="en-US" sz="1400" b="1" dirty="0"/>
              <a:t>에서 하기 어려운 </a:t>
            </a:r>
            <a:r>
              <a:rPr lang="ko-KR" altLang="en-US" sz="1400" b="1" dirty="0" err="1"/>
              <a:t>조건문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반복문</a:t>
            </a:r>
            <a:r>
              <a:rPr lang="ko-KR" altLang="en-US" sz="1400" b="1" dirty="0"/>
              <a:t> 등 논리 </a:t>
            </a:r>
            <a:r>
              <a:rPr lang="ko-KR" altLang="en-US" sz="1400" b="1" dirty="0" err="1"/>
              <a:t>로직을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지원하며 함수나 </a:t>
            </a:r>
            <a:r>
              <a:rPr lang="ko-KR" altLang="en-US" sz="1400" b="1" dirty="0"/>
              <a:t>객체의 사용도 가능하게 한다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    객체 지향 언어 같지만 </a:t>
            </a:r>
            <a:r>
              <a:rPr lang="ko-KR" altLang="en-US" sz="1400" b="1" dirty="0" err="1" smtClean="0"/>
              <a:t>순차지향이며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객체의 개념이 더해진 것이다</a:t>
            </a:r>
            <a:r>
              <a:rPr lang="en-US" altLang="ko-KR" sz="1400" b="1" dirty="0" smtClean="0"/>
              <a:t>.</a:t>
            </a:r>
            <a:r>
              <a:rPr lang="ko-KR" altLang="en-US" sz="1400" b="1" dirty="0" smtClean="0"/>
              <a:t>본 예제를 실행하면 스크립트의 순서대로 코드가 실행된다 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순차지향</a:t>
            </a:r>
            <a:r>
              <a:rPr lang="en-US" altLang="ko-KR" sz="1400" b="1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JavaScript &lt;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배열과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구문 함께 사용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" y="897778"/>
            <a:ext cx="12215606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lvl="1"/>
            <a:r>
              <a:rPr lang="en-US" altLang="ko-KR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students</a:t>
            </a:r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[“Park”, “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kim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”, “Lee”, “Kang”];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= 0 ; </a:t>
            </a:r>
            <a:r>
              <a:rPr lang="en-US" altLang="ko-KR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students.length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++</a:t>
            </a:r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document.write</a:t>
            </a:r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ko-KR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] + “ “);</a:t>
            </a:r>
          </a:p>
          <a:p>
            <a:pPr lvl="1"/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altLang="ko-KR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배열과 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구문을 사용하여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index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를 전부 출력할 수 있다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students[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에 </a:t>
            </a:r>
            <a:r>
              <a:rPr lang="ko-KR" altLang="en-US" dirty="0" err="1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백팃을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추가하여 출력할 수도 있으며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“ “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비워진 이유는 </a:t>
            </a:r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값이 순서대로 출력될 때 여유공간을 주기 위해서 덧붙여 작성하였다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.</a:t>
            </a: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olidFill>
                  <a:srgbClr val="FFFF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백팃</a:t>
            </a:r>
            <a:r>
              <a:rPr lang="ko-KR" altLang="en-US" dirty="0">
                <a:solidFill>
                  <a:srgbClr val="FFFF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FFFF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 `  `) </a:t>
            </a:r>
            <a:r>
              <a:rPr lang="ko-KR" altLang="en-US" dirty="0">
                <a:solidFill>
                  <a:srgbClr val="FFFF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기호 사용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변수나 식이 들어간다면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${ }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로 묶고 태그나 띄어쓰기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이스케이프 문자를 그대로 표시할 수 있기 때문에 사용이 편리하다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이스케이프 문자는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(/n , /b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등을 의미 </a:t>
            </a:r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	name = "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백두산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“ classroom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 205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  console.log('${name}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님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${classroom}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호 강의실로 입장하세요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.')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  -&gt;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변수 부분만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${ }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로 묶어주고 원하는 결과 문자열을 그대로 사용하면 됨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endParaRPr lang="ko-KR" alt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/>
            <a:endParaRPr lang="en-US" altLang="ko-K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56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JavaScript &lt;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forEach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구문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2" y="897778"/>
            <a:ext cx="12215606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forEacn</a:t>
            </a: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문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배열의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크기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가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정해져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있지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않을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경우에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사용한다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배열명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콜백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함수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{...}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콜백함수란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다른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함수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안에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사용할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수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있는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함수를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가리킨다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--&gt; </a:t>
            </a:r>
            <a:r>
              <a:rPr lang="ko-KR" alt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애로우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함수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1)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배열과 </a:t>
            </a:r>
            <a:r>
              <a:rPr lang="ko-KR" alt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백팃을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적용하여 사용한 </a:t>
            </a:r>
            <a:r>
              <a:rPr lang="en-US" altLang="ko-KR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구문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콜백함수를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사용함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students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[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"Park"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kim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"Lee"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"Kang"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students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student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student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.`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2) ES6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의 화살표 함수를 사용해서 표현한 함수 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화살표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ko-KR" alt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애로우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함수를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사용하여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같은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결과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출력해보기</a:t>
            </a:r>
            <a:endParaRPr lang="ko-KR" alt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람다식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)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화살표형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함수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의 특징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993" y="1179092"/>
            <a:ext cx="11425889" cy="543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매개변수의 타입 </a:t>
            </a:r>
            <a:r>
              <a:rPr lang="ko-KR" altLang="en-US" sz="1400" b="1" dirty="0" err="1" smtClean="0"/>
              <a:t>생략가능</a:t>
            </a:r>
            <a:endParaRPr lang="en-US" altLang="ko-KR" sz="14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매개변수가 하나 있다면 괄호를 생략 가능 없으면 괄호가 꼭 필요</a:t>
            </a:r>
            <a:endParaRPr lang="en-US" altLang="ko-KR" sz="14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 smtClean="0"/>
              <a:t>실행문이</a:t>
            </a:r>
            <a:r>
              <a:rPr lang="ko-KR" altLang="en-US" sz="1400" b="1" dirty="0" smtClean="0"/>
              <a:t> 하나라면 중괄호와 세미콜론을 생략 가능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실행문이</a:t>
            </a:r>
            <a:r>
              <a:rPr lang="ko-KR" altLang="en-US" sz="1400" b="1" dirty="0" smtClean="0"/>
              <a:t> </a:t>
            </a:r>
            <a:r>
              <a:rPr lang="en-US" altLang="ko-KR" sz="1400" b="1" dirty="0" err="1" smtClean="0"/>
              <a:t>retur</a:t>
            </a:r>
            <a:r>
              <a:rPr lang="ko-KR" altLang="en-US" sz="1400" b="1" dirty="0" smtClean="0"/>
              <a:t>문이면 </a:t>
            </a:r>
            <a:r>
              <a:rPr lang="en-US" altLang="ko-KR" sz="1400" b="1" dirty="0" smtClean="0"/>
              <a:t>return</a:t>
            </a:r>
            <a:r>
              <a:rPr lang="ko-KR" altLang="en-US" sz="1400" b="1" dirty="0" smtClean="0"/>
              <a:t>키워드도 생략</a:t>
            </a:r>
            <a:r>
              <a:rPr lang="en-US" altLang="ko-KR" sz="1400" b="1" dirty="0" smtClean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반환 타입을 표현하지 않음</a:t>
            </a:r>
            <a:r>
              <a:rPr lang="en-US" altLang="ko-KR" sz="1400" b="1" dirty="0" smtClean="0"/>
              <a:t>.</a:t>
            </a:r>
          </a:p>
          <a:p>
            <a:pPr lvl="2">
              <a:lnSpc>
                <a:spcPct val="200000"/>
              </a:lnSpc>
            </a:pPr>
            <a:endParaRPr lang="en-US" altLang="ko-KR" sz="1400" b="1" dirty="0" smtClean="0"/>
          </a:p>
          <a:p>
            <a:pPr lvl="2">
              <a:lnSpc>
                <a:spcPct val="250000"/>
              </a:lnSpc>
            </a:pPr>
            <a:r>
              <a:rPr lang="en-US" altLang="ko-KR" sz="1200" b="1" dirty="0" smtClean="0"/>
              <a:t>    </a:t>
            </a:r>
            <a:r>
              <a:rPr lang="en-US" altLang="ko-KR" sz="1400" b="1" dirty="0" smtClean="0"/>
              <a:t>(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)</a:t>
            </a:r>
            <a:r>
              <a:rPr lang="ko-KR" altLang="en-US" sz="1400" b="1" dirty="0" err="1" smtClean="0"/>
              <a:t>람다식</a:t>
            </a:r>
            <a:r>
              <a:rPr lang="ko-KR" altLang="en-US" sz="1400" b="1" dirty="0" smtClean="0"/>
              <a:t> 연산자를 표기 </a:t>
            </a:r>
            <a:r>
              <a:rPr lang="en-US" altLang="ko-KR" sz="1400" b="1" dirty="0" smtClean="0"/>
              <a:t>/ </a:t>
            </a:r>
            <a:r>
              <a:rPr lang="ko-KR" altLang="en-US" sz="1400" b="1" dirty="0" err="1" smtClean="0"/>
              <a:t>구현부</a:t>
            </a:r>
            <a:r>
              <a:rPr lang="ko-KR" altLang="en-US" sz="1400" b="1" dirty="0" smtClean="0"/>
              <a:t> 이다</a:t>
            </a:r>
            <a:r>
              <a:rPr lang="en-US" altLang="ko-KR" sz="1400" b="1" dirty="0" smtClean="0"/>
              <a:t>.</a:t>
            </a:r>
          </a:p>
          <a:p>
            <a:pPr lvl="1">
              <a:lnSpc>
                <a:spcPct val="250000"/>
              </a:lnSpc>
            </a:pPr>
            <a:r>
              <a:rPr lang="en-US" altLang="ko-KR" sz="1600" b="1" dirty="0" smtClean="0"/>
              <a:t>	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타입 매개변수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)  </a:t>
            </a:r>
            <a:r>
              <a:rPr lang="en-US" altLang="ko-KR" sz="16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{</a:t>
            </a:r>
            <a:r>
              <a:rPr lang="ko-KR" altLang="en-US" sz="16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실행문</a:t>
            </a:r>
            <a:r>
              <a:rPr lang="en-US" altLang="ko-KR" sz="16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; </a:t>
            </a:r>
            <a:r>
              <a:rPr lang="ko-KR" altLang="en-US" sz="16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실행문</a:t>
            </a:r>
            <a:r>
              <a:rPr lang="en-US" altLang="ko-KR" sz="16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;…}</a:t>
            </a:r>
          </a:p>
          <a:p>
            <a:pPr lvl="1">
              <a:lnSpc>
                <a:spcPct val="2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선언부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/2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개이상의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매개변수를 콤마로 연결 가능</a:t>
            </a:r>
            <a:endParaRPr lang="en-US" altLang="ko-KR" sz="14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42416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7017</TotalTime>
  <Words>434</Words>
  <Application>Microsoft Office PowerPoint</Application>
  <PresentationFormat>와이드스크린</PresentationFormat>
  <Paragraphs>107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함초롬돋움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720</cp:revision>
  <dcterms:created xsi:type="dcterms:W3CDTF">2023-02-01T05:36:18Z</dcterms:created>
  <dcterms:modified xsi:type="dcterms:W3CDTF">2023-02-27T09:21:50Z</dcterms:modified>
</cp:coreProperties>
</file>