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95" r:id="rId4"/>
    <p:sldId id="396" r:id="rId5"/>
    <p:sldId id="397" r:id="rId6"/>
    <p:sldId id="393" r:id="rId7"/>
    <p:sldId id="392" r:id="rId8"/>
    <p:sldId id="399" r:id="rId9"/>
    <p:sldId id="398" r:id="rId10"/>
    <p:sldId id="3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inji6313@yahoo.co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18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–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log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0737" y="2866487"/>
            <a:ext cx="10233319" cy="3252664"/>
            <a:chOff x="136290" y="2035490"/>
            <a:chExt cx="10233319" cy="32526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657" y="2035490"/>
              <a:ext cx="8848952" cy="325266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318659" y="4587581"/>
              <a:ext cx="1273956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커밋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메세지</a:t>
              </a:r>
              <a:endParaRPr lang="ko-KR" alt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736" y="3405449"/>
              <a:ext cx="1273956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작성자</a:t>
              </a:r>
              <a:endParaRPr lang="ko-KR" alt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290" y="3770279"/>
              <a:ext cx="1391138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버전 만든 날짜</a:t>
              </a:r>
              <a:endParaRPr lang="ko-KR" alt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34400" y="2646385"/>
              <a:ext cx="1273956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최신 버전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77842" y="3610883"/>
              <a:ext cx="1273956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커밋</a:t>
              </a:r>
              <a:r>
                <a:rPr lang="ko-KR" altLang="en-US" sz="1400" b="1" dirty="0" smtClean="0"/>
                <a:t> 로그</a:t>
              </a:r>
              <a:endParaRPr lang="ko-KR" alt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7736" y="3028017"/>
              <a:ext cx="1273956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커밋</a:t>
              </a:r>
              <a:r>
                <a:rPr lang="ko-KR" altLang="en-US" sz="1400" b="1" dirty="0" smtClean="0"/>
                <a:t> 해시</a:t>
              </a:r>
              <a:endParaRPr lang="ko-KR" alt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3408" y="1080655"/>
            <a:ext cx="7398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log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입력하면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commit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되엇다고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알려줌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staging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있던 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local repository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 이동됨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local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저장소가 준비가 다 완료됨을 알 수 있음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커밋을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이용해서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do-while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in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do...while </a:t>
            </a:r>
            <a:r>
              <a:rPr lang="ko-KR" altLang="en-US" sz="1400" b="1" dirty="0"/>
              <a:t>문은 테스트 조건이 </a:t>
            </a:r>
            <a:r>
              <a:rPr lang="ko-KR" altLang="en-US" sz="1400" b="1" dirty="0" smtClean="0"/>
              <a:t>거짓으로 평가될 때까지 지정된 구문을 실행하는 </a:t>
            </a:r>
            <a:r>
              <a:rPr lang="ko-KR" altLang="en-US" sz="1400" b="1" dirty="0" err="1" smtClean="0"/>
              <a:t>반복문을</a:t>
            </a:r>
            <a:r>
              <a:rPr lang="ko-KR" altLang="en-US" sz="1400" b="1" dirty="0" smtClean="0"/>
              <a:t> 만든다</a:t>
            </a:r>
            <a:r>
              <a:rPr lang="en-US" altLang="ko-KR" sz="1400" b="1" dirty="0"/>
              <a:t>. 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400" b="1" dirty="0" smtClean="0"/>
              <a:t>단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구문이 실행된 뒤에 테스트 조건이 평가됨으로 구문은 </a:t>
            </a:r>
            <a:r>
              <a:rPr lang="ko-KR" altLang="en-US" sz="1400" b="1" dirty="0" smtClean="0"/>
              <a:t>무조건 </a:t>
            </a:r>
            <a:r>
              <a:rPr lang="ko-KR" altLang="en-US" sz="1400" b="1" dirty="0"/>
              <a:t>한 번은 </a:t>
            </a:r>
            <a:r>
              <a:rPr lang="ko-KR" altLang="en-US" sz="1400" b="1" dirty="0" smtClean="0"/>
              <a:t>실행됨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do 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구문 </a:t>
            </a:r>
            <a:r>
              <a:rPr lang="en-US" altLang="ko-KR" sz="1400" b="1" dirty="0" smtClean="0"/>
              <a:t>) // </a:t>
            </a:r>
            <a:r>
              <a:rPr lang="ko-KR" altLang="en-US" sz="1400" b="1" dirty="0" smtClean="0"/>
              <a:t>테스트 조건이 참일 때마다 한 번 이상 실행되는 구문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while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조건식</a:t>
            </a:r>
            <a:r>
              <a:rPr lang="en-US" altLang="ko-KR" sz="1400" b="1" dirty="0" smtClean="0"/>
              <a:t>); // </a:t>
            </a:r>
            <a:r>
              <a:rPr lang="ko-KR" altLang="en-US" sz="1400" b="1" dirty="0" smtClean="0"/>
              <a:t>조건식이 참으로 평가되었다면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구문이 다시 실행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변수 </a:t>
            </a:r>
            <a:r>
              <a:rPr lang="en-US" altLang="ko-KR" sz="1400" b="1" dirty="0" err="1" smtClean="0"/>
              <a:t>i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보다 작을 때까지 해당 구문이 실행된다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do-while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구문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38" y="3839552"/>
            <a:ext cx="7398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result = </a:t>
            </a:r>
            <a:r>
              <a:rPr lang="en-US" altLang="ko-KR" sz="1600" b="1" dirty="0" smtClean="0"/>
              <a:t>‘ ‘ ;</a:t>
            </a:r>
            <a:endParaRPr lang="en-US" altLang="ko-KR" sz="1600" b="1" dirty="0"/>
          </a:p>
          <a:p>
            <a:r>
              <a:rPr lang="en-US" altLang="ko-KR" sz="1600" b="1" dirty="0" err="1"/>
              <a:t>var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0;</a:t>
            </a:r>
          </a:p>
          <a:p>
            <a:r>
              <a:rPr lang="en-US" altLang="ko-KR" sz="1600" b="1" dirty="0"/>
              <a:t>do {</a:t>
            </a:r>
          </a:p>
          <a:p>
            <a:r>
              <a:rPr lang="en-US" altLang="ko-KR" sz="1600" b="1" dirty="0"/>
              <a:t>  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+= 1;</a:t>
            </a:r>
          </a:p>
          <a:p>
            <a:r>
              <a:rPr lang="en-US" altLang="ko-KR" sz="1600" b="1" dirty="0"/>
              <a:t>   result +=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' ';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while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&gt; 0 &amp;&amp;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 5);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console.log(result);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for in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구문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gitBook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깃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&amp;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깃허브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 입문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pubDate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"2023-02-28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pages 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272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finished :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gitBook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gitBook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객체에서 사용할 수 있는 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반복문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for..in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구문은 반복해서 객체의 키를 가져온다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각 키의 값을 알고 싶다면 가져온 키를 사용해서 객체에 접근한다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배열도 객체이기 때문에 배열에서도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for..in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구문을 사용할 수 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for (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in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 {...}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14569" b="28047"/>
          <a:stretch/>
        </p:blipFill>
        <p:spPr>
          <a:xfrm>
            <a:off x="5360843" y="990356"/>
            <a:ext cx="6347114" cy="25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" y="0"/>
            <a:ext cx="1219286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for of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구문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5708"/>
            <a:ext cx="1219200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Park"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"Kim"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"Lee"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"Kang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문자열이나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배열처럼 그 안의 값이 순서대로 나열되어 있는 객체를 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이터러블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객체라고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함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이터러블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객체에서는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for...of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문을 사용할 수 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of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 {...}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43" y="1843648"/>
            <a:ext cx="5676900" cy="20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제어 담당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자바 </a:t>
            </a:r>
            <a:r>
              <a:rPr lang="ko-KR" altLang="en-US" sz="1400" b="1" dirty="0"/>
              <a:t>스크립트는 </a:t>
            </a:r>
            <a:r>
              <a:rPr lang="en-US" altLang="ko-KR" sz="1400" b="1" dirty="0"/>
              <a:t>&lt;script&gt; </a:t>
            </a:r>
            <a:r>
              <a:rPr lang="ko-KR" altLang="en-US" sz="1400" b="1" dirty="0"/>
              <a:t>태그 안에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HTML</a:t>
            </a:r>
            <a:r>
              <a:rPr lang="ko-KR" altLang="en-US" sz="1400" b="1" dirty="0"/>
              <a:t>에서 하기 어려운 </a:t>
            </a:r>
            <a:r>
              <a:rPr lang="ko-KR" altLang="en-US" sz="1400" b="1" dirty="0" err="1"/>
              <a:t>조건문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반복문</a:t>
            </a:r>
            <a:r>
              <a:rPr lang="ko-KR" altLang="en-US" sz="1400" b="1" dirty="0"/>
              <a:t> 등 논리 </a:t>
            </a:r>
            <a:r>
              <a:rPr lang="ko-KR" altLang="en-US" sz="1400" b="1" dirty="0" err="1"/>
              <a:t>로직을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지원하며 함수나 </a:t>
            </a:r>
            <a:r>
              <a:rPr lang="ko-KR" altLang="en-US" sz="1400" b="1" dirty="0"/>
              <a:t>객체의 사용도 가능하게 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객체 지향 언어 같지만 </a:t>
            </a:r>
            <a:r>
              <a:rPr lang="ko-KR" altLang="en-US" sz="1400" b="1" dirty="0" err="1" smtClean="0"/>
              <a:t>순차지향이며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객체의 개념이 더해진 것이다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본 예제를 실행하면 스크립트의 순서대로 코드가 실행된다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순차지향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ko-KR" altLang="en-US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CA800"/>
                </a:solidFill>
                <a:latin typeface="Lucida Console" panose="020B0609040504020204" pitchFamily="49" charset="0"/>
              </a:rPr>
              <a:t>Administrator@User-2023UZFESE </a:t>
            </a:r>
            <a:r>
              <a:rPr lang="en-US" altLang="ko-KR" dirty="0">
                <a:solidFill>
                  <a:srgbClr val="B148C6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dirty="0">
                <a:solidFill>
                  <a:srgbClr val="C0A000"/>
                </a:solidFill>
                <a:latin typeface="Lucida Console" panose="020B0609040504020204" pitchFamily="49" charset="0"/>
              </a:rPr>
              <a:t>/d/</a:t>
            </a:r>
            <a:r>
              <a:rPr lang="en-US" altLang="ko-KR" dirty="0" err="1">
                <a:solidFill>
                  <a:srgbClr val="C0A000"/>
                </a:solidFill>
                <a:latin typeface="Lucida Console" panose="020B0609040504020204" pitchFamily="49" charset="0"/>
              </a:rPr>
              <a:t>git</a:t>
            </a:r>
            <a:endParaRPr lang="en-US" altLang="ko-KR" dirty="0">
              <a:solidFill>
                <a:srgbClr val="C0A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init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하는동안에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repository(</a:t>
            </a:r>
            <a:r>
              <a:rPr lang="ko-KR" alt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원격저장소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 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연결하기 위해서 저장소를 만드는 </a:t>
            </a:r>
            <a:r>
              <a:rPr lang="ko-KR" alt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호출단어</a:t>
            </a:r>
            <a:endParaRPr lang="en-US" altLang="ko-KR" dirty="0" smtClean="0">
              <a:solidFill>
                <a:schemeClr val="bg1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 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프로젝트 생성시에만 하면 됨</a:t>
            </a:r>
            <a:endParaRPr lang="en-US" altLang="ko-KR" dirty="0" smtClean="0">
              <a:solidFill>
                <a:schemeClr val="bg1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vim 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파일명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확장자로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만들고 싶은 파일을 </a:t>
            </a:r>
            <a:r>
              <a:rPr lang="ko-KR" alt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생성해보기</a:t>
            </a:r>
            <a:endParaRPr lang="en-US" altLang="ko-KR" dirty="0" smtClean="0">
              <a:solidFill>
                <a:schemeClr val="bg1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wq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! </a:t>
            </a:r>
            <a:r>
              <a:rPr lang="en-US" altLang="ko-KR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저장과 동시에 나가기 명령어</a:t>
            </a:r>
            <a:endParaRPr lang="en-US" altLang="ko-KR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ko-KR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** </a:t>
            </a:r>
            <a:r>
              <a:rPr lang="en-US" altLang="ko-KR" sz="1400" b="1" dirty="0" err="1" smtClean="0"/>
              <a:t>git</a:t>
            </a:r>
            <a:r>
              <a:rPr lang="ko-KR" altLang="en-US" sz="1400" b="1" dirty="0" smtClean="0"/>
              <a:t>에 유저 설정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전역 설정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config</a:t>
            </a:r>
            <a:r>
              <a:rPr lang="en-US" altLang="ko-KR" sz="1400" b="1" dirty="0" smtClean="0"/>
              <a:t> –global user.name “minji6313”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config</a:t>
            </a:r>
            <a:r>
              <a:rPr lang="en-US" altLang="ko-KR" sz="1400" b="1" dirty="0" smtClean="0"/>
              <a:t> –global </a:t>
            </a:r>
            <a:r>
              <a:rPr lang="en-US" altLang="ko-KR" sz="1400" b="1" dirty="0" err="1" smtClean="0"/>
              <a:t>user.email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hlinkClick r:id="rId2"/>
              </a:rPr>
              <a:t>minji6313@yahoo.com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commit -  Vi </a:t>
            </a:r>
            <a:r>
              <a:rPr lang="ko-KR" altLang="en-US" sz="1400" b="1" dirty="0" err="1" smtClean="0"/>
              <a:t>입력모드로</a:t>
            </a:r>
            <a:r>
              <a:rPr lang="ko-KR" altLang="en-US" sz="1400" b="1" dirty="0" smtClean="0"/>
              <a:t> 진입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입력 시작 </a:t>
            </a:r>
            <a:r>
              <a:rPr lang="en-US" altLang="ko-KR" sz="1400" b="1" dirty="0" smtClean="0"/>
              <a:t>: 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입력 종료 </a:t>
            </a:r>
            <a:r>
              <a:rPr lang="en-US" altLang="ko-KR" sz="1400" b="1" dirty="0" smtClean="0"/>
              <a:t>: ESC </a:t>
            </a:r>
            <a:r>
              <a:rPr lang="ko-KR" altLang="en-US" sz="1400" b="1" dirty="0" smtClean="0"/>
              <a:t>원문 창으로 나가기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저장 없이 종료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입력한 것 없을 시</a:t>
            </a:r>
            <a:r>
              <a:rPr lang="en-US" altLang="ko-KR" sz="1400" b="1" dirty="0" smtClean="0"/>
              <a:t>) 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:q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저장 없이 강제 종료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:q!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저장하고 강제 종료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wq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작업 폴더 </a:t>
            </a:r>
            <a:r>
              <a:rPr lang="en-US" altLang="ko-KR" sz="1400" b="1" dirty="0" smtClean="0"/>
              <a:t>// </a:t>
            </a:r>
            <a:r>
              <a:rPr lang="en-US" altLang="ko-KR" sz="1400" b="1" dirty="0"/>
              <a:t>f1.txt or f2.txt </a:t>
            </a:r>
            <a:r>
              <a:rPr lang="ko-KR" altLang="en-US" sz="1400" b="1" dirty="0"/>
              <a:t>파일을 만든 것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ko-KR" altLang="en-US" sz="1400" b="1" dirty="0"/>
              <a:t>추적되는 않는 </a:t>
            </a:r>
            <a:r>
              <a:rPr lang="en-US" altLang="ko-KR" sz="1400" b="1" dirty="0"/>
              <a:t>Untracked files  (</a:t>
            </a:r>
            <a:r>
              <a:rPr lang="ko-KR" altLang="en-US" sz="1400" b="1" dirty="0" err="1"/>
              <a:t>작업폴더에</a:t>
            </a:r>
            <a:r>
              <a:rPr lang="ko-KR" altLang="en-US" sz="1400" b="1" dirty="0"/>
              <a:t> 있기 때문에 아직은 추적되지 않음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--&gt; </a:t>
            </a:r>
            <a:r>
              <a:rPr lang="ko-KR" altLang="en-US" sz="1400" b="1" dirty="0"/>
              <a:t>한번도 </a:t>
            </a:r>
            <a:r>
              <a:rPr lang="ko-KR" altLang="en-US" sz="1400" b="1" dirty="0" err="1"/>
              <a:t>버전관리를</a:t>
            </a:r>
            <a:r>
              <a:rPr lang="ko-KR" altLang="en-US" sz="1400" b="1" dirty="0"/>
              <a:t> 하지 않은 파일이라고 부른다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--&gt; </a:t>
            </a:r>
            <a:r>
              <a:rPr lang="ko-KR" altLang="en-US" sz="1400" b="1" dirty="0"/>
              <a:t>나의 폴더에만 있기때문에 어딘가의 공간으로 이동이 되어야 추적되는 파일이 </a:t>
            </a:r>
            <a:r>
              <a:rPr lang="ko-KR" altLang="en-US" sz="1400" b="1" dirty="0" smtClean="0"/>
              <a:t>됨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의 명령어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 err="1">
                <a:solidFill>
                  <a:prstClr val="black"/>
                </a:solidFill>
              </a:rPr>
              <a:t>작업폴더를</a:t>
            </a:r>
            <a:r>
              <a:rPr lang="ko-KR" altLang="en-US" sz="1400" b="1" dirty="0">
                <a:solidFill>
                  <a:prstClr val="black"/>
                </a:solidFill>
              </a:rPr>
              <a:t> 무대에 올리는 </a:t>
            </a:r>
            <a:r>
              <a:rPr lang="en-US" altLang="ko-KR" sz="1400" b="1" dirty="0">
                <a:solidFill>
                  <a:prstClr val="black"/>
                </a:solidFill>
              </a:rPr>
              <a:t>&lt;</a:t>
            </a:r>
            <a:r>
              <a:rPr lang="ko-KR" altLang="en-US" sz="1400" b="1" dirty="0">
                <a:solidFill>
                  <a:prstClr val="black"/>
                </a:solidFill>
              </a:rPr>
              <a:t>스테이지</a:t>
            </a:r>
            <a:r>
              <a:rPr lang="en-US" altLang="ko-KR" sz="1400" b="1" dirty="0">
                <a:solidFill>
                  <a:prstClr val="black"/>
                </a:solidFill>
              </a:rPr>
              <a:t>&gt;</a:t>
            </a:r>
            <a:r>
              <a:rPr lang="ko-KR" altLang="en-US" sz="1400" b="1" dirty="0">
                <a:solidFill>
                  <a:prstClr val="black"/>
                </a:solidFill>
              </a:rPr>
              <a:t>가 필요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</a:rPr>
              <a:t>   </a:t>
            </a:r>
            <a:r>
              <a:rPr lang="en-US" altLang="ko-KR" sz="1400" b="1" dirty="0">
                <a:solidFill>
                  <a:srgbClr val="0070C0"/>
                </a:solidFill>
              </a:rPr>
              <a:t>staging area</a:t>
            </a:r>
            <a:r>
              <a:rPr lang="ko-KR" altLang="en-US" sz="1400" b="1" dirty="0">
                <a:solidFill>
                  <a:prstClr val="black"/>
                </a:solidFill>
              </a:rPr>
              <a:t>는 </a:t>
            </a:r>
            <a:r>
              <a:rPr lang="en-US" altLang="ko-KR" sz="1400" b="1" dirty="0">
                <a:solidFill>
                  <a:prstClr val="black"/>
                </a:solidFill>
              </a:rPr>
              <a:t>commit</a:t>
            </a:r>
            <a:r>
              <a:rPr lang="ko-KR" altLang="en-US" sz="1400" b="1" dirty="0">
                <a:solidFill>
                  <a:prstClr val="black"/>
                </a:solidFill>
              </a:rPr>
              <a:t>을 하기 전에 </a:t>
            </a:r>
            <a:r>
              <a:rPr lang="en-US" altLang="ko-KR" sz="1400" b="1" dirty="0">
                <a:solidFill>
                  <a:prstClr val="black"/>
                </a:solidFill>
              </a:rPr>
              <a:t>commit</a:t>
            </a:r>
            <a:r>
              <a:rPr lang="ko-KR" altLang="en-US" sz="1400" b="1" dirty="0">
                <a:solidFill>
                  <a:prstClr val="black"/>
                </a:solidFill>
              </a:rPr>
              <a:t>할 파일들을 </a:t>
            </a:r>
            <a:r>
              <a:rPr lang="ko-KR" altLang="en-US" sz="1400" b="1" dirty="0" err="1">
                <a:solidFill>
                  <a:prstClr val="black"/>
                </a:solidFill>
              </a:rPr>
              <a:t>골라놓는</a:t>
            </a:r>
            <a:r>
              <a:rPr lang="ko-KR" altLang="en-US" sz="1400" b="1" dirty="0">
                <a:solidFill>
                  <a:prstClr val="black"/>
                </a:solidFill>
              </a:rPr>
              <a:t> 곳입니다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</a:t>
            </a:r>
            <a:r>
              <a:rPr lang="ko-KR" altLang="en-US" sz="1400" b="1" dirty="0">
                <a:solidFill>
                  <a:prstClr val="black"/>
                </a:solidFill>
              </a:rPr>
              <a:t>그리고 </a:t>
            </a:r>
            <a:r>
              <a:rPr lang="en-US" altLang="ko-KR" sz="1400" b="1" dirty="0">
                <a:solidFill>
                  <a:prstClr val="black"/>
                </a:solidFill>
              </a:rPr>
              <a:t>staging area</a:t>
            </a:r>
            <a:r>
              <a:rPr lang="ko-KR" altLang="en-US" sz="1400" b="1" dirty="0">
                <a:solidFill>
                  <a:prstClr val="black"/>
                </a:solidFill>
              </a:rPr>
              <a:t>에 파일을 넣는 행위를 </a:t>
            </a:r>
            <a:r>
              <a:rPr lang="en-US" altLang="ko-KR" sz="1400" b="1" dirty="0">
                <a:solidFill>
                  <a:srgbClr val="0070C0"/>
                </a:solidFill>
              </a:rPr>
              <a:t>staging</a:t>
            </a:r>
            <a:r>
              <a:rPr lang="ko-KR" altLang="en-US" sz="1400" b="1" dirty="0">
                <a:solidFill>
                  <a:prstClr val="black"/>
                </a:solidFill>
              </a:rPr>
              <a:t>이라고 한다</a:t>
            </a:r>
            <a:r>
              <a:rPr lang="en-US" altLang="ko-KR" sz="1400" b="1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   </a:t>
            </a:r>
            <a:r>
              <a:rPr lang="en-US" altLang="ko-KR" sz="1400" b="1" dirty="0" err="1">
                <a:solidFill>
                  <a:srgbClr val="0070C0"/>
                </a:solidFill>
              </a:rPr>
              <a:t>git</a:t>
            </a:r>
            <a:r>
              <a:rPr lang="en-US" altLang="ko-KR" sz="1400" b="1" dirty="0">
                <a:solidFill>
                  <a:srgbClr val="0070C0"/>
                </a:solidFill>
              </a:rPr>
              <a:t> add </a:t>
            </a:r>
            <a:r>
              <a:rPr lang="ko-KR" altLang="en-US" sz="1400" b="1" dirty="0">
                <a:solidFill>
                  <a:srgbClr val="0070C0"/>
                </a:solidFill>
              </a:rPr>
              <a:t>명령어로 </a:t>
            </a:r>
            <a:r>
              <a:rPr lang="en-US" altLang="ko-KR" sz="1400" b="1" dirty="0">
                <a:solidFill>
                  <a:srgbClr val="0070C0"/>
                </a:solidFill>
              </a:rPr>
              <a:t>staging </a:t>
            </a:r>
            <a:r>
              <a:rPr lang="ko-KR" altLang="en-US" sz="1400" b="1" dirty="0">
                <a:solidFill>
                  <a:prstClr val="black"/>
                </a:solidFill>
              </a:rPr>
              <a:t>할 수 있다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</a:rPr>
              <a:t> </a:t>
            </a:r>
            <a:r>
              <a:rPr lang="ko-KR" altLang="en-US" sz="1400" b="1" u="sng" dirty="0">
                <a:solidFill>
                  <a:srgbClr val="FF0000"/>
                </a:solidFill>
              </a:rPr>
              <a:t>양식 </a:t>
            </a:r>
            <a:r>
              <a:rPr lang="en-US" altLang="ko-KR" sz="1400" b="1" u="sng" dirty="0">
                <a:solidFill>
                  <a:srgbClr val="FF0000"/>
                </a:solidFill>
              </a:rPr>
              <a:t>: &lt;</a:t>
            </a:r>
            <a:r>
              <a:rPr lang="en-US" altLang="ko-KR" sz="1400" b="1" u="sng" dirty="0" err="1">
                <a:solidFill>
                  <a:srgbClr val="FF0000"/>
                </a:solidFill>
              </a:rPr>
              <a:t>git</a:t>
            </a:r>
            <a:r>
              <a:rPr lang="en-US" altLang="ko-KR" sz="1400" b="1" u="sng" dirty="0">
                <a:solidFill>
                  <a:srgbClr val="FF0000"/>
                </a:solidFill>
              </a:rPr>
              <a:t> add </a:t>
            </a:r>
            <a:r>
              <a:rPr lang="ko-KR" altLang="en-US" sz="1400" b="1" u="sng" dirty="0">
                <a:solidFill>
                  <a:srgbClr val="FF0000"/>
                </a:solidFill>
              </a:rPr>
              <a:t>파일명</a:t>
            </a:r>
            <a:r>
              <a:rPr lang="en-US" altLang="ko-KR" sz="1400" b="1" u="sng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**</a:t>
            </a:r>
            <a:r>
              <a:rPr lang="en-US" altLang="ko-KR" sz="1400" b="1" dirty="0" err="1">
                <a:solidFill>
                  <a:prstClr val="black"/>
                </a:solidFill>
              </a:rPr>
              <a:t>git</a:t>
            </a:r>
            <a:r>
              <a:rPr lang="en-US" altLang="ko-KR" sz="1400" b="1" dirty="0">
                <a:solidFill>
                  <a:prstClr val="black"/>
                </a:solidFill>
              </a:rPr>
              <a:t> add . </a:t>
            </a:r>
            <a:r>
              <a:rPr lang="ko-KR" altLang="en-US" sz="1400" b="1" dirty="0">
                <a:solidFill>
                  <a:prstClr val="black"/>
                </a:solidFill>
              </a:rPr>
              <a:t>을 명령어로 입력하게 되면 모든 </a:t>
            </a:r>
            <a:r>
              <a:rPr lang="en-US" altLang="ko-KR" sz="1400" b="1" dirty="0" err="1">
                <a:solidFill>
                  <a:prstClr val="black"/>
                </a:solidFill>
              </a:rPr>
              <a:t>unstage</a:t>
            </a:r>
            <a:r>
              <a:rPr lang="ko-KR" altLang="en-US" sz="1400" b="1" dirty="0">
                <a:solidFill>
                  <a:prstClr val="black"/>
                </a:solidFill>
              </a:rPr>
              <a:t>된 파일들을 전부 한번에 </a:t>
            </a:r>
            <a:r>
              <a:rPr lang="en-US" altLang="ko-KR" sz="1400" b="1" dirty="0">
                <a:solidFill>
                  <a:prstClr val="black"/>
                </a:solidFill>
              </a:rPr>
              <a:t>staging</a:t>
            </a:r>
            <a:r>
              <a:rPr lang="ko-KR" altLang="en-US" sz="1400" b="1" dirty="0">
                <a:solidFill>
                  <a:prstClr val="black"/>
                </a:solidFill>
              </a:rPr>
              <a:t> 할 수 있다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 </a:t>
            </a:r>
            <a:r>
              <a:rPr lang="ko-KR" altLang="en-US" sz="1400" b="1" dirty="0">
                <a:solidFill>
                  <a:prstClr val="black"/>
                </a:solidFill>
              </a:rPr>
              <a:t>아래 명령어는 </a:t>
            </a:r>
            <a:r>
              <a:rPr lang="en-US" altLang="ko-KR" sz="1400" b="1" dirty="0">
                <a:solidFill>
                  <a:prstClr val="black"/>
                </a:solidFill>
              </a:rPr>
              <a:t>add</a:t>
            </a:r>
            <a:r>
              <a:rPr lang="ko-KR" altLang="en-US" sz="1400" b="1" dirty="0">
                <a:solidFill>
                  <a:prstClr val="black"/>
                </a:solidFill>
              </a:rPr>
              <a:t>와 함께 사용이 가능한 명령어이다</a:t>
            </a:r>
            <a:r>
              <a:rPr lang="en-US" altLang="ko-KR" sz="1400" b="1" dirty="0">
                <a:solidFill>
                  <a:prstClr val="black"/>
                </a:solidFill>
              </a:rPr>
              <a:t>.    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 -f (force) : </a:t>
            </a:r>
            <a:r>
              <a:rPr lang="ko-KR" altLang="en-US" sz="1400" b="1" dirty="0">
                <a:solidFill>
                  <a:prstClr val="black"/>
                </a:solidFill>
              </a:rPr>
              <a:t>기존 중복 디렉터리를 무시하고 추가한다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 -p (partial) : </a:t>
            </a:r>
            <a:r>
              <a:rPr lang="ko-KR" altLang="en-US" sz="1400" b="1" dirty="0">
                <a:solidFill>
                  <a:prstClr val="black"/>
                </a:solidFill>
              </a:rPr>
              <a:t>수정한 부분에 대해서만 추가한다</a:t>
            </a:r>
            <a:r>
              <a:rPr lang="en-US" altLang="ko-KR" sz="14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    -v (verbose) : </a:t>
            </a:r>
            <a:r>
              <a:rPr lang="ko-KR" altLang="en-US" sz="1400" b="1" dirty="0">
                <a:solidFill>
                  <a:prstClr val="black"/>
                </a:solidFill>
              </a:rPr>
              <a:t>자세한 실행 과정과 결과를 출력한다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3.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git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config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- -global user.name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</a:rPr>
              <a:t>   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git</a:t>
            </a:r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config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- -global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user.email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/>
                </a:solidFill>
              </a:rPr>
              <a:t>git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과 연동할 </a:t>
            </a:r>
            <a:r>
              <a:rPr lang="en-US" altLang="ko-KR" sz="1400" b="1" dirty="0" err="1" smtClean="0">
                <a:solidFill>
                  <a:prstClr val="black"/>
                </a:solidFill>
              </a:rPr>
              <a:t>git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hub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의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user.name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과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email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등록 명령어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의 명령어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&lt;local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 저장소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지역저장소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repository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된 파일의 버전들을 모아놓는 곳입니다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repsitory</a:t>
            </a:r>
            <a:r>
              <a:rPr lang="ko-KR" altLang="en-US" sz="1400" b="1" dirty="0"/>
              <a:t>의 실체를 구경하고 싶다면 작업 </a:t>
            </a:r>
            <a:r>
              <a:rPr lang="ko-KR" altLang="en-US" sz="1400" b="1" dirty="0" err="1"/>
              <a:t>폴더안에</a:t>
            </a:r>
            <a:r>
              <a:rPr lang="ko-KR" altLang="en-US" sz="1400" b="1" dirty="0"/>
              <a:t> 숨겨져 있는 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git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폴더를 열어보면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git</a:t>
            </a:r>
            <a:r>
              <a:rPr lang="ko-KR" altLang="en-US" sz="1400" b="1" dirty="0"/>
              <a:t>하고 </a:t>
            </a:r>
            <a:r>
              <a:rPr lang="en-US" altLang="ko-KR" sz="1400" b="1" dirty="0"/>
              <a:t>commit (</a:t>
            </a:r>
            <a:r>
              <a:rPr lang="ko-KR" altLang="en-US" sz="1400" b="1" dirty="0"/>
              <a:t>덩어리를 만들었다는 의미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가장 </a:t>
            </a:r>
            <a:r>
              <a:rPr lang="ko-KR" altLang="en-US" sz="1400" b="1" dirty="0"/>
              <a:t>많이 사용되는 명령어 중 하나로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수정한 </a:t>
            </a:r>
            <a:r>
              <a:rPr lang="ko-KR" altLang="en-US" sz="1400" b="1" dirty="0"/>
              <a:t>파일을 추가한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수정 사항에 대해 기록을 남긴다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 smtClean="0"/>
              <a:t>commit</a:t>
            </a:r>
            <a:r>
              <a:rPr lang="ko-KR" altLang="en-US" sz="1400" b="1" dirty="0"/>
              <a:t>을 진행하면 </a:t>
            </a:r>
            <a:r>
              <a:rPr lang="ko-KR" altLang="en-US" sz="1400" b="1" dirty="0">
                <a:solidFill>
                  <a:srgbClr val="FF0000"/>
                </a:solidFill>
              </a:rPr>
              <a:t>꼭</a:t>
            </a:r>
            <a:r>
              <a:rPr lang="ko-KR" altLang="en-US" sz="1400" b="1" dirty="0"/>
              <a:t> 아래와 같이 간단한 </a:t>
            </a:r>
            <a:r>
              <a:rPr lang="ko-KR" altLang="en-US" sz="1400" b="1" dirty="0" err="1"/>
              <a:t>메세지를</a:t>
            </a:r>
            <a:r>
              <a:rPr lang="ko-KR" altLang="en-US" sz="1400" b="1" dirty="0"/>
              <a:t> 넣어줘야 한다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</a:t>
            </a:r>
            <a:r>
              <a:rPr lang="en-US" altLang="ko-KR" sz="1400" b="1" dirty="0" smtClean="0"/>
              <a:t>-</a:t>
            </a:r>
            <a:r>
              <a:rPr lang="en-US" altLang="ko-KR" sz="1400" b="1" dirty="0"/>
              <a:t>m </a:t>
            </a:r>
            <a:r>
              <a:rPr lang="ko-KR" altLang="en-US" sz="1400" b="1" dirty="0"/>
              <a:t>옵션으로 명령과 동시에 </a:t>
            </a:r>
            <a:r>
              <a:rPr lang="ko-KR" altLang="en-US" sz="1400" b="1" dirty="0" err="1"/>
              <a:t>커밋</a:t>
            </a:r>
            <a:r>
              <a:rPr lang="ko-KR" altLang="en-US" sz="1400" b="1" dirty="0"/>
              <a:t> 메시지를 추가한다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commit -m '</a:t>
            </a:r>
            <a:r>
              <a:rPr lang="ko-KR" altLang="en-US" sz="1400" b="1" dirty="0" smtClean="0"/>
              <a:t>첫 파일을 </a:t>
            </a:r>
            <a:r>
              <a:rPr lang="ko-KR" altLang="en-US" sz="1400" b="1" dirty="0"/>
              <a:t>만들었음</a:t>
            </a:r>
            <a:r>
              <a:rPr lang="en-US" altLang="ko-KR" sz="1400" b="1" dirty="0"/>
              <a:t>'</a:t>
            </a:r>
          </a:p>
          <a:p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 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5.git </a:t>
            </a:r>
            <a:r>
              <a:rPr lang="en-US" altLang="ko-KR" sz="1400" b="1" dirty="0">
                <a:solidFill>
                  <a:srgbClr val="0070C0"/>
                </a:solidFill>
              </a:rPr>
              <a:t>status </a:t>
            </a:r>
            <a:r>
              <a:rPr lang="ko-KR" altLang="en-US" sz="1400" b="1" dirty="0" err="1"/>
              <a:t>상태창</a:t>
            </a:r>
            <a:r>
              <a:rPr lang="ko-KR" altLang="en-US" sz="1400" b="1" dirty="0"/>
              <a:t>   </a:t>
            </a:r>
            <a:r>
              <a:rPr lang="ko-KR" altLang="en-US" sz="1400" b="1" dirty="0">
                <a:solidFill>
                  <a:srgbClr val="FF0000"/>
                </a:solidFill>
              </a:rPr>
              <a:t>양식 </a:t>
            </a:r>
            <a:r>
              <a:rPr lang="en-US" altLang="ko-KR" sz="1400" b="1" dirty="0">
                <a:solidFill>
                  <a:srgbClr val="FF0000"/>
                </a:solidFill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</a:rPr>
              <a:t>git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status</a:t>
            </a:r>
            <a:r>
              <a:rPr lang="ko-KR" altLang="en-US" sz="1400" b="1" dirty="0">
                <a:solidFill>
                  <a:srgbClr val="FF0000"/>
                </a:solidFill>
              </a:rPr>
              <a:t> 경로</a:t>
            </a:r>
            <a:r>
              <a:rPr lang="en-US" altLang="ko-KR" sz="1400" b="1" dirty="0">
                <a:solidFill>
                  <a:srgbClr val="FF0000"/>
                </a:solidFill>
              </a:rPr>
              <a:t>&gt;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>
                <a:solidFill>
                  <a:srgbClr val="0070C0"/>
                </a:solidFill>
              </a:rPr>
              <a:t> 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6.git </a:t>
            </a:r>
            <a:r>
              <a:rPr lang="en-US" altLang="ko-KR" sz="1400" b="1" dirty="0">
                <a:solidFill>
                  <a:srgbClr val="0070C0"/>
                </a:solidFill>
              </a:rPr>
              <a:t>log --all --online</a:t>
            </a:r>
            <a:r>
              <a:rPr lang="en-US" altLang="ko-KR" sz="1400" b="1" dirty="0"/>
              <a:t>  commit</a:t>
            </a:r>
            <a:r>
              <a:rPr lang="ko-KR" altLang="en-US" sz="1400" b="1" dirty="0"/>
              <a:t>된 기록을 한눈에 파악하고 싶으면 해당 명령어를 사용한다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    </a:t>
            </a:r>
            <a:r>
              <a:rPr lang="ko-KR" altLang="en-US" sz="1400" b="1" dirty="0">
                <a:solidFill>
                  <a:srgbClr val="FF0000"/>
                </a:solidFill>
              </a:rPr>
              <a:t>양식 </a:t>
            </a:r>
            <a:r>
              <a:rPr lang="en-US" altLang="ko-KR" sz="1400" b="1" dirty="0">
                <a:solidFill>
                  <a:srgbClr val="FF0000"/>
                </a:solidFill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</a:rPr>
              <a:t>git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log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리비전</a:t>
            </a:r>
            <a:r>
              <a:rPr lang="ko-KR" altLang="en-US" sz="1400" b="1" dirty="0">
                <a:solidFill>
                  <a:srgbClr val="FF0000"/>
                </a:solidFill>
              </a:rPr>
              <a:t> 파일</a:t>
            </a:r>
            <a:r>
              <a:rPr lang="en-US" altLang="ko-KR" sz="1400" b="1" dirty="0">
                <a:solidFill>
                  <a:srgbClr val="FF0000"/>
                </a:solidFill>
              </a:rPr>
              <a:t>_</a:t>
            </a:r>
            <a:r>
              <a:rPr lang="ko-KR" altLang="en-US" sz="1400" b="1" dirty="0">
                <a:solidFill>
                  <a:srgbClr val="FF0000"/>
                </a:solidFill>
              </a:rPr>
              <a:t>경로</a:t>
            </a:r>
            <a:r>
              <a:rPr lang="en-US" altLang="ko-KR" sz="1400" b="1" dirty="0">
                <a:solidFill>
                  <a:srgbClr val="FF0000"/>
                </a:solidFill>
              </a:rPr>
              <a:t>&gt;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    아래 명령어는 </a:t>
            </a:r>
            <a:r>
              <a:rPr lang="en-US" altLang="ko-KR" sz="1400" b="1" dirty="0"/>
              <a:t>log</a:t>
            </a:r>
            <a:r>
              <a:rPr lang="ko-KR" altLang="en-US" sz="1400" b="1" dirty="0"/>
              <a:t>와 함께 사용이 가능한 명령어이다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     --graph : </a:t>
            </a:r>
            <a:r>
              <a:rPr lang="ko-KR" altLang="en-US" sz="1400" b="1" dirty="0" err="1"/>
              <a:t>브랜치나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태그된</a:t>
            </a:r>
            <a:r>
              <a:rPr lang="ko-KR" altLang="en-US" sz="1400" b="1" dirty="0"/>
              <a:t> 소스 트리를 그림으로 표현하여 출력한다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     --</a:t>
            </a:r>
            <a:r>
              <a:rPr lang="en-US" altLang="ko-KR" sz="1400" b="1" dirty="0" err="1"/>
              <a:t>grep</a:t>
            </a:r>
            <a:r>
              <a:rPr lang="ko-KR" altLang="en-US" sz="1400" b="1" dirty="0"/>
              <a:t>＝키워드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키워드가 포함된 로그만 출력한다</a:t>
            </a:r>
            <a:r>
              <a:rPr lang="en-US" altLang="ko-KR" sz="1400" b="1" dirty="0"/>
              <a:t>.</a:t>
            </a:r>
            <a:endParaRPr lang="en-US" altLang="ko-KR" sz="1400" b="1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의 명령어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513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함초롬돋움</vt:lpstr>
      <vt:lpstr>Arial</vt:lpstr>
      <vt:lpstr>Consolas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775</cp:revision>
  <dcterms:created xsi:type="dcterms:W3CDTF">2023-02-01T05:36:18Z</dcterms:created>
  <dcterms:modified xsi:type="dcterms:W3CDTF">2023-02-28T09:30:18Z</dcterms:modified>
</cp:coreProperties>
</file>