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95" r:id="rId4"/>
    <p:sldId id="404" r:id="rId5"/>
    <p:sldId id="405" r:id="rId6"/>
    <p:sldId id="406" r:id="rId7"/>
    <p:sldId id="407" r:id="rId8"/>
    <p:sldId id="408" r:id="rId9"/>
    <p:sldId id="40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657" autoAdjust="0"/>
  </p:normalViewPr>
  <p:slideViewPr>
    <p:cSldViewPr snapToGrid="0">
      <p:cViewPr varScale="1">
        <p:scale>
          <a:sx n="58" d="100"/>
          <a:sy n="58" d="100"/>
        </p:scale>
        <p:origin x="42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19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eval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isNaN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1 ~ 10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adder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continue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778" y="1390149"/>
            <a:ext cx="5345104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for </a:t>
            </a:r>
            <a:r>
              <a:rPr lang="ko-KR" altLang="en-US" sz="1400" b="1" dirty="0">
                <a:solidFill>
                  <a:srgbClr val="FF0000"/>
                </a:solidFill>
              </a:rPr>
              <a:t>문 중첩하기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 </a:t>
            </a:r>
            <a:r>
              <a:rPr lang="ko-KR" altLang="en-US" sz="1400" b="1" dirty="0" smtClean="0"/>
              <a:t> </a:t>
            </a:r>
            <a:r>
              <a:rPr lang="en-US" altLang="ko-KR" sz="1400" b="1" dirty="0" smtClean="0"/>
              <a:t>for </a:t>
            </a:r>
            <a:r>
              <a:rPr lang="ko-KR" altLang="en-US" sz="1400" b="1" dirty="0" smtClean="0"/>
              <a:t>문 안에 또다른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사용하는 것을 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중첩한다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고 한다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</a:t>
            </a:r>
            <a:r>
              <a:rPr lang="en-US" altLang="ko-KR" sz="1400" b="1" dirty="0" smtClean="0"/>
              <a:t>ex) *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 표시되는 줄을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만들려면</a:t>
            </a:r>
            <a:r>
              <a:rPr lang="en-US" altLang="ko-KR" sz="14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for(let k = 0; k&lt;5; k++)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for(let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&lt; 30;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   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('*');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&gt;'); //</a:t>
            </a:r>
            <a:r>
              <a:rPr lang="ko-KR" altLang="en-US" sz="1400" b="1" dirty="0" err="1" smtClean="0"/>
              <a:t>줄바꿈을</a:t>
            </a:r>
            <a:r>
              <a:rPr lang="ko-KR" altLang="en-US" sz="1400" b="1" dirty="0" smtClean="0"/>
              <a:t> 의미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    </a:t>
            </a:r>
            <a:r>
              <a:rPr lang="en-US" altLang="ko-KR" sz="1400" b="1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1.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 </a:t>
            </a:r>
            <a:r>
              <a:rPr lang="en-US" altLang="ko-KR" sz="1400" b="1" dirty="0" smtClean="0"/>
              <a:t>(k = 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2. </a:t>
            </a:r>
            <a:r>
              <a:rPr lang="ko-KR" altLang="en-US" sz="1400" b="1" dirty="0" smtClean="0"/>
              <a:t>안쪽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실행해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번 반복하고 빠져나온다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3. 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 </a:t>
            </a:r>
            <a:r>
              <a:rPr lang="ko-KR" altLang="en-US" sz="1400" b="1" dirty="0" smtClean="0"/>
              <a:t>태그를 추가해서 줄을 바꾸어 준다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4.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문의 조건식이 </a:t>
            </a:r>
            <a:r>
              <a:rPr lang="en-US" altLang="ko-KR" sz="1400" b="1" dirty="0" smtClean="0"/>
              <a:t>false</a:t>
            </a:r>
            <a:r>
              <a:rPr lang="ko-KR" altLang="en-US" sz="1400" b="1" dirty="0" smtClean="0"/>
              <a:t>가 될 때까지 반복한다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6" y="4095681"/>
            <a:ext cx="2647963" cy="193970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64608" y="3016584"/>
            <a:ext cx="0" cy="914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837" y="897778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값으로서의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함수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자바스크립트에서 함수는 문법적 구문일 뿐만 아니라 값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(value)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이기도 함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따라서 함수가 변수에 대입될 수도 있으며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다른 함수의 인수로 전달될 수도 있음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eval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,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isNaN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778" y="1390149"/>
            <a:ext cx="5345104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for </a:t>
            </a:r>
            <a:r>
              <a:rPr lang="ko-KR" altLang="en-US" sz="1400" b="1" dirty="0">
                <a:solidFill>
                  <a:srgbClr val="FF0000"/>
                </a:solidFill>
              </a:rPr>
              <a:t>문 중첩하기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 </a:t>
            </a:r>
            <a:r>
              <a:rPr lang="ko-KR" altLang="en-US" sz="1400" b="1" dirty="0" smtClean="0"/>
              <a:t> </a:t>
            </a:r>
            <a:r>
              <a:rPr lang="en-US" altLang="ko-KR" sz="1400" b="1" dirty="0" smtClean="0"/>
              <a:t>for </a:t>
            </a:r>
            <a:r>
              <a:rPr lang="ko-KR" altLang="en-US" sz="1400" b="1" dirty="0" smtClean="0"/>
              <a:t>문 안에 또다른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사용하는 것을 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중첩한다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고 한다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</a:t>
            </a:r>
            <a:r>
              <a:rPr lang="en-US" altLang="ko-KR" sz="1400" b="1" dirty="0" smtClean="0"/>
              <a:t>ex) *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 표시되는 줄을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만들려면</a:t>
            </a:r>
            <a:r>
              <a:rPr lang="en-US" altLang="ko-KR" sz="14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for(let k = 0; k&lt;5; k++)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for(let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&lt; 30;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   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('*');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&gt;'); //</a:t>
            </a:r>
            <a:r>
              <a:rPr lang="ko-KR" altLang="en-US" sz="1400" b="1" dirty="0" err="1" smtClean="0"/>
              <a:t>줄바꿈을</a:t>
            </a:r>
            <a:r>
              <a:rPr lang="ko-KR" altLang="en-US" sz="1400" b="1" dirty="0" smtClean="0"/>
              <a:t> 의미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    </a:t>
            </a:r>
            <a:r>
              <a:rPr lang="en-US" altLang="ko-KR" sz="1400" b="1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1.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 </a:t>
            </a:r>
            <a:r>
              <a:rPr lang="en-US" altLang="ko-KR" sz="1400" b="1" dirty="0" smtClean="0"/>
              <a:t>(k = 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2. </a:t>
            </a:r>
            <a:r>
              <a:rPr lang="ko-KR" altLang="en-US" sz="1400" b="1" dirty="0" smtClean="0"/>
              <a:t>안쪽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실행해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번 반복하고 빠져나온다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3. 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 </a:t>
            </a:r>
            <a:r>
              <a:rPr lang="ko-KR" altLang="en-US" sz="1400" b="1" dirty="0" smtClean="0"/>
              <a:t>태그를 추가해서 줄을 바꾸어 준다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4.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문의 조건식이 </a:t>
            </a:r>
            <a:r>
              <a:rPr lang="en-US" altLang="ko-KR" sz="1400" b="1" dirty="0" smtClean="0"/>
              <a:t>false</a:t>
            </a:r>
            <a:r>
              <a:rPr lang="ko-KR" altLang="en-US" sz="1400" b="1" dirty="0" smtClean="0"/>
              <a:t>가 될 때까지 반복한다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6" y="4095681"/>
            <a:ext cx="2647963" cy="193970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64608" y="3016584"/>
            <a:ext cx="0" cy="914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837" y="897778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scrit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값으로서의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함수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자바스크립트에서 함수는 문법적 구문일 뿐만 아니라 값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(value)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이기도 함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따라서 함수가 변수에 대입될 수도 있으며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다른 함수의 인수로 전달될 수도 있음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eval</a:t>
            </a:r>
            <a:r>
              <a:rPr lang="en-US" altLang="ko-KR" b="1" dirty="0"/>
              <a:t>() </a:t>
            </a:r>
            <a:r>
              <a:rPr lang="ko-KR" altLang="en-US" b="1" dirty="0"/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예</a:t>
            </a:r>
            <a:r>
              <a:rPr lang="en-US" altLang="ko-KR" sz="1400" b="1" dirty="0"/>
              <a:t>)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res 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("2*3+4*6") // </a:t>
            </a:r>
            <a:r>
              <a:rPr lang="ko-KR" altLang="en-US" sz="1400" b="1" dirty="0" err="1"/>
              <a:t>계산결과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res</a:t>
            </a:r>
            <a:r>
              <a:rPr lang="ko-KR" altLang="en-US" sz="1400" b="1" dirty="0"/>
              <a:t>는 </a:t>
            </a:r>
            <a:r>
              <a:rPr lang="en-US" altLang="ko-KR" sz="1400" b="1" dirty="0" smtClean="0"/>
              <a:t>30    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   </a:t>
            </a:r>
            <a:r>
              <a:rPr lang="en-US" altLang="ko-KR" sz="1400" b="1" dirty="0" err="1" smtClean="0"/>
              <a:t>parseInt</a:t>
            </a:r>
            <a:r>
              <a:rPr lang="en-US" altLang="ko-KR" sz="1400" b="1" dirty="0" smtClean="0"/>
              <a:t>() </a:t>
            </a:r>
            <a:r>
              <a:rPr lang="ko-KR" altLang="en-US" sz="1400" b="1" dirty="0" smtClean="0"/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     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)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1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("32");  //"32"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진수로 변환한다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정수 </a:t>
            </a:r>
            <a:r>
              <a:rPr lang="en-US" altLang="ko-KR" sz="1400" b="1" dirty="0"/>
              <a:t>32 </a:t>
            </a:r>
            <a:r>
              <a:rPr lang="ko-KR" altLang="en-US" sz="1400" b="1" dirty="0"/>
              <a:t>리턴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 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n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("0x32");    //"0x32"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진수로 해석한다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정수 </a:t>
            </a:r>
            <a:r>
              <a:rPr lang="en-US" altLang="ko-KR" sz="1400" b="1" dirty="0"/>
              <a:t>50 </a:t>
            </a:r>
            <a:r>
              <a:rPr lang="ko-KR" altLang="en-US" sz="1400" b="1" dirty="0" smtClean="0"/>
              <a:t>리턴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함수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숫자 인지 아닌지 판단할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함수에서 텍스트를 숫자로 전환할 때 문자인 경우 </a:t>
            </a:r>
            <a:r>
              <a:rPr lang="en-US" altLang="ko-KR" sz="1400" b="1" dirty="0" err="1"/>
              <a:t>NaN</a:t>
            </a:r>
            <a:r>
              <a:rPr lang="ko-KR" altLang="en-US" sz="1400" b="1" dirty="0"/>
              <a:t>을 </a:t>
            </a:r>
            <a:r>
              <a:rPr lang="ko-KR" altLang="en-US" sz="1400" b="1" dirty="0" err="1"/>
              <a:t>리턴하는</a:t>
            </a:r>
            <a:r>
              <a:rPr lang="ko-KR" altLang="en-US" sz="1400" b="1" dirty="0"/>
              <a:t> 것과 </a:t>
            </a:r>
            <a:r>
              <a:rPr lang="ko-KR" altLang="en-US" sz="1400" b="1" dirty="0" err="1" smtClean="0"/>
              <a:t>같ㄷ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</a:t>
            </a:r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(32) //false</a:t>
            </a:r>
            <a:r>
              <a:rPr lang="ko-KR" altLang="en-US" sz="1400" b="1" dirty="0"/>
              <a:t>리턴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 err="1" smtClean="0"/>
              <a:t>isNaN</a:t>
            </a:r>
            <a:r>
              <a:rPr lang="en-US" altLang="ko-KR" sz="1400" b="1" dirty="0"/>
              <a:t>("32") //false</a:t>
            </a:r>
            <a:r>
              <a:rPr lang="ko-KR" altLang="en-US" sz="1400" b="1" dirty="0"/>
              <a:t>리턴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("hello") //true</a:t>
            </a:r>
            <a:r>
              <a:rPr lang="ko-KR" altLang="en-US" sz="1400" b="1" dirty="0"/>
              <a:t>리턴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함수는 어떤 값이 </a:t>
            </a:r>
            <a:r>
              <a:rPr lang="en-US" altLang="ko-KR" sz="1400" b="1" dirty="0" err="1"/>
              <a:t>NaN</a:t>
            </a:r>
            <a:r>
              <a:rPr lang="ko-KR" altLang="en-US" sz="1400" b="1" dirty="0"/>
              <a:t>인지 판별합니다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주어진 값이 </a:t>
            </a:r>
            <a:r>
              <a:rPr lang="en-US" altLang="ko-KR" sz="1400" b="1" dirty="0" err="1"/>
              <a:t>NaN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true, </a:t>
            </a:r>
            <a:r>
              <a:rPr lang="ko-KR" altLang="en-US" sz="1400" b="1" dirty="0"/>
              <a:t>아니면 </a:t>
            </a:r>
            <a:r>
              <a:rPr lang="en-US" altLang="ko-KR" sz="1400" b="1" dirty="0"/>
              <a:t>false.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NaN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값은 산술 연산이 정의되지 않은 결과 또는 표현할 수 없는 결과를 도출하면 생성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(value) - </a:t>
            </a:r>
            <a:r>
              <a:rPr lang="ko-KR" altLang="en-US" sz="1400" b="1" dirty="0"/>
              <a:t>매개변수가 숫자인지 검사하는 함수입니다</a:t>
            </a:r>
            <a:r>
              <a:rPr lang="en-US" altLang="ko-KR" sz="1400" b="1" dirty="0"/>
              <a:t>. (</a:t>
            </a:r>
            <a:r>
              <a:rPr lang="en-US" altLang="ko-KR" sz="1400" b="1" dirty="0" err="1"/>
              <a:t>NaN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Not a Number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value : </a:t>
            </a:r>
            <a:r>
              <a:rPr lang="ko-KR" altLang="en-US" sz="1400" b="1" dirty="0"/>
              <a:t>검사할 값을 입력합니다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매개변수가 숫자가 아니면 </a:t>
            </a:r>
            <a:r>
              <a:rPr lang="en-US" altLang="ko-KR" sz="1400" b="1" dirty="0"/>
              <a:t>true, </a:t>
            </a:r>
            <a:r>
              <a:rPr lang="ko-KR" altLang="en-US" sz="1400" b="1" dirty="0"/>
              <a:t>숫자이면 </a:t>
            </a:r>
            <a:r>
              <a:rPr lang="en-US" altLang="ko-KR" sz="1400" b="1" dirty="0"/>
              <a:t>false</a:t>
            </a:r>
            <a:r>
              <a:rPr lang="ko-KR" altLang="en-US" sz="1400" b="1" dirty="0"/>
              <a:t>를 반환합니다</a:t>
            </a:r>
            <a:r>
              <a:rPr lang="en-US" altLang="ko-KR" sz="1400" b="1" dirty="0"/>
              <a:t>.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eval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eval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837" y="748153"/>
            <a:ext cx="12195202" cy="6109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셋다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자주 쓰이는 함수이므로 알고 있는 것이 좋다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표현된 자바스크립트 코드를 실행하는 함수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//""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묶어서 문자열로 만들지 않아도 계산된다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"2*3+4*6"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//res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30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2*3+4*6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"0x32"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//"0x32"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16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0x32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("hello")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문자열을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파싱하여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정수로 변환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숫자 없으면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전달된 값이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인지를 검사하여 그 결과를 반환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전달받은 값이 숫자가 아닐 때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"123"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처럼 문자열로 감싸도 강제로 숫자로 변환하여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검사값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false */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 {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true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 숫자가 아닙니다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정의한 함수 호출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isNaN</a:t>
            </a:r>
            <a:r>
              <a:rPr lang="en-US" altLang="ko-KR" b="1" dirty="0"/>
              <a:t>("</a:t>
            </a:r>
            <a:r>
              <a:rPr lang="ko-KR" altLang="en-US" b="1" dirty="0"/>
              <a:t>문자열</a:t>
            </a:r>
            <a:r>
              <a:rPr lang="en-US" altLang="ko-KR" b="1" dirty="0"/>
              <a:t>"); //true </a:t>
            </a:r>
            <a:r>
              <a:rPr lang="ko-KR" altLang="en-US" b="1" dirty="0"/>
              <a:t>전달된 값이 </a:t>
            </a:r>
            <a:r>
              <a:rPr lang="en-US" altLang="ko-KR" b="1" dirty="0" err="1"/>
              <a:t>NaN</a:t>
            </a:r>
            <a:r>
              <a:rPr lang="ko-KR" altLang="en-US" b="1" dirty="0"/>
              <a:t>인지를 검사하여 그 결과를 반환한다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</a:t>
            </a:r>
            <a:r>
              <a:rPr lang="en-US" altLang="ko-KR" b="1" dirty="0" err="1"/>
              <a:t>eval</a:t>
            </a:r>
            <a:r>
              <a:rPr lang="en-US" altLang="ko-KR" b="1" dirty="0"/>
              <a:t>() : </a:t>
            </a:r>
            <a:r>
              <a:rPr lang="ko-KR" altLang="en-US" b="1" dirty="0"/>
              <a:t>문자열로 표현된 자바스크립트 코드를 실행하는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</a:t>
            </a:r>
            <a:r>
              <a:rPr lang="ko-KR" altLang="en-US" b="1" dirty="0" err="1"/>
              <a:t>함수정의</a:t>
            </a:r>
            <a:r>
              <a:rPr lang="ko-KR" altLang="en-US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</a:t>
            </a:r>
            <a:r>
              <a:rPr lang="en-US" altLang="ko-KR" b="1" dirty="0"/>
              <a:t>function </a:t>
            </a:r>
            <a:r>
              <a:rPr lang="ko-KR" altLang="en-US" b="1" dirty="0" err="1"/>
              <a:t>함수이름</a:t>
            </a:r>
            <a:r>
              <a:rPr lang="en-US" altLang="ko-KR" b="1" dirty="0"/>
              <a:t>(</a:t>
            </a:r>
            <a:r>
              <a:rPr lang="ko-KR" altLang="en-US" b="1" dirty="0"/>
              <a:t>매개변수</a:t>
            </a:r>
            <a:r>
              <a:rPr lang="en-US" altLang="ko-KR" b="1" dirty="0"/>
              <a:t>1, </a:t>
            </a:r>
            <a:r>
              <a:rPr lang="ko-KR" altLang="en-US" b="1" dirty="0"/>
              <a:t>매개변수</a:t>
            </a:r>
            <a:r>
              <a:rPr lang="en-US" altLang="ko-KR" b="1" dirty="0"/>
              <a:t>2,...) {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  </a:t>
            </a:r>
            <a:r>
              <a:rPr lang="ko-KR" altLang="en-US" b="1" dirty="0"/>
              <a:t>함수가 호출되었을 때 실행하고자 하는 </a:t>
            </a:r>
            <a:r>
              <a:rPr lang="ko-KR" altLang="en-US" b="1" dirty="0" err="1"/>
              <a:t>실행문</a:t>
            </a:r>
            <a:r>
              <a:rPr lang="en-US" altLang="ko-KR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}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매개변수</a:t>
            </a:r>
            <a:r>
              <a:rPr lang="en-US" altLang="ko-KR" b="1" dirty="0"/>
              <a:t>(parameter)</a:t>
            </a:r>
            <a:r>
              <a:rPr lang="ko-KR" altLang="en-US" b="1" dirty="0"/>
              <a:t>는 함수를 호출할 때 인수</a:t>
            </a:r>
            <a:r>
              <a:rPr lang="en-US" altLang="ko-KR" b="1" dirty="0"/>
              <a:t>(argument)</a:t>
            </a:r>
            <a:r>
              <a:rPr lang="ko-KR" altLang="en-US" b="1" dirty="0"/>
              <a:t>로 전달된 값을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함수 </a:t>
            </a:r>
            <a:r>
              <a:rPr lang="ko-KR" altLang="en-US" b="1" dirty="0"/>
              <a:t>내부에서 사용할 수 있게 해주는 변수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isNaN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(“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문자열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isNaN</a:t>
            </a:r>
            <a:r>
              <a:rPr lang="en-US" altLang="ko-KR" b="1" dirty="0"/>
              <a:t>("</a:t>
            </a:r>
            <a:r>
              <a:rPr lang="ko-KR" altLang="en-US" b="1" dirty="0"/>
              <a:t>문자열</a:t>
            </a:r>
            <a:r>
              <a:rPr lang="en-US" altLang="ko-KR" b="1" dirty="0"/>
              <a:t>"); //true </a:t>
            </a:r>
            <a:r>
              <a:rPr lang="ko-KR" altLang="en-US" b="1" dirty="0"/>
              <a:t>전달된 값이 </a:t>
            </a:r>
            <a:r>
              <a:rPr lang="en-US" altLang="ko-KR" b="1" dirty="0" err="1"/>
              <a:t>NaN</a:t>
            </a:r>
            <a:r>
              <a:rPr lang="ko-KR" altLang="en-US" b="1" dirty="0"/>
              <a:t>인지를 검사하여 그 결과를 반환한다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</a:t>
            </a:r>
            <a:r>
              <a:rPr lang="en-US" altLang="ko-KR" b="1" dirty="0" err="1"/>
              <a:t>eval</a:t>
            </a:r>
            <a:r>
              <a:rPr lang="en-US" altLang="ko-KR" b="1" dirty="0"/>
              <a:t>() : </a:t>
            </a:r>
            <a:r>
              <a:rPr lang="ko-KR" altLang="en-US" b="1" dirty="0"/>
              <a:t>문자열로 표현된 자바스크립트 코드를 실행하는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</a:t>
            </a:r>
            <a:r>
              <a:rPr lang="ko-KR" altLang="en-US" b="1" dirty="0" err="1"/>
              <a:t>함수정의</a:t>
            </a:r>
            <a:r>
              <a:rPr lang="ko-KR" altLang="en-US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</a:t>
            </a:r>
            <a:r>
              <a:rPr lang="en-US" altLang="ko-KR" b="1" dirty="0"/>
              <a:t>function </a:t>
            </a:r>
            <a:r>
              <a:rPr lang="ko-KR" altLang="en-US" b="1" dirty="0" err="1"/>
              <a:t>함수이름</a:t>
            </a:r>
            <a:r>
              <a:rPr lang="en-US" altLang="ko-KR" b="1" dirty="0"/>
              <a:t>(</a:t>
            </a:r>
            <a:r>
              <a:rPr lang="ko-KR" altLang="en-US" b="1" dirty="0"/>
              <a:t>매개변수</a:t>
            </a:r>
            <a:r>
              <a:rPr lang="en-US" altLang="ko-KR" b="1" dirty="0"/>
              <a:t>1, </a:t>
            </a:r>
            <a:r>
              <a:rPr lang="ko-KR" altLang="en-US" b="1" dirty="0"/>
              <a:t>매개변수</a:t>
            </a:r>
            <a:r>
              <a:rPr lang="en-US" altLang="ko-KR" b="1" dirty="0"/>
              <a:t>2,...) {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  </a:t>
            </a:r>
            <a:r>
              <a:rPr lang="ko-KR" altLang="en-US" b="1" dirty="0"/>
              <a:t>함수가 호출되었을 때 실행하고자 하는 </a:t>
            </a:r>
            <a:r>
              <a:rPr lang="ko-KR" altLang="en-US" b="1" dirty="0" err="1"/>
              <a:t>실행문</a:t>
            </a:r>
            <a:r>
              <a:rPr lang="en-US" altLang="ko-KR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}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매개변수</a:t>
            </a:r>
            <a:r>
              <a:rPr lang="en-US" altLang="ko-KR" b="1" dirty="0"/>
              <a:t>(parameter)</a:t>
            </a:r>
            <a:r>
              <a:rPr lang="ko-KR" altLang="en-US" b="1" dirty="0"/>
              <a:t>는 함수를 호출할 때 인수</a:t>
            </a:r>
            <a:r>
              <a:rPr lang="en-US" altLang="ko-KR" b="1" dirty="0"/>
              <a:t>(argument)</a:t>
            </a:r>
            <a:r>
              <a:rPr lang="ko-KR" altLang="en-US" b="1" dirty="0"/>
              <a:t>로 전달된 값을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함수 </a:t>
            </a:r>
            <a:r>
              <a:rPr lang="ko-KR" altLang="en-US" b="1" dirty="0"/>
              <a:t>내부에서 사용할 수 있게 해주는 변수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isNaN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(“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문자열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en-US" altLang="ko-KR" sz="2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adder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837" y="748153"/>
            <a:ext cx="12195202" cy="6109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셋다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자주 쓰이는 함수이므로 알고 있는 것이 좋다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표현된 자바스크립트 코드를 실행하는 함수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//""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묶어서 문자열로 만들지 않아도 계산된다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"2*3+4*6"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//res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30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2*3+4*6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"0x32"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//"0x32"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16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0x32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("hello")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문자열을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파싱하여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정수로 변환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숫자 없으면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전달된 값이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인지를 검사하여 그 결과를 반환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전달받은 값이 숫자가 아닐 때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"123"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처럼 문자열로 감싸도 강제로 숫자로 변환하여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검사값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false */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 {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true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 숫자가 아닙니다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정의한 함수 호출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401</Words>
  <Application>Microsoft Office PowerPoint</Application>
  <PresentationFormat>와이드스크린</PresentationFormat>
  <Paragraphs>198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803</cp:revision>
  <dcterms:created xsi:type="dcterms:W3CDTF">2023-02-01T05:36:18Z</dcterms:created>
  <dcterms:modified xsi:type="dcterms:W3CDTF">2023-03-03T09:45:37Z</dcterms:modified>
</cp:coreProperties>
</file>