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405" r:id="rId4"/>
    <p:sldId id="410" r:id="rId5"/>
    <p:sldId id="395" r:id="rId6"/>
    <p:sldId id="411" r:id="rId7"/>
    <p:sldId id="408" r:id="rId8"/>
    <p:sldId id="40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49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latin typeface="+mj-lt"/>
              </a:rPr>
              <a:t>22</a:t>
            </a:r>
            <a:r>
              <a:rPr lang="ko-KR" altLang="en-US" sz="4000" b="1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4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JavaScript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4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JavaScript Array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4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현실 세계는 객체들의 집합 사람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책상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자동차</a:t>
            </a:r>
            <a:r>
              <a:rPr lang="en-US" altLang="ko-KR" sz="1400" b="1" dirty="0"/>
              <a:t>, TV </a:t>
            </a:r>
            <a:r>
              <a:rPr lang="ko-KR" altLang="en-US" sz="1400" b="1" dirty="0"/>
              <a:t>등 객체는 자신만의 고유한 구성 속성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자바스크립트 </a:t>
            </a:r>
            <a:r>
              <a:rPr lang="ko-KR" altLang="en-US" sz="1400" b="1" dirty="0"/>
              <a:t>객체 </a:t>
            </a:r>
            <a:r>
              <a:rPr lang="ko-KR" altLang="en-US" sz="1400" b="1" dirty="0" err="1" smtClean="0"/>
              <a:t>구성예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사람 </a:t>
            </a:r>
            <a:r>
              <a:rPr lang="en-US" altLang="ko-KR" sz="1400" b="1" dirty="0"/>
              <a:t>: &lt;</a:t>
            </a:r>
            <a:r>
              <a:rPr lang="ko-KR" altLang="en-US" sz="1400" b="1" dirty="0"/>
              <a:t>이름 </a:t>
            </a:r>
            <a:r>
              <a:rPr lang="en-US" altLang="ko-KR" sz="1400" b="1" dirty="0"/>
              <a:t>: </a:t>
            </a:r>
            <a:r>
              <a:rPr lang="ko-KR" altLang="en-US" sz="1400" b="1" dirty="0" err="1"/>
              <a:t>박샘이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나이 </a:t>
            </a:r>
            <a:r>
              <a:rPr lang="en-US" altLang="ko-KR" sz="1400" b="1" dirty="0"/>
              <a:t>: 28, </a:t>
            </a:r>
            <a:r>
              <a:rPr lang="ko-KR" altLang="en-US" sz="1400" b="1" dirty="0"/>
              <a:t>성별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남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주소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서울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여러개의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/>
              <a:t>프로퍼티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속성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와 </a:t>
            </a:r>
            <a:r>
              <a:rPr lang="ko-KR" altLang="en-US" sz="1400" b="1" dirty="0" err="1"/>
              <a:t>메소드로</a:t>
            </a:r>
            <a:r>
              <a:rPr lang="ko-KR" altLang="en-US" sz="1400" b="1" dirty="0"/>
              <a:t> 구성 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/  </a:t>
            </a:r>
            <a:r>
              <a:rPr lang="ko-KR" altLang="en-US" sz="1400" b="1" dirty="0" err="1" smtClean="0"/>
              <a:t>프로퍼티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객체의 고유한 속성 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함수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자바스크립트는 </a:t>
            </a:r>
            <a:r>
              <a:rPr lang="ko-KR" altLang="en-US" sz="1400" b="1" dirty="0"/>
              <a:t>객체 기반 </a:t>
            </a:r>
            <a:r>
              <a:rPr lang="ko-KR" altLang="en-US" sz="1400" b="1" dirty="0" smtClean="0"/>
              <a:t>언어 자바스크립트는 </a:t>
            </a:r>
            <a:r>
              <a:rPr lang="ko-KR" altLang="en-US" sz="1400" b="1" dirty="0"/>
              <a:t>객체 지향 </a:t>
            </a:r>
            <a:r>
              <a:rPr lang="ko-KR" altLang="en-US" sz="1400" b="1" dirty="0" err="1"/>
              <a:t>언어같아</a:t>
            </a:r>
            <a:r>
              <a:rPr lang="ko-KR" altLang="en-US" sz="1400" b="1" dirty="0"/>
              <a:t> 보이지만 순차지향언어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1. </a:t>
            </a:r>
            <a:r>
              <a:rPr lang="ko-KR" altLang="en-US" sz="1400" b="1" dirty="0"/>
              <a:t>코어 객체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자바스크립트 언어가 실행되는 어디서나 사용 가능한 기본 객체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기본 객체로 표준 객체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/>
              <a:t>Array, Date, string, Math </a:t>
            </a:r>
            <a:r>
              <a:rPr lang="ko-KR" altLang="en-US" sz="1400" b="1" dirty="0"/>
              <a:t>타입 등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웹 페이지 자바스크립트 코드에서 혹은 서버에서 사용 가능 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/>
              <a:t>2. HTML DOM </a:t>
            </a:r>
            <a:r>
              <a:rPr lang="ko-KR" altLang="en-US" sz="1400" b="1" dirty="0"/>
              <a:t>객체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/>
              <a:t>HTML </a:t>
            </a:r>
            <a:r>
              <a:rPr lang="ko-KR" altLang="en-US" sz="1400" b="1" dirty="0"/>
              <a:t>문서에 작성된 각 </a:t>
            </a:r>
            <a:r>
              <a:rPr lang="en-US" altLang="ko-KR" sz="1400" b="1" dirty="0"/>
              <a:t>HTML </a:t>
            </a:r>
            <a:r>
              <a:rPr lang="ko-KR" altLang="en-US" sz="1400" b="1" dirty="0"/>
              <a:t>태그들을 객체화 한 것들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/>
              <a:t>HTML </a:t>
            </a:r>
            <a:r>
              <a:rPr lang="ko-KR" altLang="en-US" sz="1400" b="1" dirty="0"/>
              <a:t>문서의 내용과 모양을 제어하기 위한 목적 </a:t>
            </a:r>
            <a:r>
              <a:rPr lang="en-US" altLang="ko-KR" sz="1400" b="1" dirty="0"/>
              <a:t>w3c</a:t>
            </a:r>
            <a:r>
              <a:rPr lang="ko-KR" altLang="en-US" sz="1400" b="1" dirty="0"/>
              <a:t>의 표준 </a:t>
            </a:r>
            <a:r>
              <a:rPr lang="ko-KR" altLang="en-US" sz="1400" b="1" dirty="0" smtClean="0"/>
              <a:t>객체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JavaScript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5452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브라우저 객체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자바스크립트로 브라우저를 제어하기 위해 제공되는 </a:t>
            </a:r>
            <a:r>
              <a:rPr lang="ko-KR" altLang="en-US" sz="1400" b="1" dirty="0" smtClean="0"/>
              <a:t>객체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BOM(Browser Object Model)</a:t>
            </a:r>
            <a:r>
              <a:rPr lang="ko-KR" altLang="en-US" sz="1400" b="1" dirty="0"/>
              <a:t>에 따르는 객체들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ko-KR" altLang="en-US" sz="1400" b="1" dirty="0" err="1"/>
              <a:t>비표준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객체 코어 </a:t>
            </a:r>
            <a:r>
              <a:rPr lang="ko-KR" altLang="en-US" sz="1400" b="1" dirty="0"/>
              <a:t>객체 </a:t>
            </a:r>
            <a:r>
              <a:rPr lang="ko-KR" altLang="en-US" sz="1400" b="1" dirty="0" smtClean="0"/>
              <a:t>종류  </a:t>
            </a:r>
            <a:r>
              <a:rPr lang="en-US" altLang="ko-KR" sz="1400" b="1" dirty="0" smtClean="0"/>
              <a:t>Array</a:t>
            </a:r>
            <a:r>
              <a:rPr lang="en-US" altLang="ko-KR" sz="1400" b="1" dirty="0"/>
              <a:t>, Date, String, Math </a:t>
            </a:r>
            <a:r>
              <a:rPr lang="ko-KR" altLang="en-US" sz="1400" b="1" dirty="0"/>
              <a:t>등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코어 객체 </a:t>
            </a:r>
            <a:r>
              <a:rPr lang="ko-KR" altLang="en-US" sz="1400" b="1" dirty="0" smtClean="0"/>
              <a:t>생성 </a:t>
            </a:r>
            <a:r>
              <a:rPr lang="en-US" altLang="ko-KR" sz="1400" b="1" dirty="0" smtClean="0"/>
              <a:t>new </a:t>
            </a:r>
            <a:r>
              <a:rPr lang="ko-KR" altLang="en-US" sz="1400" b="1" dirty="0"/>
              <a:t>키워드 이용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today = new Date(); // </a:t>
            </a:r>
            <a:r>
              <a:rPr lang="ko-KR" altLang="en-US" sz="1400" b="1" dirty="0"/>
              <a:t>시간 정보를 다루는 </a:t>
            </a:r>
            <a:r>
              <a:rPr lang="en-US" altLang="ko-KR" sz="1400" b="1" dirty="0"/>
              <a:t>Date </a:t>
            </a:r>
            <a:r>
              <a:rPr lang="ko-KR" altLang="en-US" sz="1400" b="1" dirty="0"/>
              <a:t>타입의 객체 생성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 = new String("Hello");  //"Hello" </a:t>
            </a:r>
            <a:r>
              <a:rPr lang="ko-KR" altLang="en-US" sz="1400" b="1" dirty="0"/>
              <a:t>문자열을 담은 </a:t>
            </a:r>
            <a:r>
              <a:rPr lang="en-US" altLang="ko-KR" sz="1400" b="1" dirty="0"/>
              <a:t>String </a:t>
            </a:r>
            <a:r>
              <a:rPr lang="ko-KR" altLang="en-US" sz="1400" b="1" dirty="0"/>
              <a:t>타입의 객체 생성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객체가 생성되면 객체 내부에 </a:t>
            </a:r>
            <a:r>
              <a:rPr lang="ko-KR" altLang="en-US" sz="1400" b="1" dirty="0" err="1"/>
              <a:t>프로퍼티와</a:t>
            </a:r>
            <a:r>
              <a:rPr lang="ko-KR" altLang="en-US" sz="1400" b="1" dirty="0"/>
              <a:t> </a:t>
            </a:r>
            <a:r>
              <a:rPr lang="ko-KR" altLang="en-US" sz="1400" b="1" dirty="0" err="1" smtClean="0"/>
              <a:t>메소드들이</a:t>
            </a:r>
            <a:r>
              <a:rPr lang="ko-KR" altLang="en-US" sz="1400" b="1" dirty="0" smtClean="0"/>
              <a:t> 존재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객체 </a:t>
            </a:r>
            <a:r>
              <a:rPr lang="ko-KR" altLang="en-US" sz="1400" b="1" dirty="0"/>
              <a:t>접근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   객체와 멤버 사이에 점</a:t>
            </a:r>
            <a:r>
              <a:rPr lang="en-US" altLang="ko-KR" sz="1400" b="1" dirty="0"/>
              <a:t>(.) </a:t>
            </a:r>
            <a:r>
              <a:rPr lang="ko-KR" altLang="en-US" sz="1400" b="1" dirty="0"/>
              <a:t>연산자 이용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/>
              <a:t>obj.</a:t>
            </a:r>
            <a:r>
              <a:rPr lang="ko-KR" altLang="en-US" sz="1400" b="1" dirty="0" err="1"/>
              <a:t>프로퍼티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= </a:t>
            </a:r>
            <a:r>
              <a:rPr lang="ko-KR" altLang="en-US" sz="1400" b="1" dirty="0"/>
              <a:t>값</a:t>
            </a:r>
            <a:r>
              <a:rPr lang="en-US" altLang="ko-KR" sz="1400" b="1" dirty="0"/>
              <a:t>; // </a:t>
            </a:r>
            <a:r>
              <a:rPr lang="ko-KR" altLang="en-US" sz="1400" b="1" dirty="0"/>
              <a:t>객체 </a:t>
            </a:r>
            <a:r>
              <a:rPr lang="en-US" altLang="ko-KR" sz="1400" b="1" dirty="0" err="1"/>
              <a:t>obj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프로퍼티</a:t>
            </a:r>
            <a:r>
              <a:rPr lang="ko-KR" altLang="en-US" sz="1400" b="1" dirty="0"/>
              <a:t> 값 변경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   변수 </a:t>
            </a:r>
            <a:r>
              <a:rPr lang="en-US" altLang="ko-KR" sz="1400" b="1" dirty="0"/>
              <a:t>= obj.</a:t>
            </a:r>
            <a:r>
              <a:rPr lang="ko-KR" altLang="en-US" sz="1400" b="1" dirty="0" err="1"/>
              <a:t>프로퍼티</a:t>
            </a:r>
            <a:r>
              <a:rPr lang="en-US" altLang="ko-KR" sz="1400" b="1" dirty="0"/>
              <a:t>; //</a:t>
            </a:r>
            <a:r>
              <a:rPr lang="ko-KR" altLang="en-US" sz="1400" b="1" dirty="0"/>
              <a:t>객체 </a:t>
            </a:r>
            <a:r>
              <a:rPr lang="en-US" altLang="ko-KR" sz="1400" b="1" dirty="0" err="1"/>
              <a:t>obj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프로퍼티</a:t>
            </a:r>
            <a:r>
              <a:rPr lang="ko-KR" altLang="en-US" sz="1400" b="1" dirty="0"/>
              <a:t> 값 알아내기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/>
              <a:t>obj.</a:t>
            </a:r>
            <a:r>
              <a:rPr lang="ko-KR" altLang="en-US" sz="1400" b="1" dirty="0" err="1"/>
              <a:t>메소드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매개변수 값들</a:t>
            </a:r>
            <a:r>
              <a:rPr lang="en-US" altLang="ko-KR" sz="1400" b="1" dirty="0"/>
              <a:t>); //</a:t>
            </a:r>
            <a:r>
              <a:rPr lang="ko-KR" altLang="en-US" sz="1400" b="1" dirty="0"/>
              <a:t>객체 </a:t>
            </a:r>
            <a:r>
              <a:rPr lang="en-US" altLang="ko-KR" sz="1400" b="1" dirty="0" err="1"/>
              <a:t>obj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호출     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2191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JavaScript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Array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배열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8778" y="1390149"/>
            <a:ext cx="5345104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for </a:t>
            </a:r>
            <a:r>
              <a:rPr lang="ko-KR" altLang="en-US" sz="1400" b="1" dirty="0">
                <a:solidFill>
                  <a:srgbClr val="FF0000"/>
                </a:solidFill>
              </a:rPr>
              <a:t>문 중첩하기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  </a:t>
            </a:r>
            <a:r>
              <a:rPr lang="ko-KR" altLang="en-US" sz="1400" b="1" dirty="0" smtClean="0"/>
              <a:t> </a:t>
            </a:r>
            <a:r>
              <a:rPr lang="en-US" altLang="ko-KR" sz="1400" b="1" dirty="0" smtClean="0"/>
              <a:t>for </a:t>
            </a:r>
            <a:r>
              <a:rPr lang="ko-KR" altLang="en-US" sz="1400" b="1" dirty="0" smtClean="0"/>
              <a:t>문 안에 또다른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사용하는 것을 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중첩한다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고 한다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</a:t>
            </a:r>
            <a:r>
              <a:rPr lang="en-US" altLang="ko-KR" sz="1400" b="1" dirty="0" smtClean="0"/>
              <a:t>ex) *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개 표시되는 줄을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 만들려면</a:t>
            </a:r>
            <a:r>
              <a:rPr lang="en-US" altLang="ko-KR" sz="14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for(let k = 0; k&lt;5; k++)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for(let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= 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&lt; 30;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   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('*');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&gt;'); //</a:t>
            </a:r>
            <a:r>
              <a:rPr lang="ko-KR" altLang="en-US" sz="1400" b="1" dirty="0" err="1" smtClean="0"/>
              <a:t>줄바꿈을</a:t>
            </a:r>
            <a:r>
              <a:rPr lang="ko-KR" altLang="en-US" sz="1400" b="1" dirty="0" smtClean="0"/>
              <a:t> 의미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    </a:t>
            </a:r>
            <a:r>
              <a:rPr lang="en-US" altLang="ko-KR" sz="1400" b="1" dirty="0" smtClean="0"/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1.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 </a:t>
            </a:r>
            <a:r>
              <a:rPr lang="en-US" altLang="ko-KR" sz="1400" b="1" dirty="0" smtClean="0"/>
              <a:t>(k = 0)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2. </a:t>
            </a:r>
            <a:r>
              <a:rPr lang="ko-KR" altLang="en-US" sz="1400" b="1" dirty="0" smtClean="0"/>
              <a:t>안쪽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실행해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번 반복하고 빠져나온다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3. 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 </a:t>
            </a:r>
            <a:r>
              <a:rPr lang="ko-KR" altLang="en-US" sz="1400" b="1" dirty="0" smtClean="0"/>
              <a:t>태그를 추가해서 줄을 바꾸어 준다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4.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문의 조건식이 </a:t>
            </a:r>
            <a:r>
              <a:rPr lang="en-US" altLang="ko-KR" sz="1400" b="1" dirty="0" smtClean="0"/>
              <a:t>false</a:t>
            </a:r>
            <a:r>
              <a:rPr lang="ko-KR" altLang="en-US" sz="1400" b="1" dirty="0" smtClean="0"/>
              <a:t>가 될 때까지 반복한다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36" y="4095681"/>
            <a:ext cx="2647963" cy="193970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064608" y="3016584"/>
            <a:ext cx="0" cy="914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837" y="888813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객체 생성 및 활용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Date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생성 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자바의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객체 생성 방법과 </a:t>
            </a: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유사 단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js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에는 객체 변수 타입 마저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로 표현하는 것이 다름 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/* Date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객체의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toGMTString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메서드 </a:t>
            </a: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호출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toGMTString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() :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그리니치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평균 시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즉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, Date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객체의 시간을 세계 표준 시 형식으로 표현 *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현재 시간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toGMTString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/* String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객체 생성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보통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" "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이나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' '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를 사용해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리터럴로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사용하지만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연산자를 이용해 명시적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객체 생성 가능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이러한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객체는 문자열 값을 감싸고 있는 래퍼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(wrapper)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객체 *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mystr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= new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String();    // (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자바의 래퍼 클래스 같은 의미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반갑습니다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mystr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의 내용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String.length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문자열의 길이를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구한느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메소드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mystr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의 길이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mystr.length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= 10;    </a:t>
            </a:r>
            <a:r>
              <a:rPr lang="en-US" altLang="ko-K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이 문장은 오류이다</a:t>
            </a:r>
            <a:r>
              <a:rPr lang="en-US" altLang="ko-K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배열은 숫자 인덱스를 전달하게 되면 해당 인덱스에 해당하는 값을 출력할 수 있다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인덱스의 범위 이상의 인덱스를 출력하게 도면 </a:t>
            </a:r>
            <a:r>
              <a:rPr lang="en-US" altLang="ko-KR" sz="1400" b="1" dirty="0" smtClean="0"/>
              <a:t>undefined </a:t>
            </a:r>
            <a:r>
              <a:rPr lang="ko-KR" altLang="en-US" sz="1400" b="1" dirty="0" smtClean="0"/>
              <a:t>값이 나오게 됨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배열의 인덱스 중 마지막에 위치한 값에 다가가기 위해서는 </a:t>
            </a:r>
            <a:r>
              <a:rPr lang="en-US" altLang="ko-KR" sz="1400" b="1" dirty="0" err="1" smtClean="0"/>
              <a:t>array.length</a:t>
            </a:r>
            <a:r>
              <a:rPr lang="en-US" altLang="ko-KR" sz="1400" b="1" dirty="0" smtClean="0"/>
              <a:t> – 1</a:t>
            </a:r>
            <a:r>
              <a:rPr lang="ko-KR" altLang="en-US" sz="1400" b="1" dirty="0" smtClean="0"/>
              <a:t>로 접근할 수 있음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인덱스 넘버는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부터 시작하기 때문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err="1" smtClean="0"/>
              <a:t>배열안에</a:t>
            </a:r>
            <a:r>
              <a:rPr lang="ko-KR" altLang="en-US" sz="1400" b="1" dirty="0" smtClean="0"/>
              <a:t> 있는 모든 값을 출력할 수 있는 방법들 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1. for </a:t>
            </a:r>
            <a:r>
              <a:rPr lang="ko-KR" altLang="en-US" sz="1400" b="1" dirty="0" err="1" smtClean="0"/>
              <a:t>반복문을</a:t>
            </a:r>
            <a:r>
              <a:rPr lang="ko-KR" altLang="en-US" sz="1400" b="1" dirty="0" smtClean="0"/>
              <a:t> 사용하여 </a:t>
            </a:r>
            <a:r>
              <a:rPr lang="ko-KR" altLang="en-US" sz="1400" b="1" dirty="0" err="1" smtClean="0"/>
              <a:t>출력해보기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f</a:t>
            </a:r>
            <a:r>
              <a:rPr lang="en-US" altLang="ko-KR" sz="1400" b="1" dirty="0" smtClean="0"/>
              <a:t>or (let I = 0; I &lt; </a:t>
            </a:r>
            <a:r>
              <a:rPr lang="en-US" altLang="ko-KR" sz="1400" b="1" dirty="0" err="1" smtClean="0"/>
              <a:t>array.length</a:t>
            </a:r>
            <a:r>
              <a:rPr lang="en-US" altLang="ko-KR" sz="1400" b="1" dirty="0" smtClean="0"/>
              <a:t>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console.log(array[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]); //</a:t>
            </a:r>
            <a:r>
              <a:rPr lang="en-US" altLang="ko-KR" sz="1400" b="1" dirty="0" err="1" smtClean="0"/>
              <a:t>i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부터 시작해서 증가하는 값이 </a:t>
            </a:r>
            <a:r>
              <a:rPr lang="en-US" altLang="ko-KR" sz="1400" b="1" dirty="0" smtClean="0"/>
              <a:t>array</a:t>
            </a:r>
            <a:r>
              <a:rPr lang="ko-KR" altLang="en-US" sz="1400" b="1" dirty="0" smtClean="0"/>
              <a:t>의 범위 내에서 반복하면서 출력이 가능 </a:t>
            </a:r>
            <a:r>
              <a:rPr lang="en-US" altLang="ko-KR" sz="1400" b="1" dirty="0" smtClean="0"/>
              <a:t>}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2. for of </a:t>
            </a:r>
            <a:r>
              <a:rPr lang="ko-KR" altLang="en-US" sz="1400" b="1" dirty="0" smtClean="0"/>
              <a:t>구문 사용하여 </a:t>
            </a:r>
            <a:r>
              <a:rPr lang="ko-KR" altLang="en-US" sz="1400" b="1" dirty="0" err="1" smtClean="0"/>
              <a:t>출력해보기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for (let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of array) { console.log(array); }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3. </a:t>
            </a:r>
            <a:r>
              <a:rPr lang="en-US" altLang="ko-KR" sz="1400" b="1" dirty="0" err="1" smtClean="0"/>
              <a:t>forEach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이용하여 배열 전부 출력하기 </a:t>
            </a:r>
            <a:r>
              <a:rPr lang="en-US" altLang="ko-KR" sz="1400" b="1" dirty="0" smtClean="0"/>
              <a:t>( </a:t>
            </a:r>
            <a:r>
              <a:rPr lang="en-US" altLang="ko-KR" sz="1400" b="1" dirty="0" err="1" smtClean="0"/>
              <a:t>forEach</a:t>
            </a:r>
            <a:r>
              <a:rPr lang="ko-KR" altLang="en-US" sz="1400" b="1" dirty="0" smtClean="0"/>
              <a:t>는 </a:t>
            </a:r>
            <a:r>
              <a:rPr lang="ko-KR" altLang="en-US" sz="1400" b="1" dirty="0" err="1" smtClean="0"/>
              <a:t>콜백함수를</a:t>
            </a:r>
            <a:r>
              <a:rPr lang="ko-KR" altLang="en-US" sz="1400" b="1" dirty="0" smtClean="0"/>
              <a:t> 받아온다</a:t>
            </a:r>
            <a:r>
              <a:rPr lang="en-US" altLang="ko-KR" sz="1400" b="1" dirty="0" smtClean="0"/>
              <a:t>.) </a:t>
            </a:r>
            <a:r>
              <a:rPr lang="ko-KR" altLang="en-US" sz="1400" b="1" dirty="0" smtClean="0"/>
              <a:t>배열 안에 들어있는 </a:t>
            </a:r>
            <a:r>
              <a:rPr lang="en-US" altLang="ko-KR" sz="1400" b="1" dirty="0" smtClean="0"/>
              <a:t>value</a:t>
            </a:r>
            <a:r>
              <a:rPr lang="ko-KR" altLang="en-US" sz="1400" b="1" dirty="0" err="1" smtClean="0"/>
              <a:t>들마다</a:t>
            </a:r>
            <a:r>
              <a:rPr lang="ko-KR" altLang="en-US" sz="1400" b="1" dirty="0" smtClean="0"/>
              <a:t> 전달받은 함수를 출력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 err="1" smtClean="0"/>
              <a:t>array.forEach</a:t>
            </a:r>
            <a:r>
              <a:rPr lang="en-US" altLang="ko-KR" sz="1400" b="1" dirty="0" smtClean="0"/>
              <a:t>(function() { console.log(); 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 Array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29330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636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매개변수 </a:t>
            </a:r>
            <a:r>
              <a:rPr lang="en-US" altLang="ko-KR" b="1" dirty="0"/>
              <a:t>(parameter)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함수를 </a:t>
            </a:r>
            <a:r>
              <a:rPr lang="ko-KR" altLang="en-US" b="1" dirty="0"/>
              <a:t>선언할 때 외부에서 값을 받는 </a:t>
            </a:r>
            <a:r>
              <a:rPr lang="ko-KR" altLang="en-US" b="1" dirty="0" smtClean="0"/>
              <a:t>변수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함수 </a:t>
            </a:r>
            <a:r>
              <a:rPr lang="ko-KR" altLang="en-US" b="1" dirty="0"/>
              <a:t>이름 옆의 괄호 안에 매개변수 이름을 넣어준다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매개변수에 </a:t>
            </a:r>
            <a:r>
              <a:rPr lang="ko-KR" altLang="en-US" b="1" dirty="0"/>
              <a:t>이름을 붙이는 방법은 일반적인 변수 이름을 붙이는 방법과 </a:t>
            </a:r>
            <a:r>
              <a:rPr lang="ko-KR" altLang="en-US" b="1" dirty="0" smtClean="0"/>
              <a:t>같다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매개변수는 </a:t>
            </a:r>
            <a:r>
              <a:rPr lang="ko-KR" altLang="en-US" b="1" dirty="0"/>
              <a:t>선언된 함수에서만 사용한다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함수에 </a:t>
            </a:r>
            <a:r>
              <a:rPr lang="ko-KR" altLang="en-US" b="1" dirty="0" err="1"/>
              <a:t>여러개의</a:t>
            </a:r>
            <a:r>
              <a:rPr lang="ko-KR" altLang="en-US" b="1" dirty="0"/>
              <a:t> 매개변수가 필요할 </a:t>
            </a:r>
            <a:r>
              <a:rPr lang="ko-KR" altLang="en-US" b="1" dirty="0" smtClean="0"/>
              <a:t>때에는 </a:t>
            </a:r>
            <a:r>
              <a:rPr lang="ko-KR" altLang="en-US" b="1" dirty="0"/>
              <a:t>매개변수 사이에 쉼표</a:t>
            </a:r>
            <a:r>
              <a:rPr lang="en-US" altLang="ko-KR" b="1" dirty="0"/>
              <a:t>(,)</a:t>
            </a:r>
            <a:r>
              <a:rPr lang="ko-KR" altLang="en-US" b="1" dirty="0"/>
              <a:t>를 찍으면서 나열한다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인수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매개변수가 </a:t>
            </a:r>
            <a:r>
              <a:rPr lang="ko-KR" altLang="en-US" b="1" dirty="0"/>
              <a:t>있는 함수를 실행할 때</a:t>
            </a:r>
            <a:r>
              <a:rPr lang="en-US" altLang="ko-KR" b="1" dirty="0"/>
              <a:t>, </a:t>
            </a:r>
            <a:r>
              <a:rPr lang="ko-KR" altLang="en-US" b="1" dirty="0"/>
              <a:t>매개변수로 값을 넘겨주는 </a:t>
            </a:r>
            <a:r>
              <a:rPr lang="ko-KR" altLang="en-US" b="1" dirty="0" smtClean="0"/>
              <a:t>변수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인자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매개변수와 </a:t>
            </a:r>
            <a:r>
              <a:rPr lang="ko-KR" altLang="en-US" b="1" dirty="0"/>
              <a:t>인수를 통틀어서 </a:t>
            </a:r>
            <a:r>
              <a:rPr lang="ko-KR" altLang="en-US" b="1" dirty="0" err="1"/>
              <a:t>인자라고한다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매개변수</a:t>
            </a:r>
            <a:r>
              <a:rPr lang="en-US" altLang="ko-KR" b="1" dirty="0" smtClean="0"/>
              <a:t>(parameter)</a:t>
            </a:r>
            <a:r>
              <a:rPr lang="ko-KR" altLang="en-US" b="1" dirty="0" smtClean="0"/>
              <a:t>는 함수를 호출할 때 인수</a:t>
            </a:r>
            <a:r>
              <a:rPr lang="en-US" altLang="ko-KR" b="1" dirty="0" smtClean="0"/>
              <a:t>(argument)</a:t>
            </a:r>
            <a:r>
              <a:rPr lang="ko-KR" altLang="en-US" b="1" dirty="0" smtClean="0"/>
              <a:t>로 전달된 값을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함수 내부에서 사용할 수 있게 해주는 변수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매개변수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매개변수의 인수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인자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8778" y="1390149"/>
            <a:ext cx="5345104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for </a:t>
            </a:r>
            <a:r>
              <a:rPr lang="ko-KR" altLang="en-US" sz="1400" b="1" dirty="0">
                <a:solidFill>
                  <a:srgbClr val="FF0000"/>
                </a:solidFill>
              </a:rPr>
              <a:t>문 중첩하기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  </a:t>
            </a:r>
            <a:r>
              <a:rPr lang="ko-KR" altLang="en-US" sz="1400" b="1" dirty="0" smtClean="0"/>
              <a:t> </a:t>
            </a:r>
            <a:r>
              <a:rPr lang="en-US" altLang="ko-KR" sz="1400" b="1" dirty="0" smtClean="0"/>
              <a:t>for </a:t>
            </a:r>
            <a:r>
              <a:rPr lang="ko-KR" altLang="en-US" sz="1400" b="1" dirty="0" smtClean="0"/>
              <a:t>문 안에 또다른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사용하는 것을 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중첩한다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고 한다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</a:t>
            </a:r>
            <a:r>
              <a:rPr lang="en-US" altLang="ko-KR" sz="1400" b="1" dirty="0" smtClean="0"/>
              <a:t>ex) *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개 표시되는 줄을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 만들려면</a:t>
            </a:r>
            <a:r>
              <a:rPr lang="en-US" altLang="ko-KR" sz="14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for(let k = 0; k&lt;5; k++)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for(let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= 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&lt; 30;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   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('*');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&gt;'); //</a:t>
            </a:r>
            <a:r>
              <a:rPr lang="ko-KR" altLang="en-US" sz="1400" b="1" dirty="0" err="1" smtClean="0"/>
              <a:t>줄바꿈을</a:t>
            </a:r>
            <a:r>
              <a:rPr lang="ko-KR" altLang="en-US" sz="1400" b="1" dirty="0" smtClean="0"/>
              <a:t> 의미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    </a:t>
            </a:r>
            <a:r>
              <a:rPr lang="en-US" altLang="ko-KR" sz="1400" b="1" dirty="0" smtClean="0"/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1.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 </a:t>
            </a:r>
            <a:r>
              <a:rPr lang="en-US" altLang="ko-KR" sz="1400" b="1" dirty="0" smtClean="0"/>
              <a:t>(k = 0)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2. </a:t>
            </a:r>
            <a:r>
              <a:rPr lang="ko-KR" altLang="en-US" sz="1400" b="1" dirty="0" smtClean="0"/>
              <a:t>안쪽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실행해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번 반복하고 빠져나온다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3. 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 </a:t>
            </a:r>
            <a:r>
              <a:rPr lang="ko-KR" altLang="en-US" sz="1400" b="1" dirty="0" smtClean="0"/>
              <a:t>태그를 추가해서 줄을 바꾸어 준다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4.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문의 조건식이 </a:t>
            </a:r>
            <a:r>
              <a:rPr lang="en-US" altLang="ko-KR" sz="1400" b="1" dirty="0" smtClean="0"/>
              <a:t>false</a:t>
            </a:r>
            <a:r>
              <a:rPr lang="ko-KR" altLang="en-US" sz="1400" b="1" dirty="0" smtClean="0"/>
              <a:t>가 될 때까지 반복한다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36" y="4095681"/>
            <a:ext cx="2647963" cy="193970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064608" y="3016584"/>
            <a:ext cx="0" cy="914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837" y="897778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2" y="1454496"/>
            <a:ext cx="5662107" cy="20601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14070"/>
          <a:stretch/>
        </p:blipFill>
        <p:spPr>
          <a:xfrm>
            <a:off x="365362" y="4399895"/>
            <a:ext cx="5763703" cy="2042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782" y="3960801"/>
            <a:ext cx="3900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인수를 하나 더 추가하여 결과 값 해보기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362" y="918523"/>
            <a:ext cx="4496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매개변수와 인수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인자를 이용해서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sum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구하기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7824</TotalTime>
  <Words>576</Words>
  <Application>Microsoft Office PowerPoint</Application>
  <PresentationFormat>와이드스크린</PresentationFormat>
  <Paragraphs>130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830</cp:revision>
  <dcterms:created xsi:type="dcterms:W3CDTF">2023-02-01T05:36:18Z</dcterms:created>
  <dcterms:modified xsi:type="dcterms:W3CDTF">2023-03-06T09:57:19Z</dcterms:modified>
</cp:coreProperties>
</file>