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405" r:id="rId4"/>
    <p:sldId id="410" r:id="rId5"/>
    <p:sldId id="395" r:id="rId6"/>
    <p:sldId id="411" r:id="rId7"/>
    <p:sldId id="40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23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화살표 함수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(Arrow function)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즉시 실행 함수 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이용한 현재 시간 출력</a:t>
            </a:r>
            <a:endParaRPr lang="en-US" altLang="ko-KR" sz="1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 [ ]</a:t>
            </a:r>
            <a:r>
              <a:rPr lang="ko-KR" altLang="en-US" sz="1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return </a:t>
            </a:r>
            <a:r>
              <a:rPr lang="ko-KR" altLang="en-US" sz="1400" b="1" dirty="0"/>
              <a:t>문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함수 </a:t>
            </a:r>
            <a:r>
              <a:rPr lang="ko-KR" altLang="en-US" sz="1400" b="1" dirty="0"/>
              <a:t>안에서 실행하고 그 결과를 함수 밖에서 받아 처리해야 할 경우도 많다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함수의 </a:t>
            </a:r>
            <a:r>
              <a:rPr lang="ko-KR" altLang="en-US" sz="1400" b="1" dirty="0"/>
              <a:t>실행 결과를 함수를 실행한 시점으로 넘겨주는 것을 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결과값을 반환한다 </a:t>
            </a:r>
            <a:r>
              <a:rPr lang="en-US" altLang="ko-KR" sz="1400" b="1" dirty="0"/>
              <a:t>return'</a:t>
            </a:r>
            <a:r>
              <a:rPr lang="ko-KR" altLang="en-US" sz="1400" b="1" dirty="0"/>
              <a:t>이라고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함수를 </a:t>
            </a:r>
            <a:r>
              <a:rPr lang="ko-KR" altLang="en-US" sz="1400" b="1" dirty="0"/>
              <a:t>실행한 후 결과를 반환할 때는 </a:t>
            </a:r>
            <a:r>
              <a:rPr lang="ko-KR" altLang="en-US" sz="1400" b="1" dirty="0" err="1"/>
              <a:t>예약어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return </a:t>
            </a:r>
            <a:r>
              <a:rPr lang="ko-KR" altLang="en-US" sz="1400" b="1" dirty="0"/>
              <a:t>다음에 넘겨줄 값이나 변수를 지정한다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&lt;script&gt;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    function </a:t>
            </a:r>
            <a:r>
              <a:rPr lang="en-US" altLang="ko-KR" sz="1400" b="1" dirty="0" err="1">
                <a:latin typeface="Consolas" panose="020B0609020204030204" pitchFamily="49" charset="0"/>
              </a:rPr>
              <a:t>calcSum</a:t>
            </a:r>
            <a:r>
              <a:rPr lang="en-US" altLang="ko-KR" sz="1400" b="1" dirty="0">
                <a:latin typeface="Consolas" panose="020B0609020204030204" pitchFamily="49" charset="0"/>
              </a:rPr>
              <a:t>(n) {  //</a:t>
            </a:r>
            <a:r>
              <a:rPr lang="ko-KR" altLang="en-US" sz="1400" b="1" dirty="0">
                <a:latin typeface="Consolas" panose="020B0609020204030204" pitchFamily="49" charset="0"/>
              </a:rPr>
              <a:t>매개변수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latin typeface="Consolas" panose="020B0609020204030204" pitchFamily="49" charset="0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        for (let </a:t>
            </a:r>
            <a:r>
              <a:rPr lang="en-US" altLang="ko-KR" sz="1400" b="1" dirty="0" err="1"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latin typeface="Consolas" panose="020B0609020204030204" pitchFamily="49" charset="0"/>
              </a:rPr>
              <a:t> = 1; </a:t>
            </a:r>
            <a:r>
              <a:rPr lang="en-US" altLang="ko-KR" sz="1400" b="1" dirty="0" err="1"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latin typeface="Consolas" panose="020B0609020204030204" pitchFamily="49" charset="0"/>
              </a:rPr>
              <a:t> &lt;= n; </a:t>
            </a:r>
            <a:r>
              <a:rPr lang="en-US" altLang="ko-KR" sz="1400" b="1" dirty="0" err="1"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            sum += </a:t>
            </a:r>
            <a:r>
              <a:rPr lang="en-US" altLang="ko-KR" sz="1400" b="1" dirty="0" err="1"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        return sum;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Consolas" panose="020B0609020204030204" pitchFamily="49" charset="0"/>
              </a:rPr>
              <a:t>        let </a:t>
            </a:r>
            <a:r>
              <a:rPr lang="en-US" altLang="ko-KR" sz="1400" b="1" dirty="0" err="1">
                <a:latin typeface="Consolas" panose="020B0609020204030204" pitchFamily="49" charset="0"/>
              </a:rPr>
              <a:t>num</a:t>
            </a:r>
            <a:r>
              <a:rPr lang="en-US" altLang="ko-KR" sz="1400" b="1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latin typeface="Consolas" panose="020B0609020204030204" pitchFamily="49" charset="0"/>
              </a:rPr>
              <a:t>parseInt</a:t>
            </a:r>
            <a:r>
              <a:rPr lang="en-US" altLang="ko-KR" sz="1400" b="1" dirty="0">
                <a:latin typeface="Consolas" panose="020B0609020204030204" pitchFamily="49" charset="0"/>
              </a:rPr>
              <a:t>(prompt("</a:t>
            </a:r>
            <a:r>
              <a:rPr lang="ko-KR" altLang="en-US" sz="1400" b="1" dirty="0">
                <a:latin typeface="Consolas" panose="020B0609020204030204" pitchFamily="49" charset="0"/>
              </a:rPr>
              <a:t>몇까지 더할까요</a:t>
            </a:r>
            <a:r>
              <a:rPr lang="en-US" altLang="ko-KR" sz="1400" b="1" dirty="0">
                <a:latin typeface="Consolas" panose="020B0609020204030204" pitchFamily="49" charset="0"/>
              </a:rPr>
              <a:t>?"));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latin typeface="Consolas" panose="020B0609020204030204" pitchFamily="49" charset="0"/>
              </a:rPr>
              <a:t>document.write</a:t>
            </a:r>
            <a:r>
              <a:rPr lang="en-US" altLang="ko-KR" sz="1400" b="1" dirty="0">
                <a:latin typeface="Consolas" panose="020B0609020204030204" pitchFamily="49" charset="0"/>
              </a:rPr>
              <a:t>(`1</a:t>
            </a:r>
            <a:r>
              <a:rPr lang="ko-KR" altLang="en-US" sz="1400" b="1" dirty="0">
                <a:latin typeface="Consolas" panose="020B0609020204030204" pitchFamily="49" charset="0"/>
              </a:rPr>
              <a:t>부터 </a:t>
            </a:r>
            <a:r>
              <a:rPr lang="en-US" altLang="ko-KR" sz="1400" b="1" dirty="0"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latin typeface="Consolas" panose="020B0609020204030204" pitchFamily="49" charset="0"/>
              </a:rPr>
              <a:t>num</a:t>
            </a:r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latin typeface="Consolas" panose="020B0609020204030204" pitchFamily="49" charset="0"/>
              </a:rPr>
              <a:t>까지 더하면 </a:t>
            </a:r>
            <a:r>
              <a:rPr lang="en-US" altLang="ko-KR" sz="1400" b="1" dirty="0"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latin typeface="Consolas" panose="020B0609020204030204" pitchFamily="49" charset="0"/>
              </a:rPr>
              <a:t>calcSum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num</a:t>
            </a:r>
            <a:r>
              <a:rPr lang="en-US" altLang="ko-KR" sz="1400" b="1" dirty="0">
                <a:latin typeface="Consolas" panose="020B0609020204030204" pitchFamily="49" charset="0"/>
              </a:rPr>
              <a:t>)}</a:t>
            </a:r>
            <a:r>
              <a:rPr lang="ko-KR" altLang="en-US" sz="1400" b="1" dirty="0"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latin typeface="Consolas" panose="020B0609020204030204" pitchFamily="49" charset="0"/>
              </a:rPr>
              <a:t>.`);</a:t>
            </a:r>
            <a:endParaRPr lang="ko-KR" altLang="en-US" sz="14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latin typeface="Consolas" panose="020B0609020204030204" pitchFamily="49" charset="0"/>
              </a:rPr>
              <a:t>&lt;/script&gt;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화살표 함수 </a:t>
            </a:r>
            <a:r>
              <a:rPr lang="en-US" altLang="ko-KR" sz="1400" b="1" dirty="0" smtClean="0"/>
              <a:t>(arrow function) : ES6 </a:t>
            </a:r>
            <a:r>
              <a:rPr lang="ko-KR" altLang="en-US" sz="1400" b="1" dirty="0" smtClean="0"/>
              <a:t>버전부터는 </a:t>
            </a:r>
            <a:r>
              <a:rPr lang="en-US" altLang="ko-KR" sz="1400" b="1" dirty="0" smtClean="0"/>
              <a:t>=&gt;</a:t>
            </a:r>
            <a:r>
              <a:rPr lang="ko-KR" altLang="en-US" sz="1400" b="1" dirty="0" smtClean="0"/>
              <a:t>을 사용해 함수를 좀 더 간단하게 선언함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 smtClean="0"/>
              <a:t>화살표 함수는 함수 표현식을 사용할 경우에만 사용할 수 있음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() =&gt; {</a:t>
            </a:r>
            <a:r>
              <a:rPr lang="ko-KR" altLang="en-US" sz="1400" b="1" dirty="0" smtClean="0"/>
              <a:t>함수 내용</a:t>
            </a:r>
            <a:r>
              <a:rPr lang="en-US" altLang="ko-KR" sz="1400" b="1" dirty="0" smtClean="0"/>
              <a:t>}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매개변수</a:t>
            </a:r>
            <a:r>
              <a:rPr lang="en-US" altLang="ko-KR" sz="1400" b="1" dirty="0" smtClean="0"/>
              <a:t>) =&gt; {</a:t>
            </a:r>
            <a:r>
              <a:rPr lang="ko-KR" altLang="en-US" sz="1400" b="1" dirty="0" smtClean="0"/>
              <a:t>함수 내용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let </a:t>
            </a:r>
            <a:r>
              <a:rPr lang="en-US" altLang="ko-KR" sz="1400" b="1" dirty="0"/>
              <a:t>hi = function () {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         return `</a:t>
            </a:r>
            <a:r>
              <a:rPr lang="ko-KR" altLang="en-US" sz="1400" b="1" dirty="0"/>
              <a:t>안녕하세요</a:t>
            </a:r>
            <a:r>
              <a:rPr lang="en-US" altLang="ko-KR" sz="1400" b="1" dirty="0" smtClean="0"/>
              <a:t>?`  </a:t>
            </a:r>
            <a:r>
              <a:rPr lang="en-US" altLang="ko-KR" sz="1400" b="1" dirty="0"/>
              <a:t>}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     hi();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let </a:t>
            </a:r>
            <a:r>
              <a:rPr lang="en-US" altLang="ko-KR" sz="1400" b="1" dirty="0"/>
              <a:t>hello = () =&gt; { return `</a:t>
            </a:r>
            <a:r>
              <a:rPr lang="ko-KR" altLang="en-US" sz="1400" b="1" dirty="0"/>
              <a:t>안녕하세요</a:t>
            </a:r>
            <a:r>
              <a:rPr lang="en-US" altLang="ko-KR" sz="1400" b="1" dirty="0"/>
              <a:t>?`; }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        hello();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let bye = () =&gt; `</a:t>
            </a:r>
            <a:r>
              <a:rPr lang="ko-KR" altLang="en-US" sz="1400" b="1" dirty="0" smtClean="0"/>
              <a:t>안녕히 가세요</a:t>
            </a:r>
            <a:r>
              <a:rPr lang="en-US" altLang="ko-KR" sz="1400" b="1" dirty="0" smtClean="0"/>
              <a:t>`;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             bye();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        =&gt; 3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가지 모두 변수를 출력하는 것 같지만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화살표 함수를 사용하여 축약이 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능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         </a:t>
            </a:r>
          </a:p>
          <a:p>
            <a:pPr lvl="1">
              <a:lnSpc>
                <a:spcPct val="200000"/>
              </a:lnSpc>
            </a:pP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화살표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(Arrow function)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즉시 실행 함수</a:t>
            </a:r>
            <a:endParaRPr lang="en-US" altLang="ko-KR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778" y="1390149"/>
            <a:ext cx="534510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for </a:t>
            </a:r>
            <a:r>
              <a:rPr lang="ko-KR" altLang="en-US" sz="1400" b="1" dirty="0">
                <a:solidFill>
                  <a:srgbClr val="FF0000"/>
                </a:solidFill>
              </a:rPr>
              <a:t>문 중첩하기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</a:t>
            </a: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안에 또다른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사용하는 것을 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중첩한다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고 한다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</a:t>
            </a:r>
            <a:r>
              <a:rPr lang="en-US" altLang="ko-KR" sz="1400" b="1" dirty="0" smtClean="0"/>
              <a:t>ex) *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 표시되는 줄을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만들려면</a:t>
            </a:r>
            <a:r>
              <a:rPr lang="en-US" altLang="ko-KR" sz="14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for(let k = 0; k&lt;5; k++)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for(let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30;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   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('*');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&gt;'); //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의미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    </a:t>
            </a:r>
            <a:r>
              <a:rPr lang="en-US" altLang="ko-KR" sz="1400" b="1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1.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 </a:t>
            </a:r>
            <a:r>
              <a:rPr lang="en-US" altLang="ko-KR" sz="1400" b="1" dirty="0" smtClean="0"/>
              <a:t>(k = 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2. </a:t>
            </a:r>
            <a:r>
              <a:rPr lang="ko-KR" altLang="en-US" sz="1400" b="1" dirty="0" smtClean="0"/>
              <a:t>안쪽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반복하고 빠져나온다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3. 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 </a:t>
            </a:r>
            <a:r>
              <a:rPr lang="ko-KR" altLang="en-US" sz="1400" b="1" dirty="0" smtClean="0"/>
              <a:t>태그를 추가해서 줄을 바꾸어 준다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4.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문의 조건식이 </a:t>
            </a:r>
            <a:r>
              <a:rPr lang="en-US" altLang="ko-KR" sz="1400" b="1" dirty="0" smtClean="0"/>
              <a:t>false</a:t>
            </a:r>
            <a:r>
              <a:rPr lang="ko-KR" altLang="en-US" sz="1400" b="1" dirty="0" smtClean="0"/>
              <a:t>가 될 때까지 반복한다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095681"/>
            <a:ext cx="2647963" cy="19397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64608" y="3016584"/>
            <a:ext cx="0" cy="91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837" y="888813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&lt;!-- 1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번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함수 실행 결과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 실행 결과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300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&lt;!-- 2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번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 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님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?`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 () 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페이지 상단에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alert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창이 뜨며 사용자에게 입력을 받아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username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을 입력한 값에 맞게 출력해준다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 ex)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권민지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권민지님 안녕하세요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즉시 실행 함수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지금까지는 함수를 선언한 후 실행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같은 함수를 여러 번 실행할 수 있음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한번만 사용하는 함수라면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선언과 동시에 실행할 수 있다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.  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*/</a:t>
            </a:r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Date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객체를 이용한 현재 시간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현재 시간으로 객체 생성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↓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toUTCString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현재의 시간을 날짜를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UTC(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세계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협정시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형식으로 표현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참고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 UTC 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세계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협정시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GMT (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그리니치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표준시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의 시간은 같다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현재 시간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toUTCString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getFullYear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() : Date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객체의 년도를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비트 숫자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(YYYY)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로 반환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getFullYear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년도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getMonth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() : Date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객체의 월을 반환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단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0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부터 시작함 즉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1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월은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getMonth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getHours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getMinutes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초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밀리초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 : 1/1000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초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getMilliseconds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밀리초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숫자 순서대로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: 1.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년도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2.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 3.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4.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시간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4.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6.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초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2023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↓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toLocaleString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() :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날짜를 시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초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타임존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형식으로 표현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DateObject.toLocaleString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([locales [, options]])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  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지정된 지역에서 표현하는 방식의 날짜를 문자열로 리턴 *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next.toLocaleString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() : 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toLocaleString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Array [ ] :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배열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628442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↓ Array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로 배열 객체 생성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변수 생성한 것과 동일함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15.1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15.4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16.1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17.5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19.2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21.4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평균 온도는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배열의 원소 수는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? : 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5163" y="822320"/>
            <a:ext cx="6198235" cy="6035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배열은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Array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의 객체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rgbClr val="FFFFFF"/>
                </a:solidFill>
                <a:latin typeface="Consolas" panose="020B0609020204030204" pitchFamily="49" charset="0"/>
              </a:rPr>
              <a:t>[]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로 생성해도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Array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의 객체로 </a:t>
            </a:r>
            <a:r>
              <a:rPr lang="ko-KR" altLang="en-US" sz="1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다루어짐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배열에는 여러 타입의 데이터가 섞인 채 저장이 가능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(ex.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or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let any = new Array(5);  </a:t>
            </a:r>
            <a:r>
              <a:rPr lang="en-US" altLang="ko-KR" sz="1400" b="1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// 5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개의 원소를 가진 배열이 생성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any[0]; = 0;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   any[1]; = 5.5;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   any[2]; = "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이미지 벡터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";       //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문자열 저장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any[3]; = new Date();          // Date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객체 저장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any[4]; = </a:t>
            </a:r>
            <a:r>
              <a:rPr lang="en-US" altLang="ko-KR" sz="1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convertFunction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     // function </a:t>
            </a:r>
            <a:r>
              <a:rPr lang="en-US" altLang="ko-KR" sz="1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convertFunction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의 주소를 </a:t>
            </a:r>
            <a:r>
              <a:rPr lang="ko-KR" altLang="en-US" sz="1400" b="1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저장</a:t>
            </a:r>
            <a:endParaRPr lang="ko-KR" altLang="en-US" sz="1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문자열을 배열처럼 사용이 가능하다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. []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연산자를 사용하여 각 문자에 접근한다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FFFFFF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hello = new String("Hello");    //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문자열을 </a:t>
            </a:r>
            <a:r>
              <a:rPr lang="ko-KR" altLang="en-US" sz="1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담기위한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객체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let c = hello[0];   // c = "H". 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문자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H</a:t>
            </a:r>
            <a:r>
              <a:rPr lang="ko-KR" altLang="en-US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가 아니라 문자열 </a:t>
            </a:r>
            <a:r>
              <a:rPr lang="en-US" altLang="ko-KR" sz="1400" b="1" dirty="0">
                <a:solidFill>
                  <a:srgbClr val="FFFFFF"/>
                </a:solidFill>
                <a:latin typeface="Consolas" panose="020B0609020204030204" pitchFamily="49" charset="0"/>
              </a:rPr>
              <a:t>"H"</a:t>
            </a:r>
          </a:p>
        </p:txBody>
      </p:sp>
    </p:spTree>
    <p:extLst>
      <p:ext uri="{BB962C8B-B14F-4D97-AF65-F5344CB8AC3E}">
        <p14:creationId xmlns:p14="http://schemas.microsoft.com/office/powerpoint/2010/main" val="37533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354</Words>
  <Application>Microsoft Office PowerPoint</Application>
  <PresentationFormat>와이드스크린</PresentationFormat>
  <Paragraphs>143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842</cp:revision>
  <dcterms:created xsi:type="dcterms:W3CDTF">2023-02-01T05:36:18Z</dcterms:created>
  <dcterms:modified xsi:type="dcterms:W3CDTF">2023-03-07T10:02:31Z</dcterms:modified>
</cp:coreProperties>
</file>