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410" r:id="rId4"/>
    <p:sldId id="413" r:id="rId5"/>
    <p:sldId id="405" r:id="rId6"/>
    <p:sldId id="412" r:id="rId7"/>
    <p:sldId id="414" r:id="rId8"/>
    <p:sldId id="411" r:id="rId9"/>
    <p:sldId id="40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42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24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동기와 비동기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CallBack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디버그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getDate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나머지 매개변수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Math.random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JavaScript</a:t>
            </a:r>
            <a:r>
              <a:rPr lang="ko-KR" altLang="en-US" sz="1400" dirty="0"/>
              <a:t>는 코드가 작성된 순서대로 작업을 처리하는 </a:t>
            </a:r>
            <a:r>
              <a:rPr lang="ko-KR" altLang="en-US" sz="1400" b="1" dirty="0"/>
              <a:t>동기식 </a:t>
            </a:r>
            <a:r>
              <a:rPr lang="ko-KR" altLang="en-US" sz="1400" b="1" dirty="0" smtClean="0"/>
              <a:t>언어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이전 </a:t>
            </a:r>
            <a:r>
              <a:rPr lang="ko-KR" altLang="en-US" sz="1400" dirty="0"/>
              <a:t>작업이 진행 중일 때는 다음 작업을 수행하지 않고 기다린다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/>
              <a:t>오래 걸리는 </a:t>
            </a:r>
            <a:r>
              <a:rPr lang="en-US" altLang="ko-KR" sz="1200" dirty="0"/>
              <a:t>B</a:t>
            </a:r>
            <a:r>
              <a:rPr lang="ko-KR" altLang="en-US" sz="1200" dirty="0"/>
              <a:t>작업의 </a:t>
            </a:r>
            <a:r>
              <a:rPr lang="en-US" altLang="ko-KR" sz="1200" dirty="0"/>
              <a:t>20</a:t>
            </a:r>
            <a:r>
              <a:rPr lang="ko-KR" altLang="en-US" sz="1200" dirty="0"/>
              <a:t>초가 모두 끝나기 전까지 </a:t>
            </a:r>
            <a:r>
              <a:rPr lang="en-US" altLang="ko-KR" sz="1200" dirty="0"/>
              <a:t>C</a:t>
            </a:r>
            <a:r>
              <a:rPr lang="ko-KR" altLang="en-US" sz="1200" dirty="0"/>
              <a:t>작업은 진행되지 않는다</a:t>
            </a:r>
            <a:r>
              <a:rPr lang="en-US" altLang="ko-KR" sz="1200" dirty="0" smtClean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 smtClean="0"/>
              <a:t>한 </a:t>
            </a:r>
            <a:r>
              <a:rPr lang="ko-KR" altLang="en-US" sz="1200" dirty="0"/>
              <a:t>작업이 너무 오래 걸리면 모든 작업이 오래 걸리게 되어 전반적인 흐름이 느려진다는 것이다</a:t>
            </a:r>
            <a:r>
              <a:rPr lang="en-US" altLang="ko-KR" sz="1200" dirty="0"/>
              <a:t>.</a:t>
            </a:r>
            <a:endParaRPr lang="ko-KR" altLang="en-US" sz="1200" dirty="0" smtClean="0"/>
          </a:p>
          <a:p>
            <a:pPr lvl="1">
              <a:lnSpc>
                <a:spcPct val="200000"/>
              </a:lnSpc>
            </a:pP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동기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(Synchronous)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와 비동기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Asynchronous)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https://velog.velcdn.com/images/hye_rin/post/88fefad3-3887-4b06-a4f4-c6dfaef52e91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" t="34622" r="7340" b="36172"/>
          <a:stretch/>
        </p:blipFill>
        <p:spPr bwMode="auto">
          <a:xfrm>
            <a:off x="534155" y="3081771"/>
            <a:ext cx="10469133" cy="20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비동기</a:t>
            </a:r>
            <a:r>
              <a:rPr lang="en-US" altLang="ko-KR" sz="1400" dirty="0"/>
              <a:t>(Asynchronous: </a:t>
            </a:r>
            <a:r>
              <a:rPr lang="ko-KR" altLang="en-US" sz="1400" dirty="0"/>
              <a:t>동시에 일어나지 </a:t>
            </a:r>
            <a:r>
              <a:rPr lang="ko-KR" altLang="en-US" sz="1400" dirty="0" smtClean="0"/>
              <a:t>않는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비동기는 </a:t>
            </a:r>
            <a:r>
              <a:rPr lang="ko-KR" altLang="en-US" sz="1400" dirty="0"/>
              <a:t>동시에 일어나지 </a:t>
            </a:r>
            <a:r>
              <a:rPr lang="ko-KR" altLang="en-US" sz="1400" dirty="0" err="1"/>
              <a:t>않는다를</a:t>
            </a:r>
            <a:r>
              <a:rPr lang="ko-KR" altLang="en-US" sz="1400" dirty="0"/>
              <a:t> 의미한다</a:t>
            </a:r>
            <a:r>
              <a:rPr lang="en-US" altLang="ko-KR" sz="1400" dirty="0"/>
              <a:t>. </a:t>
            </a:r>
            <a:r>
              <a:rPr lang="ko-KR" altLang="en-US" sz="1400" dirty="0"/>
              <a:t>요청과 결과가 동시에 일어나지 않을 거라는 약속이다</a:t>
            </a:r>
            <a:r>
              <a:rPr lang="en-US" altLang="ko-KR" sz="14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하나의 </a:t>
            </a:r>
            <a:r>
              <a:rPr lang="ko-KR" altLang="en-US" sz="1400" dirty="0"/>
              <a:t>요청에 따른 응답을 즉시 처리하지 않아도</a:t>
            </a:r>
            <a:r>
              <a:rPr lang="en-US" altLang="ko-KR" sz="1400" dirty="0"/>
              <a:t>, </a:t>
            </a:r>
            <a:r>
              <a:rPr lang="ko-KR" altLang="en-US" sz="1400" dirty="0"/>
              <a:t>그 대기 </a:t>
            </a:r>
            <a:r>
              <a:rPr lang="ko-KR" altLang="en-US" sz="1400" dirty="0" err="1"/>
              <a:t>시간동안</a:t>
            </a:r>
            <a:r>
              <a:rPr lang="ko-KR" altLang="en-US" sz="1400" dirty="0"/>
              <a:t> 또 다른 요청에 대해 처리 가능한 방식이다</a:t>
            </a:r>
            <a:r>
              <a:rPr lang="en-US" altLang="ko-KR" sz="14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여러 </a:t>
            </a:r>
            <a:r>
              <a:rPr lang="ko-KR" altLang="en-US" sz="1400" dirty="0"/>
              <a:t>개의 요청을 동시에 처리할 수 있는 장점이 있지만 동기 방식보다 속도가 떨어질 수도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동기보다 복잡하지만 결과가 주어지는데 시간이 걸리더라도 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그 </a:t>
            </a:r>
            <a:r>
              <a:rPr lang="ko-KR" altLang="en-US" sz="1400" b="1" dirty="0"/>
              <a:t>시간 동안 작업을 할 수 있으므로 자원을 효율적으로 사용할 수 있는 장점이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 </a:t>
            </a:r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동기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(Synchronous)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와 비동기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Asynchronous)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어떤 함수의 요청이 처리되어 나온 그 응답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값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을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call back</a:t>
            </a:r>
            <a:r>
              <a:rPr lang="ko-KR" altLang="en-US" sz="1400" b="1" dirty="0" smtClean="0"/>
              <a:t>하여 다음 함수에서 사용할 수 있는 것을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callback</a:t>
            </a:r>
            <a:r>
              <a:rPr lang="ko-KR" altLang="en-US" sz="1400" b="1" dirty="0" smtClean="0"/>
              <a:t>이라고 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자바스크립트의 비동기 처리의 대표적 방식은 </a:t>
            </a:r>
            <a:r>
              <a:rPr lang="en-US" altLang="ko-KR" sz="1400" b="1" dirty="0" err="1"/>
              <a:t>setTimeOut</a:t>
            </a:r>
            <a:r>
              <a:rPr lang="en-US" altLang="ko-KR" sz="1400" b="1" dirty="0"/>
              <a:t>, callback, promise </a:t>
            </a:r>
            <a:r>
              <a:rPr lang="ko-KR" altLang="en-US" sz="1400" b="1" dirty="0"/>
              <a:t>등이 있다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 smtClean="0"/>
              <a:t>settimeout</a:t>
            </a:r>
            <a:r>
              <a:rPr lang="en-US" altLang="ko-KR" sz="1400" b="1" dirty="0" smtClean="0"/>
              <a:t> : </a:t>
            </a:r>
            <a:r>
              <a:rPr lang="ko-KR" altLang="en-US" sz="1400" b="1" dirty="0" smtClean="0"/>
              <a:t>브라우저에서 제공되어지는 </a:t>
            </a:r>
            <a:r>
              <a:rPr lang="en-US" altLang="ko-KR" sz="1400" b="1" dirty="0" smtClean="0"/>
              <a:t>API</a:t>
            </a:r>
            <a:r>
              <a:rPr lang="ko-KR" altLang="en-US" sz="1400" b="1" dirty="0" smtClean="0"/>
              <a:t>로 지정되어진 시간이 지난 후 우리가 지정한 </a:t>
            </a:r>
            <a:r>
              <a:rPr lang="ko-KR" altLang="en-US" sz="1400" b="1" dirty="0" err="1" smtClean="0"/>
              <a:t>콜백함수를</a:t>
            </a:r>
            <a:r>
              <a:rPr lang="ko-KR" altLang="en-US" sz="1400" b="1" dirty="0" smtClean="0"/>
              <a:t> 출력해준다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함수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 함수의 인자로써 넘겨진 후 특정 이벤트에 의해 호출되는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7992" y="2516863"/>
            <a:ext cx="11425889" cy="3976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Synchronous callback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모든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함수의 선언은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호이스팅이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진행되기 때문에 자바스크립트의 실행과 동시에 제일 상단에 위치하게 된다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printImmediately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(); }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이후는 순차적으로 출력이 진행되고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//1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번 동기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),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브라우저에 요청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을 우선한다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'3'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//2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번 동기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printImmediately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(()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//3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번 비 동기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//Asynchronous callback -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함수가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동작할 때에는 선언 부분이 위의 예제처럼 맨 위로 올라가게 될 것이다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printWithDelay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printWithDelay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 callback'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비 동기 브라우저에게 요청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(2)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디버그 </a:t>
            </a:r>
            <a:r>
              <a:rPr lang="en-US" altLang="ko-KR" sz="1400" b="1" dirty="0" smtClean="0"/>
              <a:t>: </a:t>
            </a:r>
            <a:r>
              <a:rPr lang="ko-KR" altLang="en-US" sz="1400" b="1" dirty="0"/>
              <a:t>프로그램의 개발 마지막 단계에서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프로그램의 오류를 발견하고 그 원인을 밝히는 작업 또는 그 프로그램을 말한다</a:t>
            </a:r>
            <a:r>
              <a:rPr lang="en-US" altLang="ko-KR" sz="1400" b="1" dirty="0"/>
              <a:t>. 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오류 </a:t>
            </a:r>
            <a:r>
              <a:rPr lang="ko-KR" altLang="en-US" sz="1400" b="1" dirty="0"/>
              <a:t>수정 작업은 디버깅</a:t>
            </a:r>
            <a:r>
              <a:rPr lang="en-US" altLang="ko-KR" sz="1400" b="1" dirty="0"/>
              <a:t>(debugging), </a:t>
            </a:r>
            <a:r>
              <a:rPr lang="ko-KR" altLang="en-US" sz="1400" b="1" dirty="0"/>
              <a:t>오류 수정 소프트웨어는 </a:t>
            </a:r>
            <a:r>
              <a:rPr lang="ko-KR" altLang="en-US" sz="1400" b="1" dirty="0" err="1"/>
              <a:t>디버거</a:t>
            </a:r>
            <a:r>
              <a:rPr lang="en-US" altLang="ko-KR" sz="1400" b="1" dirty="0"/>
              <a:t>(debugger)</a:t>
            </a:r>
            <a:endParaRPr lang="en-US" altLang="ko-KR" sz="1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수식 디버깅 해보기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737" y="2364070"/>
            <a:ext cx="4372822" cy="1224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739" y="4373330"/>
            <a:ext cx="4280818" cy="14311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7993" y="2049790"/>
            <a:ext cx="6284422" cy="4443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showData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님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나이가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살이군요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userAge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나이를 입력하세요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callback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userAge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showData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03636" y="3805250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절차를 수행 </a:t>
            </a:r>
            <a:r>
              <a:rPr lang="ko-KR" altLang="en-US" sz="1200" b="1" smtClean="0"/>
              <a:t>순서로 확인해 </a:t>
            </a:r>
            <a:r>
              <a:rPr lang="ko-KR" altLang="en-US" sz="1200" b="1" dirty="0" smtClean="0"/>
              <a:t>볼 </a:t>
            </a:r>
            <a:r>
              <a:rPr lang="ko-KR" altLang="en-US" sz="1200" b="1" smtClean="0"/>
              <a:t>수 있음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1911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get Date();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수요일은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pink,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다른 요일은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gold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↓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요일 배열 변수를 선언하고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week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일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수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목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금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↓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day.getDay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() :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날짜 객체에 현재 날씨를 저장하는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메소드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//↓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날짜가 수요일일 경우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분홍색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week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수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"pink"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"gold"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+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둘 다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문자랑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변수를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연결지어줄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수 있다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오늘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일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week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 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요일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document.write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day.getDate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() , "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일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" + week[a] + "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요일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");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나머지 매개변수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/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마침표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개를 사용하는 전개 구문은 함수를 선언할 때도 사용</a:t>
            </a:r>
          </a:p>
          <a:p>
            <a:pPr lvl="1"/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함수를 선언하면서 나중에 몇개의 인수를 받게 될지 알 수 없는 경우에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매개변수 자리에 마침표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개를 사용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나머지 매개변수라고 함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displayFavorites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,...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favs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가장 좋아하는 과일은 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${favs[2]}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군요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displayFavorites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포도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토마토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54" y="3081771"/>
            <a:ext cx="3643330" cy="16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Math.random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872195"/>
            <a:ext cx="655470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↓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아래에 실행되는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난수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함수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Math.random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() * a + 1) -&gt; 1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까지 무작위의 숫자를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생성해줌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Math.random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() * 9 + 1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까지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Math.floor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(m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의 소수점 이하를 제거한 숫자를 정수로 변환하여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출력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Math.floor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를 해주지 않으면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소숫점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난수가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발생하기에 꼭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필요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4708" y="822320"/>
            <a:ext cx="5628690" cy="6035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Math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를 활용한 구구단 연습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구구단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문제 생성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ques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는 문자열로 쓰임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randomInt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랜덤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난수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출력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임의 함수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ques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사용자로부터 답 입력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0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은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최초값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ques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값은 얼마입니까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? 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취소 버튼이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클릭된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경우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(null)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구구단 연습을 종료합니다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ques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구구단 정답 계산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문자열인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ques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숫자로 변환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정답과 사용자 입력 값이 동일한지 체크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정답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! &lt;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틀렸습니다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 &lt;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ques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 = 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"&lt;strong&gt;"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"&lt;/strong&gt;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 &lt;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8163</TotalTime>
  <Words>507</Words>
  <Application>Microsoft Office PowerPoint</Application>
  <PresentationFormat>와이드스크린</PresentationFormat>
  <Paragraphs>135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866</cp:revision>
  <dcterms:created xsi:type="dcterms:W3CDTF">2023-02-01T05:36:18Z</dcterms:created>
  <dcterms:modified xsi:type="dcterms:W3CDTF">2023-03-08T09:13:52Z</dcterms:modified>
</cp:coreProperties>
</file>