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410" r:id="rId4"/>
    <p:sldId id="414" r:id="rId5"/>
    <p:sldId id="415" r:id="rId6"/>
    <p:sldId id="40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94296" autoAdjust="0"/>
  </p:normalViewPr>
  <p:slideViewPr>
    <p:cSldViewPr snapToGrid="0">
      <p:cViewPr varScale="1">
        <p:scale>
          <a:sx n="58" d="100"/>
          <a:sy n="58" d="100"/>
        </p:scale>
        <p:origin x="108" y="4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2023-03-09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2023-03-09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2023-03-09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2023-03-09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2023-03-09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2023-03-09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2023-03-09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2023-03-09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2023-03-09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2023-03-09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2023-03-09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2023-03-09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2023-03-09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729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25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일 차 수업 정리 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타이머 함수</a:t>
            </a:r>
            <a:r>
              <a:rPr lang="en-US" altLang="ko-KR" sz="19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setInterval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/ </a:t>
            </a: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clearInterval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/ </a:t>
            </a: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setTimeout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화살표 함수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파라미터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ko-KR" altLang="en-US" sz="1900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매개변수 </a:t>
            </a:r>
            <a:r>
              <a:rPr lang="en-US" altLang="ko-KR" sz="1900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167454" y="1179092"/>
            <a:ext cx="11425889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특정 시간이 되었을 때 함수를 실행하거나 특정 시간 동안 함수를 반복하기 위해서 시간을 재는 </a:t>
            </a:r>
            <a:r>
              <a:rPr lang="ko-KR" altLang="en-US" sz="1400" b="1" dirty="0" smtClean="0"/>
              <a:t>함수</a:t>
            </a:r>
            <a:r>
              <a:rPr lang="en-US" altLang="ko-KR" sz="1400" b="1" dirty="0"/>
              <a:t> </a:t>
            </a:r>
            <a:endParaRPr lang="en-US" altLang="ko-KR" sz="1400" b="1" dirty="0" smtClean="0"/>
          </a:p>
          <a:p>
            <a:pPr lvl="1">
              <a:lnSpc>
                <a:spcPct val="200000"/>
              </a:lnSpc>
            </a:pPr>
            <a:r>
              <a:rPr lang="ko-KR" altLang="en-US" sz="1400" dirty="0" smtClean="0"/>
              <a:t>타이머 </a:t>
            </a:r>
            <a:r>
              <a:rPr lang="ko-KR" altLang="en-US" sz="1400" dirty="0"/>
              <a:t>함수는 실행할 함수와 시간이 필요하다 타이머 함수에서 실행할 함수를 인수로 받는다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콜백함수</a:t>
            </a:r>
            <a:r>
              <a:rPr lang="en-US" altLang="ko-KR" sz="1400" dirty="0" smtClean="0"/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400" b="1" dirty="0" err="1" smtClean="0"/>
              <a:t>setInterval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: </a:t>
            </a:r>
            <a:r>
              <a:rPr lang="ko-KR" altLang="en-US" sz="1400" b="1" dirty="0" smtClean="0"/>
              <a:t>일정한 </a:t>
            </a:r>
            <a:r>
              <a:rPr lang="ko-KR" altLang="en-US" sz="1400" b="1" dirty="0"/>
              <a:t>시간 간격으로 함수를 반복 실행하는 타이머</a:t>
            </a:r>
            <a:r>
              <a:rPr lang="en-US" altLang="ko-KR" sz="1400" b="1" dirty="0"/>
              <a:t>(timer) </a:t>
            </a:r>
            <a:r>
              <a:rPr lang="ko-KR" altLang="en-US" sz="1400" b="1" dirty="0" smtClean="0"/>
              <a:t>함수</a:t>
            </a:r>
            <a:endParaRPr lang="en-US" altLang="ko-KR" sz="1400" b="1" dirty="0" smtClean="0"/>
          </a:p>
          <a:p>
            <a:pPr lvl="1">
              <a:lnSpc>
                <a:spcPct val="250000"/>
              </a:lnSpc>
            </a:pPr>
            <a:r>
              <a:rPr lang="en-US" altLang="ko-KR" sz="1400" dirty="0" err="1"/>
              <a:t>setInterval</a:t>
            </a:r>
            <a:r>
              <a:rPr lang="en-US" altLang="ko-KR" sz="1400" dirty="0"/>
              <a:t> </a:t>
            </a:r>
            <a:r>
              <a:rPr lang="ko-KR" altLang="en-US" sz="1400" dirty="0"/>
              <a:t>함수는 </a:t>
            </a:r>
            <a:r>
              <a:rPr lang="en-US" altLang="ko-KR" sz="1400" dirty="0" err="1"/>
              <a:t>setTimeout</a:t>
            </a:r>
            <a:r>
              <a:rPr lang="en-US" altLang="ko-KR" sz="1400" dirty="0"/>
              <a:t> </a:t>
            </a:r>
            <a:r>
              <a:rPr lang="ko-KR" altLang="en-US" sz="1400" dirty="0"/>
              <a:t>함수와 유사하지만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setInterval</a:t>
            </a:r>
            <a:r>
              <a:rPr lang="en-US" altLang="ko-KR" sz="1400" dirty="0"/>
              <a:t> </a:t>
            </a:r>
            <a:r>
              <a:rPr lang="ko-KR" altLang="en-US" sz="1400" dirty="0"/>
              <a:t>함수는 일정한 시간 간격마다 함수를 반복 실행하고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pPr lvl="1">
              <a:lnSpc>
                <a:spcPct val="250000"/>
              </a:lnSpc>
            </a:pPr>
            <a:r>
              <a:rPr lang="en-US" altLang="ko-KR" sz="1400" dirty="0" err="1" smtClean="0"/>
              <a:t>setTimeout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함수는 일정 시간이 지난 후에 함수를 한 번 실행합니다</a:t>
            </a:r>
            <a:r>
              <a:rPr lang="en-US" altLang="ko-KR" sz="14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 smtClean="0"/>
              <a:t>2. </a:t>
            </a:r>
            <a:r>
              <a:rPr lang="en-US" altLang="ko-KR" sz="1400" b="1" dirty="0" err="1" smtClean="0"/>
              <a:t>clearInterval</a:t>
            </a:r>
            <a:r>
              <a:rPr lang="en-US" altLang="ko-KR" sz="1400" b="1" dirty="0" smtClean="0"/>
              <a:t> : </a:t>
            </a:r>
            <a:r>
              <a:rPr lang="en-US" altLang="ko-KR" sz="1400" b="1" dirty="0" err="1"/>
              <a:t>setInterval</a:t>
            </a:r>
            <a:r>
              <a:rPr lang="en-US" altLang="ko-KR" sz="1400" b="1" dirty="0"/>
              <a:t>() </a:t>
            </a:r>
            <a:r>
              <a:rPr lang="ko-KR" altLang="en-US" sz="1400" b="1" dirty="0"/>
              <a:t>함수에 의해 설정된 타이머를 중지시키는 </a:t>
            </a:r>
            <a:r>
              <a:rPr lang="ko-KR" altLang="en-US" sz="1400" b="1" dirty="0" smtClean="0"/>
              <a:t>메서드</a:t>
            </a:r>
            <a:endParaRPr lang="en-US" altLang="ko-KR" sz="1400" b="1" dirty="0" smtClean="0"/>
          </a:p>
          <a:p>
            <a:pPr lvl="1">
              <a:lnSpc>
                <a:spcPct val="200000"/>
              </a:lnSpc>
            </a:pPr>
            <a:r>
              <a:rPr lang="en-US" altLang="ko-KR" sz="1400" dirty="0" err="1"/>
              <a:t>clearInterval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함수는 </a:t>
            </a:r>
            <a:r>
              <a:rPr lang="en-US" altLang="ko-KR" sz="1400" dirty="0" err="1"/>
              <a:t>setInterval</a:t>
            </a:r>
            <a:r>
              <a:rPr lang="en-US" altLang="ko-KR" sz="1400" dirty="0"/>
              <a:t>() </a:t>
            </a:r>
            <a:r>
              <a:rPr lang="ko-KR" altLang="en-US" sz="1400" dirty="0"/>
              <a:t>함수가 반환한 타이머 </a:t>
            </a:r>
            <a:r>
              <a:rPr lang="en-US" altLang="ko-KR" sz="1400" dirty="0"/>
              <a:t>ID</a:t>
            </a:r>
            <a:r>
              <a:rPr lang="ko-KR" altLang="en-US" sz="1400" dirty="0"/>
              <a:t>를 인자로 받아 해당 타이머를 중지</a:t>
            </a:r>
            <a:endParaRPr lang="en-US" altLang="ko-KR" sz="1400" dirty="0"/>
          </a:p>
          <a:p>
            <a:pPr>
              <a:lnSpc>
                <a:spcPct val="250000"/>
              </a:lnSpc>
            </a:pPr>
            <a:r>
              <a:rPr lang="en-US" altLang="ko-KR" sz="1400" b="1" dirty="0" smtClean="0"/>
              <a:t>3. </a:t>
            </a:r>
            <a:r>
              <a:rPr lang="en-US" altLang="ko-KR" sz="1400" b="1" dirty="0" err="1" smtClean="0"/>
              <a:t>setTimeout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일정 시간이 지난 후에 한 번만 함수를 실행시키는 </a:t>
            </a:r>
            <a:r>
              <a:rPr lang="en-US" altLang="ko-KR" sz="1400" b="1" dirty="0"/>
              <a:t>JavaScript </a:t>
            </a:r>
            <a:r>
              <a:rPr lang="ko-KR" altLang="en-US" sz="1400" b="1" dirty="0"/>
              <a:t>내장 함수</a:t>
            </a:r>
            <a:endParaRPr lang="en-US" altLang="ko-KR" sz="1400" b="1" dirty="0" smtClean="0"/>
          </a:p>
          <a:p>
            <a:pPr>
              <a:lnSpc>
                <a:spcPct val="250000"/>
              </a:lnSpc>
            </a:pPr>
            <a:r>
              <a:rPr lang="en-US" altLang="ko-KR" sz="1400" b="1" dirty="0" smtClean="0"/>
              <a:t>4. </a:t>
            </a:r>
            <a:r>
              <a:rPr lang="en-US" altLang="ko-KR" sz="1400" b="1" dirty="0" err="1" smtClean="0"/>
              <a:t>intervalId</a:t>
            </a:r>
            <a:r>
              <a:rPr lang="en-US" altLang="ko-KR" sz="1400" b="1" dirty="0" smtClean="0"/>
              <a:t> : </a:t>
            </a:r>
            <a:r>
              <a:rPr lang="ko-KR" altLang="en-US" sz="1400" b="1" dirty="0"/>
              <a:t>함수가 반환하는 값으로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생성된 타이머를 식별하는 유일한 </a:t>
            </a:r>
            <a:r>
              <a:rPr lang="en-US" altLang="ko-KR" sz="1400" b="1" dirty="0" smtClean="0"/>
              <a:t>ID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 err="1"/>
              <a:t>intervalId</a:t>
            </a:r>
            <a:r>
              <a:rPr lang="ko-KR" altLang="en-US" sz="1400" dirty="0"/>
              <a:t>를 사용하여 타이머를 중지하면</a:t>
            </a:r>
            <a:r>
              <a:rPr lang="en-US" altLang="ko-KR" sz="1400" dirty="0"/>
              <a:t>, </a:t>
            </a:r>
            <a:r>
              <a:rPr lang="ko-KR" altLang="en-US" sz="1400" dirty="0"/>
              <a:t>다른 </a:t>
            </a:r>
            <a:r>
              <a:rPr lang="en-US" altLang="ko-KR" sz="1400" dirty="0" err="1"/>
              <a:t>setInterval</a:t>
            </a:r>
            <a:r>
              <a:rPr lang="en-US" altLang="ko-KR" sz="1400" dirty="0"/>
              <a:t>() </a:t>
            </a:r>
            <a:r>
              <a:rPr lang="ko-KR" altLang="en-US" sz="1400" dirty="0"/>
              <a:t>함수의 실행에 영향을 미치지 않고 해당 타이머만 중지할 수 있습니다</a:t>
            </a:r>
            <a:r>
              <a:rPr lang="en-US" altLang="ko-KR" sz="1400" b="1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타이머 </a:t>
            </a:r>
            <a:r>
              <a:rPr lang="ko-KR" altLang="en-US" sz="2400" b="1" dirty="0" smtClean="0">
                <a:solidFill>
                  <a:srgbClr val="FFC000">
                    <a:lumMod val="60000"/>
                    <a:lumOff val="40000"/>
                  </a:srgbClr>
                </a:solidFill>
              </a:rPr>
              <a:t>함수</a:t>
            </a:r>
            <a:endParaRPr lang="ko-KR" altLang="en-US" sz="1400" b="1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1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타이머 </a:t>
            </a:r>
            <a:r>
              <a:rPr lang="ko-KR" altLang="en-US" sz="2400" b="1" dirty="0">
                <a:solidFill>
                  <a:srgbClr val="FFC000">
                    <a:lumMod val="60000"/>
                    <a:lumOff val="40000"/>
                  </a:srgbClr>
                </a:solidFill>
              </a:rPr>
              <a:t>함수</a:t>
            </a:r>
            <a:endParaRPr lang="ko-KR" altLang="en-US" sz="1400" b="1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72195"/>
            <a:ext cx="1219520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타이머 함수란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? </a:t>
            </a:r>
            <a:endParaRPr lang="ko-KR" alt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특정 시간이 되었을 때 함수를 실행하거나 특정 시간 동안 함수를 반복하기 위해서 시간을 재는 함수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타이머 함수는 실행할 함수와 시간이 필요하다 타이머 함수에서 실행할 함수를 인수로 받는다 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콜백함수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*/</a:t>
            </a:r>
            <a:endParaRPr lang="ko-KR" altLang="en-US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endParaRPr lang="ko-KR" altLang="en-US" sz="16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타이머 함수의 시간은 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밀리초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단위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1s = 1000ms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예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) 1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초를 지정하려면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1000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으로 사용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() -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일정 시간마다 반복하기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콜백함수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시간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예를 들어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, 2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초마다 콘솔 창에 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인삿말을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표시하려면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? -&gt; 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인사하는 함수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, 2000) </a:t>
            </a:r>
            <a:r>
              <a:rPr lang="en-US" altLang="ko-KR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*/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greeting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?"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greeting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8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화살표 함수</a:t>
            </a:r>
            <a:endParaRPr lang="ko-KR" altLang="en-US" sz="1400" b="1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72195"/>
            <a:ext cx="1219520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화살표 함수로 </a:t>
            </a:r>
            <a:r>
              <a:rPr lang="ko-KR" alt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표현해보기</a:t>
            </a:r>
            <a:endParaRPr lang="ko-KR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/* </a:t>
            </a:r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() - 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반복 실행 멈추기</a:t>
            </a:r>
          </a:p>
          <a:p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함수는 한 번 실행하면 웹 브라우저를 종료하기 전까지는 계속 실행된다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특정 조건이 되었을 경우 반복 실행을 멈추려면 </a:t>
            </a:r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사용</a:t>
            </a:r>
          </a:p>
          <a:p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 *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ko-KR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타이머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을 사용해서 반복 중인 함수를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타이머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' 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라고 부름 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반복 중인 함수를 변수에 저장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- &gt; 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타이머 변수라고 함</a:t>
            </a: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timer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?"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인삿말을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번 표시하면 반복을 멈춰보는 걸 </a:t>
            </a:r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clearInterval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을 사용해서 </a:t>
            </a:r>
            <a:r>
              <a:rPr lang="ko-KR" alt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해보게하기</a:t>
            </a:r>
            <a:endParaRPr lang="ko-KR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() - 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특정 시간이 지난 후에 실행하기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지정한 시간이 흐른 후에 괄호 안에 있는 함수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콜백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함수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ko-KR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실행</a:t>
            </a:r>
            <a:endParaRPr lang="ko-KR" altLang="en-US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2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2252480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parameter(</a:t>
            </a:r>
            <a:r>
              <a:rPr lang="ko-KR" altLang="en-US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파라미터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함수를 정의할 때 함수 내에서 사용할 값을 전달받는 변수</a:t>
            </a:r>
            <a:endParaRPr lang="ko-KR" altLang="en-US" sz="105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993" y="1179092"/>
            <a:ext cx="11425889" cy="673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함수를 호출할 때 </a:t>
            </a:r>
            <a:r>
              <a:rPr lang="ko-KR" altLang="en-US" sz="1600" b="1" dirty="0" err="1"/>
              <a:t>파라미터에</a:t>
            </a:r>
            <a:r>
              <a:rPr lang="ko-KR" altLang="en-US" sz="1600" b="1" dirty="0"/>
              <a:t> 값을 전달하면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함수 내에서 해당 값을 사용할 수 있습니다</a:t>
            </a:r>
            <a:r>
              <a:rPr lang="en-US" altLang="ko-KR" sz="1600" b="1" dirty="0"/>
              <a:t>.</a:t>
            </a:r>
            <a:endParaRPr lang="en-US" altLang="ko-KR" sz="12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924657"/>
            <a:ext cx="12252480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intervalId</a:t>
            </a:r>
            <a:endParaRPr lang="en-US" altLang="ko-KR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 ID -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메서드를 호출하여 해당 타이머를 중지시킬 수 있습니다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메서드는 일정한 간격으로 함수를 반복적으로 실행할 수 있도록 합니다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 메서드는 첫 번째 인수로 실행할 함수를 받고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두번째 인수로 함수를 실행할 간격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ms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단위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를 받습니다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메서드는 타이머 </a:t>
            </a:r>
            <a:r>
              <a:rPr lang="ko-KR" alt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식별자를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반환하는데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 </a:t>
            </a:r>
            <a:r>
              <a:rPr lang="ko-KR" alt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식별자를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변수에 저장해 두면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이후에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메서드를 사용하여 해당 타이머를 중지시킬 수 있습니다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intervaliID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greeting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aa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aaa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aa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`hello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stop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intervalId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)}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intervalId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greeting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)}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stop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STOP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aaa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20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8351</TotalTime>
  <Words>343</Words>
  <Application>Microsoft Office PowerPoint</Application>
  <PresentationFormat>와이드스크린</PresentationFormat>
  <Paragraphs>79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함초롬돋움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887</cp:revision>
  <dcterms:created xsi:type="dcterms:W3CDTF">2023-02-01T05:36:18Z</dcterms:created>
  <dcterms:modified xsi:type="dcterms:W3CDTF">2023-03-09T11:02:28Z</dcterms:modified>
</cp:coreProperties>
</file>