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416" r:id="rId4"/>
    <p:sldId id="410" r:id="rId5"/>
    <p:sldId id="414" r:id="rId6"/>
    <p:sldId id="415" r:id="rId7"/>
    <p:sldId id="417" r:id="rId8"/>
    <p:sldId id="418" r:id="rId9"/>
    <p:sldId id="419" r:id="rId10"/>
    <p:sldId id="42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7" autoAdjust="0"/>
    <p:restoredTop sz="94296" autoAdjust="0"/>
  </p:normalViewPr>
  <p:slideViewPr>
    <p:cSldViewPr snapToGrid="0">
      <p:cViewPr varScale="1">
        <p:scale>
          <a:sx n="109" d="100"/>
          <a:sy n="109" d="100"/>
        </p:scale>
        <p:origin x="4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26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substring() -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string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객체의 시작 인덱스로 부터 종료 인덱스 전 까지 문자열의 부분 문자열을 반환합니다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(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음수 입력 시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0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으로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취급</a:t>
            </a:r>
            <a:endParaRPr lang="ko-KR" altLang="en-US" sz="700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454" y="1179092"/>
            <a:ext cx="545194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문자열의 부분 문자열 추출하기 </a:t>
            </a:r>
            <a:r>
              <a:rPr lang="en-US" altLang="ko-KR" sz="1400" b="1" dirty="0"/>
              <a:t>substring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err="1" smtClean="0"/>
              <a:t>시작위치</a:t>
            </a:r>
            <a:r>
              <a:rPr lang="en-US" altLang="ko-KR" sz="1400" b="1" dirty="0"/>
              <a:t>(start)</a:t>
            </a:r>
            <a:r>
              <a:rPr lang="ko-KR" altLang="en-US" sz="1400" b="1" dirty="0"/>
              <a:t>부터 </a:t>
            </a:r>
            <a:r>
              <a:rPr lang="ko-KR" altLang="en-US" sz="1400" b="1" dirty="0" err="1"/>
              <a:t>끝위치</a:t>
            </a:r>
            <a:r>
              <a:rPr lang="en-US" altLang="ko-KR" sz="1400" b="1" dirty="0"/>
              <a:t>(end)</a:t>
            </a:r>
            <a:r>
              <a:rPr lang="ko-KR" altLang="en-US" sz="1400" b="1" dirty="0"/>
              <a:t>까지 반환</a:t>
            </a:r>
            <a:r>
              <a:rPr lang="en-US" altLang="ko-KR" sz="1400" b="1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end</a:t>
            </a:r>
            <a:r>
              <a:rPr lang="ko-KR" altLang="en-US" sz="1400" b="1" dirty="0"/>
              <a:t>는 생략 가능하며 생략할 경우 문자열 끝까지 자른다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끝 위치를 지정하지 않으면 시작 위치부터 문자열 끝까지 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추출해서 반환한다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           </a:t>
            </a:r>
            <a:r>
              <a:rPr lang="ko-KR" altLang="en-US" sz="1400" b="1" dirty="0"/>
              <a:t>문자열</a:t>
            </a:r>
            <a:r>
              <a:rPr lang="en-US" altLang="ko-KR" sz="1400" b="1" dirty="0"/>
              <a:t>.substring(</a:t>
            </a:r>
            <a:r>
              <a:rPr lang="ko-KR" altLang="en-US" sz="1400" b="1" dirty="0"/>
              <a:t>시작 위치</a:t>
            </a:r>
            <a:r>
              <a:rPr lang="en-US" altLang="ko-KR" sz="1400" b="1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       </a:t>
            </a:r>
            <a:r>
              <a:rPr lang="ko-KR" altLang="en-US" sz="1400" b="1" dirty="0"/>
              <a:t>문자열</a:t>
            </a:r>
            <a:r>
              <a:rPr lang="en-US" altLang="ko-KR" sz="1400" b="1" dirty="0"/>
              <a:t>.substring(</a:t>
            </a:r>
            <a:r>
              <a:rPr lang="ko-KR" altLang="en-US" sz="1400" b="1" dirty="0"/>
              <a:t>시작 위치 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끝 위치</a:t>
            </a:r>
            <a:r>
              <a:rPr lang="en-US" altLang="ko-KR" sz="1400" b="1" dirty="0"/>
              <a:t>)</a:t>
            </a:r>
            <a:r>
              <a:rPr lang="ko-KR" altLang="en-US" sz="1400" b="1" dirty="0" smtClean="0"/>
              <a:t> </a:t>
            </a:r>
            <a:endParaRPr lang="en-US" altLang="ko-KR" sz="1400" b="1" dirty="0"/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str4 = "Good morning."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       str4.substring(5)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       // 'morning.'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       str4.substring(0, 4)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       // 'Good'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8044" y="1313742"/>
            <a:ext cx="5552901" cy="50720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"Hello, everyone."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"hello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false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"He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특정 문자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열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이 있는지 확인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- includes()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문자열에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특정 문자나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문자열이 있는지 확인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대소문자 구별에 주의해야함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!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문자열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.includes(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문자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or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 */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"every"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!== -</a:t>
            </a:r>
            <a:r>
              <a:rPr lang="en-US" altLang="ko-KR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includes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"every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5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charAt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문자열에 쓰이는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Method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원시 </a:t>
            </a:r>
            <a:r>
              <a:rPr lang="ko-KR" altLang="en-US" sz="1400" b="1" dirty="0"/>
              <a:t>유형에서 메서드 </a:t>
            </a:r>
            <a:r>
              <a:rPr lang="ko-KR" altLang="en-US" sz="1400" b="1" dirty="0" smtClean="0"/>
              <a:t>사용하기 </a:t>
            </a:r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자료형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중 단순히 값만 가지고 있을 때 원시 유형 </a:t>
            </a:r>
            <a:r>
              <a:rPr lang="en-US" altLang="ko-KR" sz="1400" b="1" dirty="0"/>
              <a:t>(Primitive type</a:t>
            </a:r>
            <a:r>
              <a:rPr lang="en-US" altLang="ko-KR" sz="1400" b="1" dirty="0" smtClean="0"/>
              <a:t>) </a:t>
            </a:r>
            <a:r>
              <a:rPr lang="ko-KR" altLang="en-US" sz="1400" b="1" dirty="0" err="1" smtClean="0"/>
              <a:t>이라함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err="1"/>
              <a:t>개별문자에</a:t>
            </a:r>
            <a:r>
              <a:rPr lang="ko-KR" altLang="en-US" sz="1400" b="1" dirty="0"/>
              <a:t> 스타일 줄 때 </a:t>
            </a:r>
            <a:r>
              <a:rPr lang="ko-KR" altLang="en-US" sz="1400" b="1" dirty="0" smtClean="0"/>
              <a:t>유용 </a:t>
            </a:r>
            <a:r>
              <a:rPr lang="en-US" altLang="ko-KR" sz="1400" b="1" dirty="0" smtClean="0"/>
              <a:t>/ 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매개변수는 </a:t>
            </a:r>
            <a:r>
              <a:rPr lang="en-US" altLang="ko-KR" sz="1400" b="1" dirty="0" smtClean="0"/>
              <a:t>index </a:t>
            </a:r>
            <a:r>
              <a:rPr lang="en-US" altLang="ko-KR" sz="1400" b="1" dirty="0"/>
              <a:t>: </a:t>
            </a:r>
            <a:r>
              <a:rPr lang="en-US" altLang="ko-KR" sz="1400" b="1" dirty="0" smtClean="0"/>
              <a:t>0</a:t>
            </a:r>
            <a:r>
              <a:rPr lang="ko-KR" altLang="en-US" sz="1400" b="1" dirty="0"/>
              <a:t>와 사이의 정수입니다 </a:t>
            </a:r>
            <a:r>
              <a:rPr lang="en-US" altLang="ko-KR" sz="1400" b="1" dirty="0" smtClean="0"/>
              <a:t>index</a:t>
            </a:r>
            <a:r>
              <a:rPr lang="ko-KR" altLang="en-US" sz="1400" b="1" dirty="0"/>
              <a:t>제공된 경우 기본값은 이므로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의 첫 번째 문자가 </a:t>
            </a:r>
            <a:r>
              <a:rPr lang="ko-KR" altLang="en-US" sz="1400" b="1" dirty="0" smtClean="0"/>
              <a:t>반환됩니다</a:t>
            </a:r>
            <a:r>
              <a:rPr lang="en-US" altLang="ko-KR" sz="1400" b="1" dirty="0" smtClean="0"/>
              <a:t>. ( 0 </a:t>
            </a:r>
            <a:r>
              <a:rPr lang="ko-KR" altLang="en-US" sz="1400" b="1" dirty="0" smtClean="0"/>
              <a:t>부터 시작 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err="1" smtClean="0"/>
              <a:t>숫자형과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논리형</a:t>
            </a:r>
            <a:r>
              <a:rPr lang="en-US" altLang="ko-KR" sz="1400" b="1" dirty="0"/>
              <a:t>,  </a:t>
            </a:r>
            <a:r>
              <a:rPr lang="ko-KR" altLang="en-US" sz="1400" b="1" dirty="0"/>
              <a:t>문자열 유형은 별도로 객체가 만들어져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Number</a:t>
            </a:r>
            <a:r>
              <a:rPr lang="en-US" altLang="ko-KR" sz="1400" b="1" dirty="0"/>
              <a:t>, Boolean, String </a:t>
            </a:r>
            <a:r>
              <a:rPr lang="ko-KR" altLang="en-US" sz="1400" b="1" dirty="0"/>
              <a:t>객체 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문자열의 </a:t>
            </a:r>
            <a:r>
              <a:rPr lang="ko-KR" altLang="en-US" sz="1400" b="1" dirty="0"/>
              <a:t>길이 </a:t>
            </a:r>
            <a:r>
              <a:rPr lang="en-US" altLang="ko-KR" sz="1400" b="1" dirty="0" smtClean="0"/>
              <a:t>– length / </a:t>
            </a:r>
            <a:r>
              <a:rPr lang="ko-KR" altLang="en-US" sz="1400" b="1" dirty="0">
                <a:solidFill>
                  <a:srgbClr val="FF0000"/>
                </a:solidFill>
              </a:rPr>
              <a:t>마지막 문자 </a:t>
            </a:r>
            <a:r>
              <a:rPr lang="ko-KR" altLang="en-US" sz="1400" b="1" dirty="0" err="1">
                <a:solidFill>
                  <a:srgbClr val="FF0000"/>
                </a:solidFill>
              </a:rPr>
              <a:t>색인번호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: string.length-1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특정 </a:t>
            </a:r>
            <a:r>
              <a:rPr lang="ko-KR" altLang="en-US" sz="1400" b="1" dirty="0"/>
              <a:t>위치의 문자에 접근하기 </a:t>
            </a:r>
            <a:r>
              <a:rPr lang="en-US" altLang="ko-KR" sz="1400" b="1" dirty="0"/>
              <a:t>- </a:t>
            </a:r>
            <a:r>
              <a:rPr lang="en-US" altLang="ko-KR" sz="1400" b="1" dirty="0" err="1"/>
              <a:t>charAt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 </a:t>
            </a:r>
            <a:r>
              <a:rPr lang="en-US" altLang="ko-KR" sz="1400" b="1" dirty="0" err="1"/>
              <a:t>charAt</a:t>
            </a:r>
            <a:r>
              <a:rPr lang="en-US" altLang="ko-KR" sz="1400" b="1" dirty="0"/>
              <a:t>() </a:t>
            </a:r>
            <a:r>
              <a:rPr lang="ko-KR" altLang="en-US" sz="1400" b="1" dirty="0"/>
              <a:t>사용 </a:t>
            </a:r>
            <a:r>
              <a:rPr lang="ko-KR" altLang="en-US" sz="1400" b="1" dirty="0" smtClean="0"/>
              <a:t>방법</a:t>
            </a:r>
            <a:r>
              <a:rPr lang="en-US" altLang="ko-KR" sz="1400" b="1" dirty="0" smtClean="0"/>
              <a:t>				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     </a:t>
            </a:r>
            <a:r>
              <a:rPr lang="en-US" altLang="ko-KR" sz="1400" b="1" dirty="0" smtClean="0"/>
              <a:t>1) </a:t>
            </a:r>
            <a:r>
              <a:rPr lang="ko-KR" altLang="en-US" sz="1400" b="1" dirty="0" smtClean="0"/>
              <a:t>대괄호 사용</a:t>
            </a:r>
            <a:r>
              <a:rPr lang="en-US" altLang="ko-KR" sz="1400" b="1" dirty="0" smtClean="0"/>
              <a:t>(ES6 </a:t>
            </a:r>
            <a:r>
              <a:rPr lang="ko-KR" altLang="en-US" sz="1400" b="1" dirty="0" smtClean="0"/>
              <a:t>이후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     </a:t>
            </a:r>
            <a:r>
              <a:rPr lang="en-US" altLang="ko-KR" sz="1400" b="1" dirty="0"/>
              <a:t>2) </a:t>
            </a:r>
            <a:r>
              <a:rPr lang="en-US" altLang="ko-KR" sz="1400" b="1" dirty="0" err="1"/>
              <a:t>charAt</a:t>
            </a:r>
            <a:r>
              <a:rPr lang="en-US" altLang="ko-KR" sz="1400" b="1" dirty="0"/>
              <a:t>() </a:t>
            </a:r>
            <a:r>
              <a:rPr lang="ko-KR" altLang="en-US" sz="1400" b="1" dirty="0"/>
              <a:t>메서드 사용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작성 방식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  <a:r>
              <a:rPr lang="ko-KR" altLang="en-US" sz="1400" b="1" dirty="0" smtClean="0"/>
              <a:t>문자열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charAt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위치</a:t>
            </a:r>
            <a:r>
              <a:rPr lang="en-US" altLang="ko-KR" sz="1400" b="1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charAt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 - </a:t>
            </a:r>
            <a:r>
              <a:rPr lang="en-US" altLang="ko-KR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charAt</a:t>
            </a:r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 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메서드는 문자열에서 지정된 </a:t>
            </a:r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인덱스에 있는 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문자를 </a:t>
            </a:r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돌려줌</a:t>
            </a:r>
            <a:endParaRPr lang="ko-KR" altLang="en-US" sz="1050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422"/>
          <a:stretch/>
        </p:blipFill>
        <p:spPr>
          <a:xfrm>
            <a:off x="6656731" y="2450208"/>
            <a:ext cx="4153126" cy="385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slice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문자열로부터 텍스트를 추출하고 새 문자열을 반환합니다</a:t>
            </a:r>
            <a:endParaRPr lang="ko-KR" altLang="en-US" sz="1050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slice </a:t>
            </a:r>
            <a:r>
              <a:rPr lang="ko-KR" altLang="en-US" sz="1600" b="1" dirty="0" smtClean="0"/>
              <a:t>사용 방법 </a:t>
            </a:r>
            <a:r>
              <a:rPr lang="en-US" altLang="ko-KR" sz="1600" b="1" dirty="0" smtClean="0"/>
              <a:t>- </a:t>
            </a:r>
            <a:r>
              <a:rPr lang="ko-KR" altLang="en-US" sz="1600" b="1" dirty="0"/>
              <a:t>문자열</a:t>
            </a:r>
            <a:r>
              <a:rPr lang="en-US" altLang="ko-KR" sz="1600" b="1" dirty="0"/>
              <a:t>.slice(</a:t>
            </a:r>
            <a:r>
              <a:rPr lang="ko-KR" altLang="en-US" sz="1600" b="1" dirty="0"/>
              <a:t>잘라올 첫 </a:t>
            </a:r>
            <a:r>
              <a:rPr lang="ko-KR" altLang="en-US" sz="1600" b="1" dirty="0" err="1"/>
              <a:t>위치값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잘라올 마지막 </a:t>
            </a:r>
            <a:r>
              <a:rPr lang="ko-KR" altLang="en-US" sz="1600" b="1" dirty="0" err="1"/>
              <a:t>위치값</a:t>
            </a:r>
            <a:r>
              <a:rPr lang="en-US" altLang="ko-KR" sz="1600" b="1" dirty="0" smtClean="0"/>
              <a:t>)start </a:t>
            </a:r>
            <a:r>
              <a:rPr lang="en-US" altLang="ko-KR" sz="1600" b="1" dirty="0"/>
              <a:t>≤ </a:t>
            </a:r>
            <a:r>
              <a:rPr lang="ko-KR" altLang="en-US" sz="1600" b="1" dirty="0" err="1"/>
              <a:t>추출범위</a:t>
            </a:r>
            <a:r>
              <a:rPr lang="ko-KR" altLang="en-US" sz="1600" b="1" dirty="0"/>
              <a:t> ＜ </a:t>
            </a:r>
            <a:r>
              <a:rPr lang="en-US" altLang="ko-KR" sz="1600" b="1" dirty="0" smtClean="0"/>
              <a:t>end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첫 </a:t>
            </a:r>
            <a:r>
              <a:rPr lang="ko-KR" altLang="en-US" sz="1600" b="1" dirty="0"/>
              <a:t>번째 문자의 위치는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이고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두 번째 문자의 위치는 </a:t>
            </a:r>
            <a:r>
              <a:rPr lang="en-US" altLang="ko-KR" sz="1600" b="1" dirty="0" smtClean="0"/>
              <a:t>1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/   </a:t>
            </a:r>
            <a:r>
              <a:rPr lang="ko-KR" altLang="en-US" sz="1600" b="1" dirty="0" smtClean="0"/>
              <a:t>문자열 </a:t>
            </a:r>
            <a:r>
              <a:rPr lang="ko-KR" altLang="en-US" sz="1600" b="1" dirty="0"/>
              <a:t>끝에서 선택하려면 음수 사용</a:t>
            </a:r>
            <a:r>
              <a:rPr lang="en-US" altLang="ko-KR" sz="1600" b="1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ex) </a:t>
            </a:r>
            <a:r>
              <a:rPr lang="ko-KR" altLang="en-US" sz="1600" b="1" dirty="0" err="1"/>
              <a:t>첫글자만</a:t>
            </a:r>
            <a:r>
              <a:rPr lang="ko-KR" altLang="en-US" sz="1600" b="1" dirty="0"/>
              <a:t> 추출 </a:t>
            </a:r>
            <a:r>
              <a:rPr lang="en-US" altLang="ko-KR" sz="1600" b="1" dirty="0"/>
              <a:t>(</a:t>
            </a:r>
            <a:r>
              <a:rPr lang="ko-KR" altLang="en-US" sz="1600" b="1" dirty="0" smtClean="0"/>
              <a:t>예</a:t>
            </a:r>
            <a:r>
              <a:rPr lang="en-US" altLang="ko-KR" sz="1600" b="1" dirty="0" smtClean="0"/>
              <a:t>1</a:t>
            </a:r>
            <a:r>
              <a:rPr lang="en-US" altLang="ko-KR" sz="1600" b="1" dirty="0"/>
              <a:t>) : slice (0, 1</a:t>
            </a:r>
            <a:r>
              <a:rPr lang="en-US" altLang="ko-KR" sz="1600" b="1" dirty="0" smtClean="0"/>
              <a:t>) / </a:t>
            </a:r>
            <a:r>
              <a:rPr lang="ko-KR" altLang="en-US" sz="1600" b="1" dirty="0" err="1" smtClean="0"/>
              <a:t>끝글자만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추출 </a:t>
            </a:r>
            <a:r>
              <a:rPr lang="en-US" altLang="ko-KR" sz="1600" b="1" dirty="0"/>
              <a:t>(</a:t>
            </a:r>
            <a:r>
              <a:rPr lang="ko-KR" altLang="en-US" sz="1600" b="1" dirty="0" smtClean="0"/>
              <a:t>예</a:t>
            </a:r>
            <a:r>
              <a:rPr lang="en-US" altLang="ko-KR" sz="1600" b="1" dirty="0" smtClean="0"/>
              <a:t>2</a:t>
            </a:r>
            <a:r>
              <a:rPr lang="en-US" altLang="ko-KR" sz="1600" b="1" dirty="0"/>
              <a:t>) : slice (-1</a:t>
            </a:r>
            <a:r>
              <a:rPr lang="en-US" altLang="ko-KR" sz="1600" b="1" dirty="0" smtClean="0"/>
              <a:t>) / </a:t>
            </a:r>
            <a:r>
              <a:rPr lang="ko-KR" altLang="en-US" sz="1600" b="1" dirty="0" err="1" smtClean="0"/>
              <a:t>끝몇글자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추출 </a:t>
            </a:r>
            <a:r>
              <a:rPr lang="en-US" altLang="ko-KR" sz="1600" b="1" dirty="0"/>
              <a:t>(</a:t>
            </a:r>
            <a:r>
              <a:rPr lang="ko-KR" altLang="en-US" sz="1600" b="1" dirty="0" smtClean="0"/>
              <a:t>예</a:t>
            </a:r>
            <a:r>
              <a:rPr lang="en-US" altLang="ko-KR" sz="1600" b="1" dirty="0" smtClean="0"/>
              <a:t>3</a:t>
            </a:r>
            <a:r>
              <a:rPr lang="en-US" altLang="ko-KR" sz="1600" b="1" dirty="0"/>
              <a:t>) : slice(-n, </a:t>
            </a:r>
            <a:r>
              <a:rPr lang="en-US" altLang="ko-KR" sz="1600" b="1" dirty="0" err="1"/>
              <a:t>str.length</a:t>
            </a:r>
            <a:r>
              <a:rPr lang="en-US" altLang="ko-KR" sz="1600" b="1" dirty="0"/>
              <a:t>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454" y="2826327"/>
            <a:ext cx="4803557" cy="36665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str4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"Good Morning."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str4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3940" y="2826327"/>
            <a:ext cx="7063136" cy="36665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콘솔창에</a:t>
            </a:r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입력 시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</a:t>
            </a:r>
            <a:endParaRPr lang="en-US" altLang="ko-K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str4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 "Good Morning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.“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str4.slice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(-5, 12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'</a:t>
            </a:r>
            <a:r>
              <a:rPr lang="en-US" altLang="ko-KR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ning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0  1  2  3  4  5  6  7  8  9  10  11  12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G 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O 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D     M  O  R  N  I  N   G   !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13 -12-11-10-9 -8 -7 -6 -5 -4 -3 -2  -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EX) str4 = "Good Morning!"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str4.slice(-5, 12)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'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ning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' 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문자열의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부분 문자열 추출하기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- slice()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시작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위치부터 끝 위치의 직전까지 추출해서 반환한다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끝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위치를 지정하지 않으면 시작 위치부터 문자열 끝까지 추출해서 반환한다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.slice(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시작위치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.slice(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시작 위치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끝 위치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slice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메서드는 음수를 사용해 위치를 지정할 수 있다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음수로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지정하면 문자열의 끝에서부터 위치를 찾기 때문에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문자열을 뒤에서부터 자를 때 편리하다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대부분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끝 위치로 작성된 넘버의 위치는 커서로 인식되어 출력되지 않고 해당 위치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-1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까지만 출력된다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endParaRPr lang="en-US" altLang="ko-KR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slice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문자열로부터 텍스트를 추출하고 새 문자열을 반환합니다</a:t>
            </a:r>
            <a:endParaRPr lang="ko-KR" altLang="en-US" sz="1050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indexOf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,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lastIndexOf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- </a:t>
            </a: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특정 문자의 위치를 찾기</a:t>
            </a:r>
            <a:endParaRPr lang="ko-KR" altLang="en-US" sz="1100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메서드는 호출한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객체에서 주어진 값과 일치하는 첫 번째 인덱스를 반환합니다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일치하는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값이 없으면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-1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을 반환합니다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함수는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(string)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에서 특정 문자열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searchvalue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을 찾고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검색된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문자열이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첫번째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로 나타나는 위치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를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리턴합니다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string.indexOf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searchvalue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position)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매개변수 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searchvalue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필수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입력값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찾을 문자열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position : optional,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기본값은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0, string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searchvalue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를 찾기 시작할 위치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찾는 문자열이 없으면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-1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을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리턴합니다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문자열을 찾을 때 대소문자를 구분합니다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indexOf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특정 문자 위치를 반환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lastIndexOf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주어진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문자열 </a:t>
            </a:r>
            <a:r>
              <a:rPr lang="en-US" altLang="ko-KR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str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뒤에서부터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지정한 처음으로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발견되는 위치의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반환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 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발견하지 못하면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-1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을 반환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endParaRPr lang="ko-KR" altLang="en-US" sz="1000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580061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myStr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'hello wide world!'; 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length: 17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myCapStr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'Hello Wide world!'; // length: 17</a:t>
            </a:r>
          </a:p>
          <a:p>
            <a:pPr lvl="2">
              <a:lnSpc>
                <a:spcPct val="150000"/>
              </a:lnSpc>
            </a:pP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console.log(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myStr.indexOf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("W"));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// output&gt;  -1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console.log(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myStr.indexOf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("w"));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// output&gt;  6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console.log(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myCapStr.indexOf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("w"));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// output&gt;  11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&lt;/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9212" y="739194"/>
            <a:ext cx="6374188" cy="61188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'Brave new world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';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console.log('The index of the first w from the beginning is ' +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str.indexOf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('w'));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// output&gt;  8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console.log('The index of the first w from the end is ' +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str.lastIndexOf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('w')); 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// output&gt;  10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console.log('The index of "new" from the beginning is ' +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str.indexOf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('new'));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// output&gt;  6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console.log('The index of "new" from the end is ' +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str.lastIndexOf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('new'));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// output&gt;  6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&lt;/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50333" y="1313743"/>
            <a:ext cx="5352197" cy="5072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/>
              <a:t> 문자열이 특정 문자나 문자열로 시작하는지 확인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</a:t>
            </a:r>
            <a:r>
              <a:rPr lang="ko-KR" altLang="en-US" sz="1400" b="1" dirty="0" smtClean="0"/>
              <a:t>문자나 </a:t>
            </a:r>
            <a:r>
              <a:rPr lang="ko-KR" altLang="en-US" sz="1400" b="1" dirty="0"/>
              <a:t>문자열에서 영문자의 대소문자를 구별하므로 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 smtClean="0"/>
              <a:t>주의해야한다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 smtClean="0"/>
              <a:t>문자열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startsWith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문자 </a:t>
            </a:r>
            <a:r>
              <a:rPr lang="en-US" altLang="ko-KR" sz="1400" b="1" dirty="0"/>
              <a:t>or </a:t>
            </a:r>
            <a:r>
              <a:rPr lang="ko-KR" altLang="en-US" sz="1400" b="1" dirty="0"/>
              <a:t>문자열</a:t>
            </a:r>
            <a:r>
              <a:rPr lang="en-US" altLang="ko-KR" sz="1400" b="1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startsWith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문자열이 특정 문자열로 시작하는지 확인</a:t>
            </a:r>
            <a:endParaRPr lang="ko-KR" altLang="en-US" sz="1050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8044" y="1313742"/>
            <a:ext cx="5552901" cy="50720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"Hello, everyone."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"hello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false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"He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특정 문자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열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이 있는지 확인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- includes()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문자열에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특정 문자나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문자열이 있는지 확인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대소문자 구별에 주의해야함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!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문자열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.includes(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문자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or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 */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"every"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!== -</a:t>
            </a:r>
            <a:r>
              <a:rPr lang="en-US" altLang="ko-KR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includes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"every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7.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toUpperCase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 ,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toLowerCase</a:t>
            </a:r>
            <a:endParaRPr lang="ko-KR" altLang="en-US" sz="1050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문자열의 대소문자 바꾸기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/>
              <a:t>영문자 문자열의 경우에는 문자열을 모두 대문자로</a:t>
            </a:r>
            <a:r>
              <a:rPr lang="en-US" altLang="ko-KR" sz="1400" b="1" dirty="0"/>
              <a:t>, 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/>
              <a:t>또는 모두 소문자로 바꿀 수 있다</a:t>
            </a:r>
            <a:r>
              <a:rPr lang="en-US" altLang="ko-KR" sz="1400" b="1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/>
              <a:t>문자열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toUpperCase</a:t>
            </a:r>
            <a:r>
              <a:rPr lang="en-US" altLang="ko-KR" sz="1400" b="1" dirty="0"/>
              <a:t>()      // </a:t>
            </a:r>
            <a:r>
              <a:rPr lang="ko-KR" altLang="en-US" sz="1400" b="1" dirty="0"/>
              <a:t>문자열을 모두 대문자로 변환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/>
              <a:t>문자열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toLowerCase</a:t>
            </a:r>
            <a:r>
              <a:rPr lang="en-US" altLang="ko-KR" sz="1400" b="1" dirty="0"/>
              <a:t>()      // </a:t>
            </a:r>
            <a:r>
              <a:rPr lang="ko-KR" altLang="en-US" sz="1400" b="1" dirty="0"/>
              <a:t>문자열을 모두 소문자로 변환</a:t>
            </a:r>
            <a:endParaRPr lang="en-US" altLang="ko-KR" sz="1400" b="1" dirty="0"/>
          </a:p>
          <a:p>
            <a:pPr lvl="1">
              <a:lnSpc>
                <a:spcPct val="20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str4 = (“Good morning”);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       str4.toUpperCase()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>
                <a:sym typeface="Wingdings" panose="05000000000000000000" pitchFamily="2" charset="2"/>
              </a:rPr>
              <a:t> </a:t>
            </a:r>
            <a:r>
              <a:rPr lang="en-US" altLang="ko-KR" sz="1400" b="1" dirty="0"/>
              <a:t>'GOOD MORNING.'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       str4.toLowerCase()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>
                <a:sym typeface="Wingdings" panose="05000000000000000000" pitchFamily="2" charset="2"/>
              </a:rPr>
              <a:t></a:t>
            </a:r>
            <a:r>
              <a:rPr lang="en-US" altLang="ko-KR" sz="1400" b="1" dirty="0"/>
              <a:t> 'good morning.'</a:t>
            </a:r>
          </a:p>
        </p:txBody>
      </p:sp>
    </p:spTree>
    <p:extLst>
      <p:ext uri="{BB962C8B-B14F-4D97-AF65-F5344CB8AC3E}">
        <p14:creationId xmlns:p14="http://schemas.microsoft.com/office/powerpoint/2010/main" val="33638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8476</TotalTime>
  <Words>831</Words>
  <Application>Microsoft Office PowerPoint</Application>
  <PresentationFormat>와이드스크린</PresentationFormat>
  <Paragraphs>154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971</cp:revision>
  <dcterms:created xsi:type="dcterms:W3CDTF">2023-02-01T05:36:18Z</dcterms:created>
  <dcterms:modified xsi:type="dcterms:W3CDTF">2023-03-10T09:49:32Z</dcterms:modified>
</cp:coreProperties>
</file>