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416" r:id="rId4"/>
    <p:sldId id="421" r:id="rId5"/>
    <p:sldId id="422" r:id="rId6"/>
    <p:sldId id="423" r:id="rId7"/>
    <p:sldId id="424" r:id="rId8"/>
    <p:sldId id="410" r:id="rId9"/>
    <p:sldId id="425" r:id="rId10"/>
    <p:sldId id="426" r:id="rId11"/>
    <p:sldId id="414" r:id="rId12"/>
    <p:sldId id="427" r:id="rId13"/>
    <p:sldId id="428" r:id="rId14"/>
    <p:sldId id="42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96" y="11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27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str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Symbol.iterator</a:t>
            </a:r>
            <a:r>
              <a:rPr lang="en-US" altLang="ko-KR" sz="1400" b="1" dirty="0"/>
              <a:t>]();</a:t>
            </a:r>
            <a:r>
              <a:rPr lang="ko-KR" altLang="en-US" sz="1400" b="1" dirty="0"/>
              <a:t>의 의미는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Symbol.iterator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는 문자열 </a:t>
            </a:r>
            <a:r>
              <a:rPr lang="en-US" altLang="ko-KR" sz="1400" b="1" dirty="0" err="1"/>
              <a:t>str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이터레이터</a:t>
            </a:r>
            <a:r>
              <a:rPr lang="en-US" altLang="ko-KR" sz="1400" b="1" dirty="0"/>
              <a:t>(iterator)</a:t>
            </a:r>
            <a:r>
              <a:rPr lang="ko-KR" altLang="en-US" sz="1400" b="1" dirty="0"/>
              <a:t>객체를 반환한다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err="1"/>
              <a:t>이터레이터</a:t>
            </a:r>
            <a:r>
              <a:rPr lang="ko-KR" altLang="en-US" sz="1400" b="1" dirty="0"/>
              <a:t> 객체는 </a:t>
            </a:r>
            <a:r>
              <a:rPr lang="en-US" altLang="ko-KR" sz="1400" b="1" dirty="0"/>
              <a:t>next() </a:t>
            </a:r>
            <a:r>
              <a:rPr lang="ko-KR" altLang="en-US" sz="1400" b="1" dirty="0"/>
              <a:t>메서드를 가지며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호출 </a:t>
            </a:r>
            <a:r>
              <a:rPr lang="ko-KR" altLang="en-US" sz="1400" b="1" dirty="0" err="1"/>
              <a:t>할때마다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다음값을</a:t>
            </a:r>
            <a:r>
              <a:rPr lang="ko-KR" altLang="en-US" sz="1400" b="1" dirty="0"/>
              <a:t> 반환한다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따라서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Symbol.iterator</a:t>
            </a:r>
            <a:r>
              <a:rPr lang="en-US" altLang="ko-KR" sz="1400" b="1" dirty="0"/>
              <a:t>]()</a:t>
            </a:r>
            <a:r>
              <a:rPr lang="ko-KR" altLang="en-US" sz="1400" b="1" dirty="0"/>
              <a:t>는 </a:t>
            </a:r>
            <a:r>
              <a:rPr lang="en-US" altLang="ko-KR" sz="1400" b="1" dirty="0" err="1"/>
              <a:t>str</a:t>
            </a:r>
            <a:r>
              <a:rPr lang="ko-KR" altLang="en-US" sz="1400" b="1" dirty="0"/>
              <a:t>의 </a:t>
            </a:r>
            <a:r>
              <a:rPr lang="ko-KR" altLang="en-US" sz="1400" b="1" dirty="0" err="1"/>
              <a:t>이터레이터</a:t>
            </a:r>
            <a:r>
              <a:rPr lang="ko-KR" altLang="en-US" sz="1400" b="1" dirty="0"/>
              <a:t> 객체를 반환하는 것이 아니라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이터레이터</a:t>
            </a:r>
            <a:r>
              <a:rPr lang="ko-KR" altLang="en-US" sz="1400" b="1" dirty="0"/>
              <a:t> 객체의 </a:t>
            </a:r>
            <a:r>
              <a:rPr lang="en-US" altLang="ko-KR" sz="1400" b="1" dirty="0"/>
              <a:t>next()</a:t>
            </a:r>
            <a:r>
              <a:rPr lang="ko-KR" altLang="en-US" sz="1400" b="1" dirty="0"/>
              <a:t>메서드를 반환한다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이후에 </a:t>
            </a:r>
            <a:r>
              <a:rPr lang="en-US" altLang="ko-KR" sz="1400" b="1" dirty="0"/>
              <a:t>next() </a:t>
            </a:r>
            <a:r>
              <a:rPr lang="ko-KR" altLang="en-US" sz="1400" b="1" dirty="0"/>
              <a:t>메서드를 호출해서 </a:t>
            </a:r>
            <a:r>
              <a:rPr lang="en-US" altLang="ko-KR" sz="1400" b="1" dirty="0" err="1"/>
              <a:t>str</a:t>
            </a:r>
            <a:r>
              <a:rPr lang="ko-KR" altLang="en-US" sz="1400" b="1" dirty="0"/>
              <a:t>의 각 문자를 차례로 순회할 수 있다</a:t>
            </a:r>
            <a:r>
              <a:rPr lang="en-US" altLang="ko-KR" sz="1400" b="1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Symbor.iterator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700" dirty="0">
                <a:solidFill>
                  <a:srgbClr val="FFFFFF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700" dirty="0" err="1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 활용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7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"Boys and Girls"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 ! ! 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에 저장된 내용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"a: "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a:Boys and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Girsl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"b: "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    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b: ! !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(0) :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첫 번째 글자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B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a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문자열에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를 출력하라는 뜻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입니다는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 동작을 하지 않음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B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만 출력됨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a.indexOf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("S") : s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문장 몇 번째에 있는지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0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부터 시작하기 때문에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이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출력될것임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무조건 소문자로 검색해야 함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대문자나 없는 문자를 출력하면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-1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이 출력됨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"s"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  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3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"And"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-1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출력</a:t>
            </a:r>
            <a:endParaRPr lang="ko-KR" altLang="en-US" sz="17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제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7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활용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"Boys and Girls"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! ! "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저장된 내용 출력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↓ slice :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잘라서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출력해줌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 6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번째 부터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번째 문자까지 따로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7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and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slice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끝 지점이 입력되지 않아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부터 </a:t>
            </a:r>
            <a:endParaRPr lang="en-US" altLang="ko-KR" sz="17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				      </a:t>
            </a:r>
            <a:r>
              <a:rPr lang="ko-KR" altLang="en-US" sz="17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끝지점인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Boys and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Girsl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전부 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출력됨</a:t>
            </a:r>
            <a:endParaRPr lang="en-US" altLang="ko-KR" sz="17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모두 대문자로 표시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BOYS AND GIRLS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replace :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좌측 키워드를 우측 키워드로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변경해줌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"and"</a:t>
            </a: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"or"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//Boys or Girls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or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로 바뀌어서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//.trim()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문자열의 양쪽 공백을 제거한다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       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kitae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       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>
                <a:solidFill>
                  <a:srgbClr val="DCDCAA"/>
                </a:solidFill>
                <a:latin typeface="Consolas" panose="020B0609020204030204" pitchFamily="49" charset="0"/>
              </a:rPr>
              <a:t>trim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kitae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옆의 공백이 사라져서 출력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endParaRPr lang="ko-KR" altLang="en-US" sz="17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제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438400" y="1852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객체의 </a:t>
            </a:r>
            <a:r>
              <a:rPr lang="ko-KR" altLang="en-US" sz="17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활용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7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"Boys and Girls"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7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! ! "</a:t>
            </a:r>
            <a:r>
              <a:rPr lang="en-US" altLang="ko-KR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7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에 저장된 내용 출력</a:t>
            </a:r>
            <a: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700" dirty="0" smtClean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를 빈칸으로 분리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반복문을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 통해 자른 문자열을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sub[0], sub[1], sub[2]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에 저장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7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++)      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띄어쓰기로 원소 수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"sub"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sub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endParaRPr lang="en-US" altLang="ko-KR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 sub 0 = Boys sub 1 = and sub 2 = Girls 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로 각각 </a:t>
            </a:r>
            <a:r>
              <a:rPr lang="ko-KR" altLang="en-US" sz="17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출력됨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>
                <a:solidFill>
                  <a:srgbClr val="6A9955"/>
                </a:solidFill>
                <a:latin typeface="Consolas" panose="020B0609020204030204" pitchFamily="49" charset="0"/>
              </a:rPr>
              <a:t>// ↓ string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 실행하더라도 변수 </a:t>
            </a:r>
            <a:r>
              <a:rPr lang="en-US" altLang="ko-KR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a,b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700" dirty="0" err="1">
                <a:solidFill>
                  <a:srgbClr val="6A9955"/>
                </a:solidFill>
                <a:latin typeface="Consolas" panose="020B0609020204030204" pitchFamily="49" charset="0"/>
              </a:rPr>
              <a:t>변한게</a:t>
            </a:r>
            <a:r>
              <a:rPr lang="ko-KR" altLang="en-US" sz="1700" dirty="0">
                <a:solidFill>
                  <a:srgbClr val="6A9955"/>
                </a:solidFill>
                <a:latin typeface="Consolas" panose="020B0609020204030204" pitchFamily="49" charset="0"/>
              </a:rPr>
              <a:t> 없다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&gt;String </a:t>
            </a:r>
            <a:r>
              <a:rPr lang="ko-KR" altLang="en-US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메소드</a:t>
            </a:r>
            <a:r>
              <a:rPr lang="ko-KR" alt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 실행한 후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b </a:t>
            </a:r>
            <a:r>
              <a:rPr lang="ko-KR" altLang="en-US" sz="1700" dirty="0">
                <a:solidFill>
                  <a:srgbClr val="CE9178"/>
                </a:solidFill>
                <a:latin typeface="Consolas" panose="020B0609020204030204" pitchFamily="49" charset="0"/>
              </a:rPr>
              <a:t>변함 없음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"a:"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7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"b:"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7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7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endParaRPr lang="ko-KR" altLang="en-US" sz="17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endParaRPr lang="ko-KR" altLang="en-US" sz="17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ko-KR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예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제</a:t>
            </a:r>
            <a:endParaRPr lang="ko-KR" altLang="en-US" sz="1050" b="1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/>
              <a:t>a </a:t>
            </a:r>
            <a:r>
              <a:rPr lang="ko-KR" altLang="en-US" sz="1400" b="1" dirty="0"/>
              <a:t>문자열에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를 출력하라는 뜻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입니다는</a:t>
            </a:r>
            <a:r>
              <a:rPr lang="ko-KR" altLang="en-US" sz="1400" b="1" dirty="0"/>
              <a:t> 동작을 하지 않음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(b,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.") + "&lt;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&gt;"); // B</a:t>
            </a:r>
            <a:r>
              <a:rPr lang="ko-KR" altLang="en-US" sz="1400" b="1" dirty="0"/>
              <a:t>만 </a:t>
            </a:r>
            <a:r>
              <a:rPr lang="ko-KR" altLang="en-US" sz="1400" b="1" dirty="0" smtClean="0"/>
              <a:t>출력됨</a:t>
            </a:r>
            <a:endParaRPr lang="ko-KR" altLang="en-US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a </a:t>
            </a:r>
            <a:r>
              <a:rPr lang="ko-KR" altLang="en-US" sz="1400" b="1" dirty="0"/>
              <a:t>변수는 문자열 객체를 생성하고</a:t>
            </a:r>
            <a:r>
              <a:rPr lang="en-US" altLang="ko-KR" sz="1400" b="1" dirty="0"/>
              <a:t>, b </a:t>
            </a:r>
            <a:r>
              <a:rPr lang="ko-KR" altLang="en-US" sz="1400" b="1" dirty="0"/>
              <a:t>변수는 문자열 </a:t>
            </a:r>
            <a:r>
              <a:rPr lang="en-US" altLang="ko-KR" sz="1400" b="1" dirty="0"/>
              <a:t>"! ! " </a:t>
            </a:r>
            <a:r>
              <a:rPr lang="ko-KR" altLang="en-US" sz="1400" b="1" dirty="0"/>
              <a:t>를 할당합니다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String.charAt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메서드는 문자열에서 지정된 인덱스에 해당하는 문자를 반환합니다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하지만 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메서드는 인자로 </a:t>
            </a:r>
            <a:r>
              <a:rPr lang="ko-KR" altLang="en-US" sz="1400" b="1" dirty="0" err="1"/>
              <a:t>숫자값만</a:t>
            </a:r>
            <a:r>
              <a:rPr lang="ko-KR" altLang="en-US" sz="1400" b="1" dirty="0"/>
              <a:t> 받아들이기 때문에</a:t>
            </a:r>
            <a:r>
              <a:rPr lang="en-US" altLang="ko-KR" sz="1400" b="1" dirty="0"/>
              <a:t>,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" </a:t>
            </a:r>
            <a:r>
              <a:rPr lang="ko-KR" altLang="en-US" sz="1400" b="1" dirty="0"/>
              <a:t>문자열이 인자로 전달되어도 무시됩니다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따라서 </a:t>
            </a:r>
            <a:r>
              <a:rPr lang="en-US" altLang="ko-KR" sz="1400" b="1" dirty="0" err="1"/>
              <a:t>a.charAt</a:t>
            </a:r>
            <a:r>
              <a:rPr lang="en-US" altLang="ko-KR" sz="1400" b="1" dirty="0"/>
              <a:t>(b, "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")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a </a:t>
            </a:r>
            <a:r>
              <a:rPr lang="ko-KR" altLang="en-US" sz="1400" b="1" dirty="0"/>
              <a:t>문자열의 </a:t>
            </a:r>
            <a:r>
              <a:rPr lang="en-US" altLang="ko-KR" sz="1400" b="1" dirty="0"/>
              <a:t>33</a:t>
            </a:r>
            <a:r>
              <a:rPr lang="ko-KR" altLang="en-US" sz="1400" b="1" dirty="0"/>
              <a:t>번째 문자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인덱스는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부터 시작하므로 </a:t>
            </a:r>
            <a:r>
              <a:rPr lang="en-US" altLang="ko-KR" sz="1400" b="1" dirty="0"/>
              <a:t>"!"</a:t>
            </a:r>
            <a:r>
              <a:rPr lang="ko-KR" altLang="en-US" sz="1400" b="1" dirty="0"/>
              <a:t>문자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반환합니다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 결과에 </a:t>
            </a:r>
            <a:r>
              <a:rPr lang="en-US" altLang="ko-KR" sz="1400" b="1" dirty="0"/>
              <a:t>"&lt;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</a:t>
            </a:r>
            <a:r>
              <a:rPr lang="ko-KR" altLang="en-US" sz="1400" b="1" dirty="0"/>
              <a:t>을 추가하여 웹 페이지에 출력합니다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String.charAt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메서드는 문자열에서 지정한 인덱스 위치에 있는 문자를 반환합니다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예를 들어</a:t>
            </a:r>
            <a:r>
              <a:rPr lang="en-US" altLang="ko-KR" sz="1400" b="1" dirty="0"/>
              <a:t>, "Hello" </a:t>
            </a:r>
            <a:r>
              <a:rPr lang="ko-KR" altLang="en-US" sz="1400" b="1" dirty="0"/>
              <a:t>문자열에서 인덱스 </a:t>
            </a:r>
            <a:r>
              <a:rPr lang="en-US" altLang="ko-KR" sz="1400" b="1" dirty="0"/>
              <a:t>0 </a:t>
            </a:r>
            <a:r>
              <a:rPr lang="ko-KR" altLang="en-US" sz="1400" b="1" dirty="0"/>
              <a:t>위치의 문자는 </a:t>
            </a:r>
            <a:r>
              <a:rPr lang="en-US" altLang="ko-KR" sz="1400" b="1" dirty="0"/>
              <a:t>"H"</a:t>
            </a:r>
            <a:r>
              <a:rPr lang="ko-KR" altLang="en-US" sz="1400" b="1" dirty="0"/>
              <a:t>이므로 </a:t>
            </a:r>
            <a:r>
              <a:rPr lang="en-US" altLang="ko-KR" sz="1400" b="1" dirty="0"/>
              <a:t>"Hello".</a:t>
            </a:r>
            <a:r>
              <a:rPr lang="en-US" altLang="ko-KR" sz="1400" b="1" dirty="0" err="1"/>
              <a:t>charAt</a:t>
            </a:r>
            <a:r>
              <a:rPr lang="en-US" altLang="ko-KR" sz="1400" b="1" dirty="0"/>
              <a:t>(0)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"H"</a:t>
            </a:r>
            <a:r>
              <a:rPr lang="ko-KR" altLang="en-US" sz="1400" b="1" dirty="0"/>
              <a:t>를 반환합니다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a.charAt</a:t>
            </a:r>
            <a:r>
              <a:rPr lang="en-US" altLang="ko-KR" sz="1400" b="1" dirty="0"/>
              <a:t>(b)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a </a:t>
            </a:r>
            <a:r>
              <a:rPr lang="ko-KR" altLang="en-US" sz="1400" b="1" dirty="0"/>
              <a:t>문자열의 </a:t>
            </a:r>
            <a:r>
              <a:rPr lang="en-US" altLang="ko-KR" sz="1400" b="1" dirty="0"/>
              <a:t>b</a:t>
            </a:r>
            <a:r>
              <a:rPr lang="ko-KR" altLang="en-US" sz="1400" b="1" dirty="0"/>
              <a:t>인덱스 위치에 해당하는 문자를 반환합니다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/>
              <a:t>document.write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a.charAt</a:t>
            </a:r>
            <a:r>
              <a:rPr lang="en-US" altLang="ko-KR" sz="1400" b="1" dirty="0" smtClean="0"/>
              <a:t>(b</a:t>
            </a:r>
            <a:r>
              <a:rPr lang="en-US" altLang="ko-KR" sz="1400" b="1" dirty="0"/>
              <a:t>) + "&lt;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&gt;")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a </a:t>
            </a:r>
            <a:r>
              <a:rPr lang="ko-KR" altLang="en-US" sz="1400" b="1" dirty="0"/>
              <a:t>문자열의 </a:t>
            </a:r>
            <a:r>
              <a:rPr lang="en-US" altLang="ko-KR" sz="1400" b="1" dirty="0"/>
              <a:t>b </a:t>
            </a:r>
            <a:r>
              <a:rPr lang="ko-KR" altLang="en-US" sz="1400" b="1" dirty="0"/>
              <a:t>인덱스 위치에 해당하는 문자를 웹 페이지에 </a:t>
            </a:r>
            <a:r>
              <a:rPr lang="ko-KR" altLang="en-US" sz="1400" b="1" dirty="0" smtClean="0"/>
              <a:t>출력하고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그 다음 줄에 </a:t>
            </a:r>
            <a:r>
              <a:rPr lang="ko-KR" altLang="en-US" sz="1400" b="1" dirty="0" err="1" smtClean="0"/>
              <a:t>줄바꿈을</a:t>
            </a:r>
            <a:r>
              <a:rPr lang="ko-KR" altLang="en-US" sz="1400" b="1" dirty="0" smtClean="0"/>
              <a:t> 표시합니다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indexOf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95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 분해 할당 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destructuring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assignment)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Symbol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Symbor.iterator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ko-KR" sz="19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indexOf</a:t>
            </a:r>
            <a:r>
              <a:rPr lang="en-US" altLang="ko-KR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9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예제</a:t>
            </a: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 smtClean="0"/>
              <a:t>배열이나 객체의 속성을 해체하여 그 값을 개별 변수에 담을 수 있게 하는 </a:t>
            </a:r>
            <a:r>
              <a:rPr lang="en-US" altLang="ko-KR" sz="1400" b="1" dirty="0" smtClean="0"/>
              <a:t>JavaScript </a:t>
            </a:r>
            <a:r>
              <a:rPr lang="ko-KR" altLang="en-US" sz="1400" b="1" dirty="0" err="1"/>
              <a:t>표현식구조</a:t>
            </a:r>
            <a:r>
              <a:rPr lang="ko-KR" altLang="en-US" sz="1400" b="1" dirty="0"/>
              <a:t> 분해 할당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객체와 </a:t>
            </a:r>
            <a:r>
              <a:rPr lang="ko-KR" altLang="en-US" sz="1400" b="1" dirty="0"/>
              <a:t>배열은 자바스크립트에서 가장 많이 쓰이는 자료 구조 입니다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키를 가진 데이터 여러 개를 하나의 </a:t>
            </a:r>
            <a:r>
              <a:rPr lang="ko-KR" altLang="en-US" sz="1400" b="1" dirty="0" err="1"/>
              <a:t>엔티티에</a:t>
            </a:r>
            <a:r>
              <a:rPr lang="ko-KR" altLang="en-US" sz="1400" b="1" dirty="0"/>
              <a:t> 저장할 땐 객체를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컬렉션에 데이터를 순서대로 저장할 땐 배열을 사용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개발 하다 보면 </a:t>
            </a:r>
            <a:r>
              <a:rPr lang="ko-KR" altLang="en-US" sz="1400" b="1" dirty="0"/>
              <a:t>함수에 객체나 배열을 전달해야 하는 경우가 </a:t>
            </a:r>
            <a:r>
              <a:rPr lang="ko-KR" altLang="en-US" sz="1400" b="1" dirty="0" smtClean="0"/>
              <a:t>있고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객체나 </a:t>
            </a:r>
            <a:r>
              <a:rPr lang="ko-KR" altLang="en-US" sz="1400" b="1" dirty="0"/>
              <a:t>배열에 저장된 데이터 전체가 아닌 일부만 필요한 경우가 생기기도 </a:t>
            </a:r>
            <a:r>
              <a:rPr lang="ko-KR" altLang="en-US" sz="1400" b="1" dirty="0" smtClean="0"/>
              <a:t>함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이럴 때 객체나 배열을 변수로 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분해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할 수 있게 해주는 특별한 문법인 </a:t>
            </a:r>
            <a:r>
              <a:rPr lang="ko-KR" altLang="en-US" sz="1400" b="1" dirty="0" smtClean="0"/>
              <a:t>구조 </a:t>
            </a:r>
            <a:r>
              <a:rPr lang="ko-KR" altLang="en-US" sz="1400" b="1" dirty="0"/>
              <a:t>분해 할당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destructuring</a:t>
            </a:r>
            <a:r>
              <a:rPr lang="en-US" altLang="ko-KR" sz="1400" b="1" dirty="0"/>
              <a:t> assignment)</a:t>
            </a:r>
            <a:r>
              <a:rPr lang="ko-KR" altLang="en-US" sz="1400" b="1" dirty="0"/>
              <a:t>을 사용할 수 있다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분해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destructuring</a:t>
            </a:r>
            <a:r>
              <a:rPr lang="en-US" altLang="ko-KR" sz="1400" b="1" dirty="0"/>
              <a:t>)'</a:t>
            </a:r>
            <a:r>
              <a:rPr lang="ko-KR" altLang="en-US" sz="1400" b="1" dirty="0"/>
              <a:t>는 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파괴</a:t>
            </a:r>
            <a:r>
              <a:rPr lang="en-US" altLang="ko-KR" sz="1400" b="1" dirty="0"/>
              <a:t>(destructive)'</a:t>
            </a:r>
            <a:r>
              <a:rPr lang="ko-KR" altLang="en-US" sz="1400" b="1" dirty="0"/>
              <a:t>를 의미하지 </a:t>
            </a:r>
            <a:r>
              <a:rPr lang="ko-KR" altLang="en-US" sz="1400" b="1" dirty="0" smtClean="0"/>
              <a:t>않는다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구조 분해 할당이란 명칭은 어떤 것을 복사한 이후에 변수로 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분해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destructurize</a:t>
            </a:r>
            <a:r>
              <a:rPr lang="en-US" altLang="ko-KR" sz="1400" b="1" dirty="0"/>
              <a:t>)'</a:t>
            </a:r>
            <a:r>
              <a:rPr lang="ko-KR" altLang="en-US" sz="1400" b="1" dirty="0"/>
              <a:t>해준다는 </a:t>
            </a:r>
            <a:r>
              <a:rPr lang="ko-KR" altLang="en-US" sz="1400" b="1" dirty="0" smtClean="0"/>
              <a:t>의미 때문에 </a:t>
            </a:r>
            <a:r>
              <a:rPr lang="ko-KR" altLang="en-US" sz="1400" b="1" dirty="0"/>
              <a:t>붙여짐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이 과정에서 분해 대상은 수정 또는 파괴 되지 않는다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배열의 요소를 직접 변수에 할당하는 것보다 코드 양이 줄어든다는 점만 </a:t>
            </a:r>
            <a:r>
              <a:rPr lang="ko-KR" altLang="en-US" sz="1400" b="1" dirty="0" smtClean="0"/>
              <a:t>다르다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쉼표를 사용하여 요소를 무시할 수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필요하지 않은 배열 요소를 버릴 수 있다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구조 분해 할당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destructuring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assignment)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구조 분해 할당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destructuring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assignment)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두번째 요소는 필요하지 않는 경우일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때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"Julius"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caesar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"Consul"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"of the Roman Republic"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Consul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두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번째 요소는 생략되었지만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세 번째 요소는 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이라는 변수에 할당된 것을 확인할 수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할당된 변수가 없기 때문에 네 번째 요소 역시 생략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ko-KR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할당연산자</a:t>
            </a: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우측엔 모든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이터러블이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올 수 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배열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뿐만 아니라 모든 </a:t>
            </a:r>
            <a:r>
              <a:rPr lang="ko-KR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이터러블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반복 가능한 객체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에 구조 분해 할당을 적용할 수 있습니다</a:t>
            </a:r>
            <a:r>
              <a:rPr lang="en-US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데이터 형식은 값으로 익명의 객체 속성</a:t>
            </a:r>
            <a:r>
              <a:rPr lang="en-US" altLang="ko-KR" sz="1400" b="1" dirty="0"/>
              <a:t>(object property)</a:t>
            </a:r>
            <a:r>
              <a:rPr lang="ko-KR" altLang="en-US" sz="1400" b="1" dirty="0"/>
              <a:t>을 만들 수 있는 특성을 가진 원시 데이터 형식</a:t>
            </a:r>
            <a:r>
              <a:rPr lang="en-US" altLang="ko-KR" sz="1400" b="1" dirty="0"/>
              <a:t>(primitive data type</a:t>
            </a:r>
            <a:r>
              <a:rPr lang="en-US" altLang="ko-KR" sz="1400" b="1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ES6</a:t>
            </a:r>
            <a:r>
              <a:rPr lang="ko-KR" altLang="en-US" sz="1400" b="1" dirty="0"/>
              <a:t>에 새롭게 추가된 원시 유형의 </a:t>
            </a:r>
            <a:r>
              <a:rPr lang="ko-KR" altLang="en-US" sz="1400" b="1" dirty="0" err="1"/>
              <a:t>자료형</a:t>
            </a:r>
            <a:endParaRPr lang="ko-KR" altLang="en-US" sz="1400" b="1" dirty="0"/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심볼의 가장 큰 특징은 유일성을 보장한다는 것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객체 </a:t>
            </a:r>
            <a:r>
              <a:rPr lang="ko-KR" altLang="en-US" sz="1400" b="1" dirty="0" err="1"/>
              <a:t>프로퍼티의</a:t>
            </a:r>
            <a:r>
              <a:rPr lang="ko-KR" altLang="en-US" sz="1400" b="1" dirty="0"/>
              <a:t> 키로 사용할 수 있다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자바스크립트 프로그램에서 오픈 소스를 가져와 사용하거나 다른 팀원이 만든 객체들을 함께 사용할 경우 객체의 키 이름이 </a:t>
            </a:r>
            <a:r>
              <a:rPr lang="ko-KR" altLang="en-US" sz="1400" b="1" dirty="0" smtClean="0"/>
              <a:t>중복 가능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b="1" dirty="0" smtClean="0"/>
              <a:t>키 </a:t>
            </a:r>
            <a:r>
              <a:rPr lang="ko-KR" altLang="en-US" sz="1400" b="1" dirty="0"/>
              <a:t>이름을 심볼로 지정하면 서로 충돌이 발생하지 않는다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4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심볼을 만들 때는 </a:t>
            </a:r>
            <a:r>
              <a:rPr lang="en-US" altLang="ko-KR" sz="1400" b="1" dirty="0" smtClean="0"/>
              <a:t>Symbol()</a:t>
            </a:r>
            <a:r>
              <a:rPr lang="ko-KR" altLang="en-US" sz="1400" b="1" dirty="0" smtClean="0"/>
              <a:t>함수를 사용한다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심볼은 한 번 만들면 변경할 수도 없고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같은 값을 가진 심볼을 만들 수도 없다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Symbol() </a:t>
            </a:r>
            <a:r>
              <a:rPr lang="ko-KR" altLang="en-US" sz="1400" b="1" dirty="0"/>
              <a:t>함수는 </a:t>
            </a:r>
            <a:r>
              <a:rPr lang="en-US" altLang="ko-KR" sz="1400" b="1" dirty="0"/>
              <a:t>String, Number, Boolean</a:t>
            </a:r>
            <a:r>
              <a:rPr lang="ko-KR" altLang="en-US" sz="1400" b="1" dirty="0"/>
              <a:t>과 같이 래퍼 객체를 생성하는 </a:t>
            </a:r>
            <a:r>
              <a:rPr lang="ko-KR" altLang="en-US" sz="1400" b="1" dirty="0" err="1"/>
              <a:t>생성자</a:t>
            </a:r>
            <a:r>
              <a:rPr lang="ko-KR" altLang="en-US" sz="1400" b="1" dirty="0"/>
              <a:t> 함수와는 달리 </a:t>
            </a:r>
            <a:r>
              <a:rPr lang="en-US" altLang="ko-KR" sz="1400" b="1" dirty="0"/>
              <a:t>new </a:t>
            </a:r>
            <a:r>
              <a:rPr lang="ko-KR" altLang="en-US" sz="1400" b="1" dirty="0"/>
              <a:t>연산자를 사용하지 않는다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Symbol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Symbol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004" y="1313742"/>
            <a:ext cx="5837006" cy="51295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333" y="1313743"/>
            <a:ext cx="5352197" cy="507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/>
              <a:t>Symbol()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let var1 = symbol();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let var2 = symbol();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var1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var2</a:t>
            </a:r>
            <a:r>
              <a:rPr lang="ko-KR" altLang="en-US" sz="1400" b="1" dirty="0"/>
              <a:t>는 똑같아 보이지만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심볼은 유일한 값이기 때문에 두 변수는 같지 않다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var1 === var2  -&gt; false</a:t>
            </a:r>
          </a:p>
          <a:p>
            <a:pPr>
              <a:lnSpc>
                <a:spcPct val="200000"/>
              </a:lnSpc>
            </a:pP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ko-KR" altLang="en-US" sz="1400" b="1" dirty="0" smtClean="0"/>
              <a:t>심볼을 </a:t>
            </a:r>
            <a:r>
              <a:rPr lang="ko-KR" altLang="en-US" sz="1400" b="1" dirty="0"/>
              <a:t>키로 사용할 때에는 </a:t>
            </a:r>
            <a:r>
              <a:rPr lang="en-US" altLang="ko-KR" sz="1400" b="1" dirty="0"/>
              <a:t>[</a:t>
            </a:r>
            <a:r>
              <a:rPr lang="ko-KR" altLang="en-US" sz="1400" b="1" dirty="0"/>
              <a:t>키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처럼 대괄호로 묶어서 표현한다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키에 접근할 때에도 마침표가 아닌 대괄호를 사용한다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ex) </a:t>
            </a:r>
            <a:r>
              <a:rPr lang="en-US" altLang="ko-KR" sz="1400" b="1" dirty="0" smtClean="0"/>
              <a:t>user</a:t>
            </a:r>
            <a:r>
              <a:rPr lang="ko-KR" altLang="en-US" sz="1400" b="1" dirty="0" smtClean="0"/>
              <a:t>객체를 </a:t>
            </a:r>
            <a:r>
              <a:rPr lang="ko-KR" altLang="en-US" sz="1400" b="1" dirty="0"/>
              <a:t>만들면서 </a:t>
            </a:r>
            <a:r>
              <a:rPr lang="en-US" altLang="ko-KR" sz="1400" b="1" dirty="0"/>
              <a:t>id </a:t>
            </a:r>
            <a:r>
              <a:rPr lang="ko-KR" altLang="en-US" sz="1400" b="1" dirty="0"/>
              <a:t>키를 고유하게 만들기</a:t>
            </a:r>
            <a:r>
              <a:rPr lang="en-US" altLang="ko-KR" sz="1400" b="1" dirty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5431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iterable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객체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반복 가능한 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iterable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이터러블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객체는 배열을 일반화한 객체이다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err="1" smtClean="0"/>
              <a:t>이터러블이라는</a:t>
            </a:r>
            <a:r>
              <a:rPr lang="ko-KR" altLang="en-US" sz="1400" b="1" dirty="0" smtClean="0"/>
              <a:t> 개념을 사용하면 어떤 </a:t>
            </a:r>
            <a:r>
              <a:rPr lang="ko-KR" altLang="en-US" sz="1400" b="1" dirty="0" err="1" smtClean="0"/>
              <a:t>객체에든</a:t>
            </a:r>
            <a:r>
              <a:rPr lang="ko-KR" altLang="en-US" sz="1400" b="1" dirty="0" smtClean="0"/>
              <a:t> </a:t>
            </a:r>
            <a:r>
              <a:rPr lang="en-US" altLang="ko-KR" sz="1400" b="1" dirty="0" err="1" smtClean="0"/>
              <a:t>for..of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반복문을</a:t>
            </a:r>
            <a:r>
              <a:rPr lang="ko-KR" altLang="en-US" sz="1400" b="1" dirty="0" smtClean="0"/>
              <a:t> 적용할 수 있다</a:t>
            </a:r>
            <a:r>
              <a:rPr lang="en-US" altLang="ko-KR" sz="1400" b="1" dirty="0" smtClean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smtClean="0"/>
              <a:t>배열은 대표적인 </a:t>
            </a:r>
            <a:r>
              <a:rPr lang="ko-KR" altLang="en-US" sz="1400" b="1" dirty="0" err="1" smtClean="0"/>
              <a:t>이터러블이다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배열 외에도 다수의 내장 객체가 반복이 가능하고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문자열 역시 </a:t>
            </a:r>
            <a:r>
              <a:rPr lang="ko-KR" altLang="en-US" sz="1400" b="1" dirty="0" err="1" smtClean="0"/>
              <a:t>이터러블의</a:t>
            </a:r>
            <a:r>
              <a:rPr lang="ko-KR" altLang="en-US" sz="1400" b="1" dirty="0" smtClean="0"/>
              <a:t> 예시이다</a:t>
            </a:r>
            <a:r>
              <a:rPr lang="en-US" altLang="ko-KR" sz="1400" b="1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 smtClean="0"/>
              <a:t>let </a:t>
            </a:r>
            <a:r>
              <a:rPr lang="en-US" altLang="ko-KR" sz="1400" b="1" dirty="0"/>
              <a:t>range = {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from:1,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    to: </a:t>
            </a:r>
            <a:r>
              <a:rPr lang="en-US" altLang="ko-KR" sz="1400" b="1" dirty="0" smtClean="0"/>
              <a:t>5}; */</a:t>
            </a:r>
            <a:endParaRPr lang="en-US" altLang="ko-KR" sz="1400" b="1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//</a:t>
            </a:r>
            <a:r>
              <a:rPr lang="en-US" altLang="ko-KR" sz="1400" b="1" dirty="0" err="1" smtClean="0"/>
              <a:t>for</a:t>
            </a:r>
            <a:r>
              <a:rPr lang="en-US" altLang="ko-KR" sz="1400" b="1" dirty="0" err="1"/>
              <a:t>..of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가 동작할 수 있도록 하는 게 목표이다</a:t>
            </a:r>
            <a:r>
              <a:rPr lang="en-US" altLang="ko-KR" sz="1400" b="1" dirty="0"/>
              <a:t>. for (let </a:t>
            </a:r>
            <a:r>
              <a:rPr lang="en-US" altLang="ko-KR" sz="1400" b="1" dirty="0" err="1"/>
              <a:t>num</a:t>
            </a:r>
            <a:r>
              <a:rPr lang="en-US" altLang="ko-KR" sz="1400" b="1" dirty="0"/>
              <a:t> of range) ... </a:t>
            </a:r>
            <a:r>
              <a:rPr lang="en-US" altLang="ko-KR" sz="1400" b="1" dirty="0" err="1" smtClean="0"/>
              <a:t>num</a:t>
            </a:r>
            <a:r>
              <a:rPr lang="en-US" altLang="ko-KR" sz="1400" b="1" dirty="0" smtClean="0"/>
              <a:t>=1,2,3,4,5</a:t>
            </a:r>
          </a:p>
          <a:p>
            <a:pPr lvl="1">
              <a:lnSpc>
                <a:spcPct val="200000"/>
              </a:lnSpc>
            </a:pPr>
            <a:endParaRPr lang="en-US" altLang="ko-KR" sz="7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이터러블과</a:t>
            </a:r>
            <a:r>
              <a:rPr lang="ko-KR" altLang="en-US" sz="1400" b="1" dirty="0"/>
              <a:t> 유사 배열 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비슷해 </a:t>
            </a:r>
            <a:r>
              <a:rPr lang="ko-KR" altLang="en-US" sz="1400" b="1" dirty="0"/>
              <a:t>보이지만 아주 다른 용어이다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헷갈리지 않으려면 두 용어를 잘 이해하고 있어야 </a:t>
            </a:r>
            <a:r>
              <a:rPr lang="ko-KR" altLang="en-US" sz="1400" b="1" dirty="0" smtClean="0"/>
              <a:t>함</a:t>
            </a:r>
            <a:endParaRPr lang="ko-KR" altLang="en-US" sz="1400" b="1" dirty="0"/>
          </a:p>
          <a:p>
            <a:pPr lvl="1">
              <a:lnSpc>
                <a:spcPct val="200000"/>
              </a:lnSpc>
            </a:pPr>
            <a:r>
              <a:rPr lang="ko-KR" altLang="en-US" sz="1400" b="1" dirty="0" err="1"/>
              <a:t>이터러블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iterable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은 위에서 설명한 바와 같이 메서드 </a:t>
            </a:r>
            <a:r>
              <a:rPr lang="en-US" altLang="ko-KR" sz="1400" b="1" dirty="0" err="1"/>
              <a:t>Symbol.iterator</a:t>
            </a:r>
            <a:r>
              <a:rPr lang="ko-KR" altLang="en-US" sz="1400" b="1" dirty="0"/>
              <a:t>가 구현된 객체입니다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/>
              <a:t>유사 배열</a:t>
            </a:r>
            <a:r>
              <a:rPr lang="en-US" altLang="ko-KR" sz="1400" b="1" dirty="0"/>
              <a:t>(array-like) </a:t>
            </a:r>
            <a:r>
              <a:rPr lang="ko-KR" altLang="en-US" sz="1400" b="1" dirty="0"/>
              <a:t>은 위에서 인덱스 </a:t>
            </a:r>
            <a:r>
              <a:rPr lang="en-US" altLang="ko-KR" sz="1400" b="1" dirty="0"/>
              <a:t>length </a:t>
            </a:r>
            <a:r>
              <a:rPr lang="ko-KR" altLang="en-US" sz="1400" b="1" dirty="0" err="1"/>
              <a:t>프로퍼티가</a:t>
            </a:r>
            <a:r>
              <a:rPr lang="ko-KR" altLang="en-US" sz="1400" b="1" dirty="0"/>
              <a:t> 있어서 배열처럼 보이는 객체입니다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200000"/>
              </a:lnSpc>
            </a:pPr>
            <a:r>
              <a:rPr lang="ko-KR" altLang="en-US" sz="1400" b="1" dirty="0" err="1"/>
              <a:t>이터러블</a:t>
            </a:r>
            <a:r>
              <a:rPr lang="ko-KR" altLang="en-US" sz="1400" b="1" dirty="0"/>
              <a:t> 객체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for..of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를 사용할 수 있음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이면서 </a:t>
            </a:r>
            <a:r>
              <a:rPr lang="ko-KR" altLang="en-US" sz="1400" b="1" dirty="0" err="1"/>
              <a:t>유사배열</a:t>
            </a:r>
            <a:r>
              <a:rPr lang="ko-KR" altLang="en-US" sz="1400" b="1" dirty="0"/>
              <a:t> 객체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숫자 인덱스와 </a:t>
            </a:r>
            <a:r>
              <a:rPr lang="en-US" altLang="ko-KR" sz="1400" b="1" dirty="0"/>
              <a:t>length </a:t>
            </a:r>
            <a:r>
              <a:rPr lang="ko-KR" altLang="en-US" sz="1400" b="1" dirty="0" err="1"/>
              <a:t>프로퍼티가</a:t>
            </a:r>
            <a:r>
              <a:rPr lang="ko-KR" altLang="en-US" sz="1400" b="1" dirty="0"/>
              <a:t> 있음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인 문자열이 대표적인 예이다</a:t>
            </a:r>
            <a:r>
              <a:rPr lang="en-US" altLang="ko-KR" sz="1400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Symbor.iterator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Symbor.iterator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//1.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for..of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최초 호출 시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symbol.iterator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가 호출됩니다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ymbol.iterator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이터레이터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객체를 반환하고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이후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for..of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는 반환된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이터레이터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객체만을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대상으로 동작하는데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en-US" altLang="ko-KR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때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다음값도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정해진다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   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for..of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반복문에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의해 </a:t>
            </a:r>
            <a:r>
              <a:rPr lang="ko-KR" alt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반복마다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가 호출된다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done: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++};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done: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};} } }; };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의도한 대로 동작하는 지 확인해본다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  </a:t>
            </a:r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//1, 2, 3, 4, 5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Symbor.iterator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for..of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를 사용한 것과 동일한 작업을 함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 for (let char of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 alert(char)l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iterator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Symbol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]();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800" dirty="0">
                <a:solidFill>
                  <a:srgbClr val="FFFFFF"/>
                </a:solidFill>
                <a:latin typeface="Consolas" panose="020B0609020204030204" pitchFamily="49" charset="0"/>
              </a:rPr>
              <a:t/>
            </a:r>
            <a:br>
              <a:rPr lang="ko-KR" altLang="en-US" sz="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5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}    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 H, E, L, L, O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글자가 하나씩 출력된다</a:t>
            </a:r>
            <a:r>
              <a:rPr lang="en-US" altLang="ko-KR" sz="15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이터레이터</a:t>
            </a:r>
            <a:r>
              <a:rPr lang="ko-KR" altLang="en-US" sz="1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객체는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라는 </a:t>
            </a:r>
            <a:r>
              <a:rPr lang="ko-KR" altLang="en-US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메소드를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갖습니다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en-US" altLang="ko-KR" sz="15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 </a:t>
            </a:r>
            <a:r>
              <a:rPr lang="ko-KR" altLang="en-US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메소드의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반환값으로는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를 가진 객체를 반환합니다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lang="ko-KR" altLang="en-US" sz="1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은 반복이 끝났는지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끝났다면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true, 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끝나지 않았다면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false)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에 대한 </a:t>
            </a:r>
            <a:r>
              <a:rPr lang="en-US" altLang="ko-KR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형 값이 반환되고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endParaRPr lang="ko-KR" altLang="en-US" sz="1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객체로부터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현재 가져온 값을 반환한다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range[</a:t>
            </a:r>
            <a:r>
              <a:rPr lang="en-US" altLang="ko-KR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Symbol.iterator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]()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가 객체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range 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자체를 반환합니다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반환된 객체엔 필수 메서드인 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next()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가 있고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ko-KR" altLang="en-US" sz="1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this.current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에 반복이 얼마나 </a:t>
            </a:r>
            <a:r>
              <a:rPr lang="ko-KR" altLang="en-US" sz="1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진행되었는</a:t>
            </a:r>
            <a:r>
              <a:rPr lang="ko-KR" altLang="en-US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 지를 나타내는 값도 저장되어 있습니다</a:t>
            </a:r>
            <a:r>
              <a:rPr lang="en-US" altLang="ko-KR" sz="15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ko-KR" altLang="en-US" sz="15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804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1027</cp:revision>
  <dcterms:created xsi:type="dcterms:W3CDTF">2023-02-01T05:36:18Z</dcterms:created>
  <dcterms:modified xsi:type="dcterms:W3CDTF">2023-03-13T03:19:38Z</dcterms:modified>
</cp:coreProperties>
</file>