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421" r:id="rId4"/>
    <p:sldId id="430" r:id="rId5"/>
    <p:sldId id="416" r:id="rId6"/>
    <p:sldId id="43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58" d="100"/>
          <a:sy n="58" d="100"/>
        </p:scale>
        <p:origin x="10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2023-03-14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권민지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3729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29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312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US" altLang="ko-KR" sz="19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 );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웹 요소에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접근하기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웹 문서에서 원하는 요소를 찾아가는 것을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접근한다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(access)"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라고 한다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  <a:endParaRPr lang="en-US" altLang="ko-KR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id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이름 앞에는 해시 기호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(#), class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이름 앞에는 마침표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(.),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태그는 기호 없이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태그명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사용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반환 값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 )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메서든느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한 개의 값만 반환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querySelectorAll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 )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메서드는 반환 값이 여러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개일때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모두 반환 노드리스트로 저장됨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("id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document.getElementByClassName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("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클래스명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document.getElementByTagName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("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태그명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를 사용하면 둘 이상의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선택자를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조합해서 접근할 수 있음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(ex. #detail &gt; p)</a:t>
            </a:r>
            <a:endParaRPr lang="ko-KR" alt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 );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접근한 요소의 텍스트 내용을 가져오거나 지정할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때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프로퍼티를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사용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innerText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순수 텍스트를 가져오거나 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요소에 텍스트 지정</a:t>
            </a:r>
          </a:p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태그와 함께 텍스트를 가져오거나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해당 요소에 태그와 함께 텍스트 지정</a:t>
            </a:r>
          </a:p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텍스트를 가져오되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화면에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보이는대로가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아니라 소스에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있는대로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가져옴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화면에서 감춘 요소에서도 내용을 가져올 수 있고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소스에 공백이 여러 개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일경우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그 공백도 모두 가져옴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ex.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요소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ko-KR" alt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“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클릭해서 텍스트 내용 또는 이미지 바꾸기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문서 소스 확인하기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제목 부분 클릭했을 때 변경하기        변수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함수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이미지 부분 클릭했을 때 변경하기      </a:t>
            </a:r>
            <a:r>
              <a:rPr lang="ko-KR" alt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이미지요소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ko-KR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이미지 파일 경로</a:t>
            </a:r>
            <a:endParaRPr lang="en-US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67454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/>
              <a:t>문서 객체 모델</a:t>
            </a:r>
            <a:r>
              <a:rPr lang="en-US" altLang="ko-KR" sz="1400" b="1" dirty="0"/>
              <a:t>(The Document Object Model, </a:t>
            </a:r>
            <a:r>
              <a:rPr lang="ko-KR" altLang="en-US" sz="1400" b="1" dirty="0"/>
              <a:t>이하 </a:t>
            </a:r>
            <a:r>
              <a:rPr lang="en-US" altLang="ko-KR" sz="1400" b="1" dirty="0"/>
              <a:t>DOM) 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HTML, XML </a:t>
            </a:r>
            <a:r>
              <a:rPr lang="ko-KR" altLang="en-US" sz="1400" b="1" dirty="0"/>
              <a:t>문서의 프로그래밍 </a:t>
            </a:r>
            <a:r>
              <a:rPr lang="en-US" altLang="ko-KR" sz="1400" b="1" dirty="0"/>
              <a:t>interface </a:t>
            </a:r>
            <a:r>
              <a:rPr lang="ko-KR" altLang="en-US" sz="1400" b="1" dirty="0"/>
              <a:t>이다</a:t>
            </a:r>
            <a:r>
              <a:rPr lang="en-US" altLang="ko-KR" sz="1400" b="1" dirty="0"/>
              <a:t>.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dirty="0" smtClean="0"/>
              <a:t>DOM</a:t>
            </a:r>
            <a:r>
              <a:rPr lang="ko-KR" altLang="en-US" sz="1400" dirty="0"/>
              <a:t>은 문서의 구조화된 표현</a:t>
            </a:r>
            <a:r>
              <a:rPr lang="en-US" altLang="ko-KR" sz="1400" dirty="0"/>
              <a:t>(structured representation)</a:t>
            </a:r>
            <a:r>
              <a:rPr lang="ko-KR" altLang="en-US" sz="1400" dirty="0"/>
              <a:t>을 제공하며 프로그래밍 언어가 </a:t>
            </a:r>
            <a:r>
              <a:rPr lang="en-US" altLang="ko-KR" sz="1400" dirty="0"/>
              <a:t>DOM </a:t>
            </a:r>
            <a:r>
              <a:rPr lang="ko-KR" altLang="en-US" sz="1400" dirty="0"/>
              <a:t>구조에 접근할 수 있는 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ko-KR" altLang="en-US" sz="1400" dirty="0" smtClean="0"/>
              <a:t>방법을 </a:t>
            </a:r>
            <a:r>
              <a:rPr lang="ko-KR" altLang="en-US" sz="1400" dirty="0"/>
              <a:t>제공하여 그들이 문서 구조</a:t>
            </a:r>
            <a:r>
              <a:rPr lang="en-US" altLang="ko-KR" sz="1400" dirty="0"/>
              <a:t>, </a:t>
            </a:r>
            <a:r>
              <a:rPr lang="ko-KR" altLang="en-US" sz="1400" dirty="0"/>
              <a:t>스타일</a:t>
            </a:r>
            <a:r>
              <a:rPr lang="en-US" altLang="ko-KR" sz="1400" dirty="0"/>
              <a:t>, </a:t>
            </a:r>
            <a:r>
              <a:rPr lang="ko-KR" altLang="en-US" sz="1400" dirty="0"/>
              <a:t>내용 등을 변경할 수 있게 </a:t>
            </a:r>
            <a:r>
              <a:rPr lang="ko-KR" altLang="en-US" sz="1400" dirty="0" smtClean="0"/>
              <a:t>돕는다</a:t>
            </a: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600" b="1" dirty="0"/>
              <a:t>API (web or XML page) = DOM + JS (scripting language</a:t>
            </a:r>
            <a:r>
              <a:rPr lang="en-US" altLang="ko-KR" sz="1600" b="1" dirty="0" smtClean="0"/>
              <a:t>)</a:t>
            </a:r>
          </a:p>
          <a:p>
            <a:pPr>
              <a:lnSpc>
                <a:spcPct val="200000"/>
              </a:lnSpc>
            </a:pPr>
            <a:endParaRPr lang="en-US" altLang="ko-KR" sz="16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구조 분해 할당이란 명칭은 어떤 것을 복사한 이후에 변수로 </a:t>
            </a:r>
            <a:r>
              <a:rPr lang="en-US" altLang="ko-KR" sz="1400" b="1" dirty="0"/>
              <a:t>'</a:t>
            </a:r>
            <a:r>
              <a:rPr lang="ko-KR" altLang="en-US" sz="1400" b="1" dirty="0"/>
              <a:t>분해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destructurize</a:t>
            </a:r>
            <a:r>
              <a:rPr lang="en-US" altLang="ko-KR" sz="1400" b="1" dirty="0"/>
              <a:t>)'</a:t>
            </a:r>
            <a:r>
              <a:rPr lang="ko-KR" altLang="en-US" sz="1400" b="1" dirty="0"/>
              <a:t>해준다는 </a:t>
            </a:r>
            <a:r>
              <a:rPr lang="ko-KR" altLang="en-US" sz="1400" b="1" dirty="0" smtClean="0"/>
              <a:t>의미 때문에 </a:t>
            </a:r>
            <a:r>
              <a:rPr lang="ko-KR" altLang="en-US" sz="1400" b="1" dirty="0"/>
              <a:t>붙여짐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이 과정에서 분해 대상은 수정 또는 파괴 되지 않는다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배열의 요소를 직접 변수에 할당하는 것보다 코드 양이 줄어든다는 점만 </a:t>
            </a:r>
            <a:r>
              <a:rPr lang="ko-KR" altLang="en-US" sz="1400" b="1" dirty="0" smtClean="0"/>
              <a:t>다르다</a:t>
            </a:r>
            <a:endParaRPr lang="ko-KR" altLang="en-US" sz="1400" b="1" dirty="0"/>
          </a:p>
          <a:p>
            <a:pPr>
              <a:lnSpc>
                <a:spcPct val="200000"/>
              </a:lnSpc>
            </a:pPr>
            <a:r>
              <a:rPr lang="ko-KR" altLang="en-US" sz="1400" b="1" dirty="0"/>
              <a:t>쉼표를 사용하여 요소를 무시할 수 있고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필요하지 않은 배열 요소를 버릴 수 있다</a:t>
            </a:r>
            <a:endParaRPr lang="en-US" altLang="ko-KR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DOM 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2023-03-14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 );</a:t>
            </a:r>
            <a:endParaRPr lang="en-US" altLang="ko-KR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72195"/>
            <a:ext cx="12195202" cy="59858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 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생성</a:t>
            </a:r>
            <a:endParaRPr lang="ko-KR" altLang="en-US" sz="1400" dirty="0" smtClean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mySpan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태그 객체 생성하고 태그에 스타일 적용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mySpan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위에서 생성한 변수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에 각각의 속성값을 적용 시킨다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"green"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글자색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fontSize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"30px"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글자 크기 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//↓ display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지정 안해주면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line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으로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이것은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"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옆에 나타남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"block"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블록 박스로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변경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지정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안 해주면 화면 넓이에 맞춰 끝까지 박스가 생성됨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"6em"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박스의 폭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글자 크기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"3px dotted magenta"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픽셀 점선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magenta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테두리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"20px"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 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상하 좌우 여백 </a:t>
            </a:r>
            <a:r>
              <a:rPr lang="en-US" altLang="ko-K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20px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CSS 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스타일 동적 변경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color:blue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이것은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처음 출력 값은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red 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mySpan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color:red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문장입니다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버튼을 클릭하면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change()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함수 실행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스타일 변경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365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함초롬돋움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1041</cp:revision>
  <dcterms:created xsi:type="dcterms:W3CDTF">2023-02-01T05:36:18Z</dcterms:created>
  <dcterms:modified xsi:type="dcterms:W3CDTF">2023-03-14T09:25:02Z</dcterms:modified>
</cp:coreProperties>
</file>