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16" r:id="rId4"/>
    <p:sldId id="432" r:id="rId5"/>
    <p:sldId id="435" r:id="rId6"/>
    <p:sldId id="436" r:id="rId7"/>
    <p:sldId id="433" r:id="rId8"/>
    <p:sldId id="437" r:id="rId9"/>
    <p:sldId id="434" r:id="rId10"/>
    <p:sldId id="438" r:id="rId11"/>
    <p:sldId id="439" r:id="rId12"/>
    <p:sldId id="440" r:id="rId13"/>
    <p:sldId id="441" r:id="rId14"/>
    <p:sldId id="44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31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태그 이름을 찾기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document.getElementsByTagName</a:t>
            </a:r>
            <a:r>
              <a:rPr lang="en-US" altLang="ko-KR" sz="1400" b="1" dirty="0"/>
              <a:t>("tag 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")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태그 이름이 같은 모든 </a:t>
            </a:r>
            <a:r>
              <a:rPr lang="en-US" altLang="ko-KR" sz="1400" b="1" dirty="0"/>
              <a:t>DOM </a:t>
            </a:r>
            <a:r>
              <a:rPr lang="ko-KR" altLang="en-US" sz="1400" b="1" dirty="0"/>
              <a:t>객체들을 찾아 컬렉션 리턴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ex) &lt;div&gt;</a:t>
            </a:r>
            <a:r>
              <a:rPr lang="ko-KR" altLang="en-US" sz="1400" b="1" dirty="0"/>
              <a:t>태그의 모든 객체 </a:t>
            </a:r>
            <a:r>
              <a:rPr lang="en-US" altLang="ko-KR" sz="1400" b="1" dirty="0"/>
              <a:t>DOM </a:t>
            </a:r>
            <a:r>
              <a:rPr lang="ko-KR" altLang="en-US" sz="1400" b="1" dirty="0"/>
              <a:t>객체 </a:t>
            </a:r>
            <a:r>
              <a:rPr lang="ko-KR" altLang="en-US" sz="1400" b="1" dirty="0" smtClean="0"/>
              <a:t>찾기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1.&lt;h3&gt;</a:t>
            </a:r>
            <a:r>
              <a:rPr lang="ko-KR" altLang="en-US" sz="1400" b="1" dirty="0"/>
              <a:t>내가 좋아하는 과일 </a:t>
            </a:r>
            <a:r>
              <a:rPr lang="en-US" altLang="ko-KR" sz="1400" b="1" dirty="0"/>
              <a:t>&lt;button 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="change()"&gt; </a:t>
            </a:r>
            <a:r>
              <a:rPr lang="ko-KR" altLang="en-US" sz="1400" b="1" dirty="0"/>
              <a:t>누르세요 </a:t>
            </a:r>
            <a:r>
              <a:rPr lang="en-US" altLang="ko-KR" sz="1400" b="1" dirty="0"/>
              <a:t>&lt;/button&gt;&lt;h3&gt;&lt;</a:t>
            </a:r>
            <a:r>
              <a:rPr lang="en-US" altLang="ko-KR" sz="1400" b="1" dirty="0" err="1"/>
              <a:t>hr</a:t>
            </a:r>
            <a:r>
              <a:rPr lang="en-US" altLang="ko-KR" sz="1400" b="1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일단 웹 페이지를 열었을 때 제일 먼저 실행되는 문장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문구와 버튼이 </a:t>
            </a:r>
            <a:r>
              <a:rPr lang="ko-KR" altLang="en-US" sz="1400" b="1" dirty="0" smtClean="0"/>
              <a:t>나타남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아래 일반 문장이 나타나는데 각각 과일은 </a:t>
            </a:r>
            <a:r>
              <a:rPr lang="en-US" altLang="ko-KR" sz="1400" b="1" dirty="0"/>
              <a:t>&lt;span&gt;&lt;/span&gt;</a:t>
            </a:r>
            <a:r>
              <a:rPr lang="ko-KR" altLang="en-US" sz="1400" b="1" dirty="0"/>
              <a:t>태그로 묶여져 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버튼이 </a:t>
            </a:r>
            <a:r>
              <a:rPr lang="ko-KR" altLang="en-US" sz="1400" b="1" dirty="0" err="1"/>
              <a:t>클릭되면</a:t>
            </a:r>
            <a:r>
              <a:rPr lang="ko-KR" altLang="en-US" sz="1400" b="1" dirty="0"/>
              <a:t> 아래처럼 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태그로 묶인 단어들의 색깔과 크기가 변하게 되는데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change() </a:t>
            </a:r>
            <a:r>
              <a:rPr lang="ko-KR" altLang="en-US" sz="1400" b="1" dirty="0"/>
              <a:t>메서드가 실행됐기 때문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아래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살펴보자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let </a:t>
            </a:r>
            <a:r>
              <a:rPr lang="en-US" altLang="ko-KR" sz="1400" b="1" dirty="0" err="1"/>
              <a:t>spanArray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document.getElemmentsByTagName</a:t>
            </a:r>
            <a:r>
              <a:rPr lang="en-US" altLang="ko-KR" sz="1400" b="1" dirty="0"/>
              <a:t>("span");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function change()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spanArray</a:t>
            </a:r>
            <a:r>
              <a:rPr lang="ko-KR" altLang="en-US" sz="1400" b="1" dirty="0"/>
              <a:t>라는 변수를 생성하는데 이 변수는 </a:t>
            </a:r>
            <a:r>
              <a:rPr lang="en-US" altLang="ko-KR" sz="1400" b="1" dirty="0"/>
              <a:t>span</a:t>
            </a:r>
            <a:r>
              <a:rPr lang="ko-KR" altLang="en-US" sz="1400" b="1" dirty="0"/>
              <a:t>이라는 태그를 가진 속성들의 값을 모두 가져온다는 의미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앞에서 나왔던 </a:t>
            </a:r>
            <a:r>
              <a:rPr lang="en-US" altLang="ko-KR" sz="1400" b="1" dirty="0" err="1"/>
              <a:t>getElementById</a:t>
            </a:r>
            <a:r>
              <a:rPr lang="ko-KR" altLang="en-US" sz="1400" b="1" dirty="0"/>
              <a:t>와</a:t>
            </a:r>
            <a:r>
              <a:rPr lang="en-US" altLang="ko-KR" sz="1400" b="1" dirty="0" err="1"/>
              <a:t>sms</a:t>
            </a:r>
            <a:r>
              <a:rPr lang="en-US" altLang="ko-KR" sz="1400" b="1" dirty="0"/>
              <a:t> id, tag</a:t>
            </a:r>
            <a:r>
              <a:rPr lang="ko-KR" altLang="en-US" sz="1400" b="1" dirty="0"/>
              <a:t>라는 면에서 다르고 기능은 똑같다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.getElementsByTagName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script </a:t>
            </a:r>
            <a:r>
              <a:rPr lang="ko-KR" altLang="en-US" sz="1400" b="1" dirty="0"/>
              <a:t>코드를 통해 함수 </a:t>
            </a:r>
            <a:r>
              <a:rPr lang="en-US" altLang="ko-KR" sz="1400" b="1" dirty="0"/>
              <a:t>change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생성해둔다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function change(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, size, color) </a:t>
            </a:r>
            <a:r>
              <a:rPr lang="ko-KR" altLang="en-US" sz="1400" b="1" dirty="0"/>
              <a:t>여기서 </a:t>
            </a:r>
            <a:r>
              <a:rPr lang="en-US" altLang="ko-KR" sz="1400" b="1" dirty="0" err="1"/>
              <a:t>obj</a:t>
            </a:r>
            <a:r>
              <a:rPr lang="ko-KR" altLang="en-US" sz="1400" b="1" dirty="0"/>
              <a:t>는 입력되어 있는 버튼과 문장을 뜻한다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즉</a:t>
            </a:r>
            <a:r>
              <a:rPr lang="en-US" altLang="ko-KR" sz="1400" b="1" dirty="0"/>
              <a:t>/ </a:t>
            </a:r>
            <a:r>
              <a:rPr lang="en-US" altLang="ko-KR" sz="1400" b="1" dirty="0" smtClean="0"/>
              <a:t>change</a:t>
            </a:r>
            <a:r>
              <a:rPr lang="ko-KR" altLang="en-US" sz="1400" b="1" dirty="0" smtClean="0"/>
              <a:t>를 뭐로 </a:t>
            </a:r>
            <a:r>
              <a:rPr lang="ko-KR" altLang="en-US" sz="1400" b="1" dirty="0"/>
              <a:t>바꿀 것인가 </a:t>
            </a:r>
            <a:r>
              <a:rPr lang="en-US" altLang="ko-KR" sz="1400" b="1" dirty="0"/>
              <a:t>? </a:t>
            </a:r>
            <a:r>
              <a:rPr lang="ko-KR" altLang="en-US" sz="1400" b="1" dirty="0"/>
              <a:t>각각 버튼과 문장의 속성을 바꿀 것이기에 </a:t>
            </a:r>
            <a:r>
              <a:rPr lang="en-US" altLang="ko-KR" sz="1400" b="1" dirty="0"/>
              <a:t>this</a:t>
            </a:r>
            <a:r>
              <a:rPr lang="ko-KR" altLang="en-US" sz="1400" b="1" dirty="0"/>
              <a:t>로 </a:t>
            </a:r>
            <a:r>
              <a:rPr lang="ko-KR" altLang="en-US" sz="1400" b="1" dirty="0" smtClean="0"/>
              <a:t>표현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this </a:t>
            </a:r>
            <a:r>
              <a:rPr lang="ko-KR" altLang="en-US" sz="1400" b="1" dirty="0"/>
              <a:t>키워드의 동작 방식은 함수를 호출한 방식과 함수 정의 방식에 따라서 </a:t>
            </a:r>
            <a:r>
              <a:rPr lang="ko-KR" altLang="en-US" sz="1400" b="1" dirty="0" smtClean="0"/>
              <a:t>달라진다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일반 함수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화살표 함수에서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키워드의 동작 방식이 다르다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일반 함수에서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일반 함수에서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키워드는 함수를 호출한 객체를 </a:t>
            </a:r>
            <a:r>
              <a:rPr lang="ko-KR" altLang="en-US" sz="1400" b="1" dirty="0" smtClean="0"/>
              <a:t>가리킨다</a:t>
            </a:r>
            <a:endParaRPr lang="ko-KR" altLang="en-US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함수도 일반 함수와 동일하게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키워드를 사용한다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함수가 일반 함수로 정의되어 있으면</a:t>
            </a:r>
            <a:r>
              <a:rPr lang="en-US" altLang="ko-KR" sz="1400" b="1" dirty="0"/>
              <a:t>, this </a:t>
            </a:r>
            <a:r>
              <a:rPr lang="ko-KR" altLang="en-US" sz="1400" b="1" dirty="0" err="1"/>
              <a:t>키워든는</a:t>
            </a:r>
            <a:r>
              <a:rPr lang="ko-KR" altLang="en-US" sz="1400" b="1" dirty="0"/>
              <a:t> 함수를 호출한 객체를 가리키게 됩니다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함수가 화살표 함수로 정의되어 있으면</a:t>
            </a:r>
            <a:r>
              <a:rPr lang="en-US" altLang="ko-KR" sz="1400" b="1" dirty="0"/>
              <a:t>, this </a:t>
            </a:r>
            <a:r>
              <a:rPr lang="ko-KR" altLang="en-US" sz="1400" b="1" dirty="0"/>
              <a:t>키워드는 상위 </a:t>
            </a:r>
            <a:r>
              <a:rPr lang="ko-KR" altLang="en-US" sz="1400" b="1" dirty="0" err="1"/>
              <a:t>스코프의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값을 가리키게 </a:t>
            </a:r>
            <a:r>
              <a:rPr lang="ko-KR" altLang="en-US" sz="1400" b="1" dirty="0" smtClean="0"/>
              <a:t>된다</a:t>
            </a:r>
            <a:endParaRPr lang="ko-KR" altLang="en-US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화살표 함수에서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화살표 함수에서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키워드는 함수를 정의할 때 상위 </a:t>
            </a:r>
            <a:r>
              <a:rPr lang="ko-KR" altLang="en-US" sz="1400" b="1" dirty="0" err="1"/>
              <a:t>스코프의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값을 가져와서 사용한다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따라서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화살표 함수 내부에서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키워드를 사용하면 상위 </a:t>
            </a:r>
            <a:r>
              <a:rPr lang="ko-KR" altLang="en-US" sz="1400" b="1" dirty="0" err="1"/>
              <a:t>스코프의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값을 </a:t>
            </a:r>
            <a:r>
              <a:rPr lang="ko-KR" altLang="en-US" sz="1400" b="1" dirty="0" smtClean="0"/>
              <a:t>참조합니다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9.this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활용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여기서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는 클릭하면서 입력된 버튼 또는 아래 문장 객체를 의미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함수를 실행해 객체의 색상과 폰트 사이즈 변경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this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활용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,'30px','red')"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,'30px','blue')"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,'250px','orange')"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여기 클릭하면 크기와 색 변경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10.this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활용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13.this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활용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myObj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"Alice"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 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`Hello,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);},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};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myObj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//"Hello, Alice!"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일반 함수에서의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는 함수가 호출되는 시점에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결정된다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/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myObj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객체를 가리킨다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myObj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"Alice"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greetLater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`Hello,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greetLater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);}};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myObj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  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//"Hello, Alice!" 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초 후에 출력됨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/>
              <a:t>myObj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객체에는 </a:t>
            </a:r>
            <a:r>
              <a:rPr lang="en-US" altLang="ko-KR" sz="1400" b="1" dirty="0"/>
              <a:t>greet </a:t>
            </a:r>
            <a:r>
              <a:rPr lang="ko-KR" altLang="en-US" sz="1400" b="1" dirty="0"/>
              <a:t>메서드와 </a:t>
            </a:r>
            <a:r>
              <a:rPr lang="en-US" altLang="ko-KR" sz="1400" b="1" dirty="0" err="1"/>
              <a:t>greetArrow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메서드가 있습니다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greet </a:t>
            </a:r>
            <a:r>
              <a:rPr lang="ko-KR" altLang="en-US" sz="1400" b="1" dirty="0"/>
              <a:t>메서드는 일반 함수로 정의되어 있으며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greetArrow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메서드는 화살표 함수로 정의되어 있습니다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greet </a:t>
            </a:r>
            <a:r>
              <a:rPr lang="ko-KR" altLang="en-US" sz="1400" b="1" dirty="0"/>
              <a:t>메서드에서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키워드는 </a:t>
            </a:r>
            <a:r>
              <a:rPr lang="en-US" altLang="ko-KR" sz="1400" b="1" dirty="0" err="1"/>
              <a:t>myObj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객체를 가리키며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greetArrow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메서드에서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키워드는 상위 </a:t>
            </a:r>
            <a:r>
              <a:rPr lang="ko-KR" altLang="en-US" sz="1400" b="1" dirty="0" err="1"/>
              <a:t>스코프의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값을 참조합니다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다음과 같이 </a:t>
            </a:r>
            <a:r>
              <a:rPr lang="en-US" altLang="ko-KR" sz="1400" b="1" dirty="0" err="1"/>
              <a:t>myObj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객체의 </a:t>
            </a:r>
            <a:r>
              <a:rPr lang="en-US" altLang="ko-KR" sz="1400" b="1" dirty="0"/>
              <a:t>greet </a:t>
            </a:r>
            <a:r>
              <a:rPr lang="ko-KR" altLang="en-US" sz="1400" b="1" dirty="0"/>
              <a:t>메서드를 호출하면 </a:t>
            </a:r>
            <a:r>
              <a:rPr lang="en-US" altLang="ko-KR" sz="1400" b="1" dirty="0"/>
              <a:t>"Hello, Alice!"</a:t>
            </a:r>
            <a:r>
              <a:rPr lang="ko-KR" altLang="en-US" sz="1400" b="1" dirty="0"/>
              <a:t>가 출력되지만</a:t>
            </a:r>
            <a:r>
              <a:rPr lang="en-US" altLang="ko-KR" sz="1400" b="1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greetArrow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메서드를 호출하면 </a:t>
            </a:r>
            <a:r>
              <a:rPr lang="en-US" altLang="ko-KR" sz="1400" b="1" dirty="0"/>
              <a:t>"Hello, undefined!" </a:t>
            </a:r>
            <a:r>
              <a:rPr lang="ko-KR" altLang="en-US" sz="1400" b="1" dirty="0"/>
              <a:t>가 출력됩니다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함수에서의 </a:t>
            </a:r>
            <a:r>
              <a:rPr lang="en-US" altLang="ko-KR" sz="1400" b="1" dirty="0"/>
              <a:t>this</a:t>
            </a:r>
            <a:r>
              <a:rPr lang="ko-KR" altLang="en-US" sz="1400" b="1" dirty="0"/>
              <a:t>는 함수를 호출하는 방법에 따라 달라집니다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함수를 일반 함수로 정의하면</a:t>
            </a:r>
            <a:r>
              <a:rPr lang="en-US" altLang="ko-KR" sz="1400" b="1" dirty="0"/>
              <a:t>, this</a:t>
            </a:r>
            <a:r>
              <a:rPr lang="ko-KR" altLang="en-US" sz="1400" b="1" dirty="0"/>
              <a:t>는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함수를 호출한 객체를 가리키게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반면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함수를 화살표 함수로 정의하면</a:t>
            </a:r>
            <a:r>
              <a:rPr lang="en-US" altLang="ko-KR" sz="1400" b="1" dirty="0"/>
              <a:t>, this</a:t>
            </a:r>
            <a:r>
              <a:rPr lang="ko-KR" altLang="en-US" sz="1400" b="1" dirty="0"/>
              <a:t>는 상위 </a:t>
            </a:r>
            <a:r>
              <a:rPr lang="ko-KR" altLang="en-US" sz="1400" b="1" dirty="0" err="1"/>
              <a:t>스코프의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this </a:t>
            </a:r>
            <a:r>
              <a:rPr lang="ko-KR" altLang="en-US" sz="1400" b="1" dirty="0"/>
              <a:t>값을 그대로 상속한다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14.this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활용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innerHTML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classList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classList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toggle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getElementsTagName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0070C0"/>
                </a:solidFill>
              </a:rPr>
              <a:t>innerHTML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프로퍼티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시작 </a:t>
            </a:r>
            <a:r>
              <a:rPr lang="ko-KR" altLang="en-US" sz="1400" b="1" dirty="0"/>
              <a:t>태그와 종료 태그 사이에 들어있는 </a:t>
            </a:r>
            <a:r>
              <a:rPr lang="en-US" altLang="ko-KR" sz="1400" b="1" dirty="0"/>
              <a:t>HTML </a:t>
            </a:r>
            <a:r>
              <a:rPr lang="ko-KR" altLang="en-US" sz="1400" b="1" dirty="0"/>
              <a:t>컨텐츠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0070C0"/>
                </a:solidFill>
              </a:rPr>
              <a:t>innerHTML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>
                <a:solidFill>
                  <a:srgbClr val="0070C0"/>
                </a:solidFill>
              </a:rPr>
              <a:t>프로퍼티</a:t>
            </a:r>
            <a:r>
              <a:rPr lang="ko-KR" altLang="en-US" sz="1400" b="1" dirty="0">
                <a:solidFill>
                  <a:srgbClr val="0070C0"/>
                </a:solidFill>
              </a:rPr>
              <a:t> 수정 </a:t>
            </a:r>
            <a:r>
              <a:rPr lang="en-US" altLang="ko-KR" sz="1400" b="1" dirty="0"/>
              <a:t>-&gt; HTML </a:t>
            </a:r>
            <a:r>
              <a:rPr lang="ko-KR" altLang="en-US" sz="1400" b="1" dirty="0"/>
              <a:t>태그의 콘텐츠 </a:t>
            </a:r>
            <a:r>
              <a:rPr lang="ko-KR" altLang="en-US" sz="1400" b="1" dirty="0" smtClean="0"/>
              <a:t>변경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this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키워드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객체 </a:t>
            </a:r>
            <a:r>
              <a:rPr lang="ko-KR" altLang="en-US" sz="1400" b="1" dirty="0"/>
              <a:t>자신을 가리키는 자바스크립트 키워드 </a:t>
            </a:r>
            <a:r>
              <a:rPr lang="en-US" altLang="ko-KR" sz="1400" b="1" dirty="0"/>
              <a:t>/ DOM </a:t>
            </a:r>
            <a:r>
              <a:rPr lang="ko-KR" altLang="en-US" sz="1400" b="1" dirty="0"/>
              <a:t>객체에서 객체 자신을 가리키는 용도로 사용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예</a:t>
            </a:r>
            <a:r>
              <a:rPr lang="en-US" altLang="ko-KR" sz="1400" b="1" dirty="0"/>
              <a:t>) &lt;div&gt;</a:t>
            </a:r>
            <a:r>
              <a:rPr lang="ko-KR" altLang="en-US" sz="1400" b="1" dirty="0"/>
              <a:t>태그 자신의 배경을 </a:t>
            </a:r>
            <a:r>
              <a:rPr lang="en-US" altLang="ko-KR" sz="1400" b="1" dirty="0"/>
              <a:t>orange </a:t>
            </a:r>
            <a:r>
              <a:rPr lang="ko-KR" altLang="en-US" sz="1400" b="1" dirty="0"/>
              <a:t>색으로 변경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&lt;div 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 = 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='orange'"&gt;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예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버튼이 </a:t>
            </a:r>
            <a:r>
              <a:rPr lang="ko-KR" altLang="en-US" sz="1400" b="1" dirty="0" err="1"/>
              <a:t>클릭되면</a:t>
            </a:r>
            <a:r>
              <a:rPr lang="ko-KR" altLang="en-US" sz="1400" b="1" dirty="0"/>
              <a:t> 자신의 배경을 </a:t>
            </a:r>
            <a:r>
              <a:rPr lang="en-US" altLang="ko-KR" sz="1400" b="1" dirty="0"/>
              <a:t>orange </a:t>
            </a:r>
            <a:r>
              <a:rPr lang="ko-KR" altLang="en-US" sz="1400" b="1" dirty="0"/>
              <a:t>색으로 변경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/>
              <a:t>&lt;button 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='orange'"&gt;&lt;/button</a:t>
            </a:r>
            <a:r>
              <a:rPr lang="en-US" altLang="ko-KR" sz="1400" b="1" dirty="0" smtClean="0"/>
              <a:t>&gt;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1.&lt;p id="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 style="color: blue"; 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="change()"&gt;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여기에 </a:t>
            </a:r>
            <a:r>
              <a:rPr lang="en-US" altLang="ko-KR" sz="1400" b="1" dirty="0"/>
              <a:t>&lt;span style="</a:t>
            </a:r>
            <a:r>
              <a:rPr lang="en-US" altLang="ko-KR" sz="1400" b="1" dirty="0" err="1"/>
              <a:t>color:red</a:t>
            </a:r>
            <a:r>
              <a:rPr lang="en-US" altLang="ko-KR" sz="1400" b="1" dirty="0"/>
              <a:t>"&gt;</a:t>
            </a:r>
            <a:r>
              <a:rPr lang="ko-KR" altLang="en-US" sz="1400" b="1" dirty="0"/>
              <a:t>클릭하세요</a:t>
            </a:r>
            <a:r>
              <a:rPr lang="en-US" altLang="ko-KR" sz="1400" b="1" dirty="0"/>
              <a:t>&lt;/span&gt;&lt;/p&gt;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: (HTML) id</a:t>
            </a:r>
            <a:r>
              <a:rPr lang="ko-KR" altLang="en-US" sz="1400" b="1" dirty="0"/>
              <a:t>가 </a:t>
            </a:r>
            <a:r>
              <a:rPr lang="en-US" altLang="ko-KR" sz="1400" b="1" dirty="0" err="1"/>
              <a:t>firstP</a:t>
            </a:r>
            <a:r>
              <a:rPr lang="ko-KR" altLang="en-US" sz="1400" b="1" dirty="0"/>
              <a:t>인 </a:t>
            </a:r>
            <a:r>
              <a:rPr lang="en-US" altLang="ko-KR" sz="1400" b="1" dirty="0"/>
              <a:t>P</a:t>
            </a:r>
            <a:r>
              <a:rPr lang="ko-KR" altLang="en-US" sz="1400" b="1" dirty="0"/>
              <a:t>태그가 제일 먼저 보이게 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거기다 </a:t>
            </a:r>
            <a:r>
              <a:rPr lang="en-US" altLang="ko-KR" sz="1400" b="1" dirty="0"/>
              <a:t>CSS </a:t>
            </a:r>
            <a:r>
              <a:rPr lang="ko-KR" altLang="en-US" sz="1400" b="1" dirty="0"/>
              <a:t>속성인 </a:t>
            </a:r>
            <a:r>
              <a:rPr lang="en-US" altLang="ko-KR" sz="1400" b="1" dirty="0"/>
              <a:t>style</a:t>
            </a:r>
            <a:r>
              <a:rPr lang="ko-KR" altLang="en-US" sz="1400" b="1" dirty="0"/>
              <a:t>로 블루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여기에</a:t>
            </a:r>
            <a:r>
              <a:rPr lang="en-US" altLang="ko-KR" sz="1400" b="1" dirty="0"/>
              <a:t>"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라인을 </a:t>
            </a:r>
            <a:r>
              <a:rPr lang="ko-KR" altLang="en-US" sz="1400" b="1" dirty="0" smtClean="0"/>
              <a:t>나타내는 </a:t>
            </a:r>
            <a:r>
              <a:rPr lang="ko-KR" altLang="en-US" sz="1400" b="1" dirty="0"/>
              <a:t>태그인 </a:t>
            </a:r>
            <a:r>
              <a:rPr lang="en-US" altLang="ko-KR" sz="1400" b="1" dirty="0"/>
              <a:t>span </a:t>
            </a:r>
            <a:r>
              <a:rPr lang="ko-KR" altLang="en-US" sz="1400" b="1" dirty="0"/>
              <a:t>태그의 클릭하세요를 레드로 값을 준 </a:t>
            </a:r>
            <a:r>
              <a:rPr lang="ko-KR" altLang="en-US" sz="1400" b="1" dirty="0" smtClean="0"/>
              <a:t>것 </a:t>
            </a:r>
            <a:r>
              <a:rPr lang="en-US" altLang="ko-KR" sz="1400" b="1" dirty="0" smtClean="0"/>
              <a:t>/ 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속성 때문에 클릭했을 때 </a:t>
            </a:r>
            <a:r>
              <a:rPr lang="en-US" altLang="ko-KR" sz="1400" b="1" dirty="0"/>
              <a:t>change() </a:t>
            </a:r>
            <a:r>
              <a:rPr lang="ko-KR" altLang="en-US" sz="1400" b="1" dirty="0"/>
              <a:t>함수가 호출된다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innerHTML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0070C0"/>
                </a:solidFill>
              </a:rPr>
              <a:t>classList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프로퍼티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- </a:t>
            </a:r>
            <a:r>
              <a:rPr lang="ko-KR" altLang="en-US" sz="1400" b="1" dirty="0" smtClean="0"/>
              <a:t>두 </a:t>
            </a:r>
            <a:r>
              <a:rPr lang="ko-KR" altLang="en-US" sz="1400" b="1" dirty="0"/>
              <a:t>개 이상의 </a:t>
            </a:r>
            <a:r>
              <a:rPr lang="en-US" altLang="ko-KR" sz="1400" b="1" dirty="0"/>
              <a:t>class </a:t>
            </a:r>
            <a:r>
              <a:rPr lang="ko-KR" altLang="en-US" sz="1400" b="1" dirty="0"/>
              <a:t>스타일이 적용되었을 경우 </a:t>
            </a:r>
            <a:r>
              <a:rPr lang="en-US" altLang="ko-KR" sz="1400" b="1" dirty="0"/>
              <a:t>class </a:t>
            </a:r>
            <a:r>
              <a:rPr lang="ko-KR" altLang="en-US" sz="1400" b="1" dirty="0"/>
              <a:t>스타일 정보를 담아두는 </a:t>
            </a:r>
            <a:r>
              <a:rPr lang="ko-KR" altLang="en-US" sz="1400" b="1" dirty="0" err="1" smtClean="0"/>
              <a:t>프로퍼티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 </a:t>
            </a:r>
            <a:r>
              <a:rPr lang="en-US" altLang="ko-KR" sz="1400" dirty="0" err="1"/>
              <a:t>classList</a:t>
            </a:r>
            <a:r>
              <a:rPr lang="ko-KR" altLang="en-US" sz="1400" dirty="0"/>
              <a:t>를 사용해서 적용 중인 </a:t>
            </a:r>
            <a:r>
              <a:rPr lang="en-US" altLang="ko-KR" sz="1400" dirty="0"/>
              <a:t>class </a:t>
            </a:r>
            <a:r>
              <a:rPr lang="ko-KR" altLang="en-US" sz="1400" dirty="0"/>
              <a:t>스타일을 제거할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class </a:t>
            </a:r>
            <a:r>
              <a:rPr lang="ko-KR" altLang="en-US" sz="1400" dirty="0"/>
              <a:t>스타일을 추가할 수도 있다</a:t>
            </a:r>
            <a:r>
              <a:rPr lang="en-US" altLang="ko-KR" sz="1400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toggle</a:t>
            </a:r>
            <a:r>
              <a:rPr lang="en-US" altLang="ko-KR" sz="1400" b="1" dirty="0"/>
              <a:t>() - </a:t>
            </a:r>
            <a:r>
              <a:rPr lang="ko-KR" altLang="en-US" sz="1400" b="1" dirty="0"/>
              <a:t>특정 스타일 </a:t>
            </a:r>
            <a:r>
              <a:rPr lang="ko-KR" altLang="en-US" sz="1400" b="1" dirty="0" err="1" smtClean="0"/>
              <a:t>토글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특정 </a:t>
            </a:r>
            <a:r>
              <a:rPr lang="ko-KR" altLang="en-US" sz="1400" b="1" dirty="0"/>
              <a:t>클래스를 추가하거나 삭제하기를 반복할 경우에는 </a:t>
            </a:r>
            <a:r>
              <a:rPr lang="en-US" altLang="ko-KR" sz="1400" b="1" dirty="0" err="1"/>
              <a:t>classList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toggle() </a:t>
            </a:r>
            <a:r>
              <a:rPr lang="ko-KR" altLang="en-US" sz="1400" b="1" dirty="0"/>
              <a:t>함수가 더 편리하다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smtClean="0"/>
              <a:t>요소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classList.toggle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클래스명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클래스 </a:t>
            </a:r>
            <a:r>
              <a:rPr lang="ko-KR" altLang="en-US" sz="1400" b="1" dirty="0" smtClean="0"/>
              <a:t>스타일 추가하기 </a:t>
            </a:r>
            <a:r>
              <a:rPr lang="ko-KR" altLang="en-US" sz="1400" b="1" dirty="0"/>
              <a:t>및 </a:t>
            </a:r>
            <a:r>
              <a:rPr lang="ko-KR" altLang="en-US" sz="1400" b="1" dirty="0" smtClean="0"/>
              <a:t>삭제하기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  새로운 클래스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스타일을 </a:t>
            </a:r>
            <a:r>
              <a:rPr lang="ko-KR" altLang="en-US" sz="1400" dirty="0"/>
              <a:t>추가하거나 </a:t>
            </a:r>
            <a:r>
              <a:rPr lang="en-US" altLang="ko-KR" sz="1400" dirty="0"/>
              <a:t>(</a:t>
            </a:r>
            <a:r>
              <a:rPr lang="ko-KR" altLang="en-US" sz="1400" dirty="0"/>
              <a:t>이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 스타일이 만들어져 있어야 함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기존에 </a:t>
            </a:r>
            <a:r>
              <a:rPr lang="ko-KR" altLang="en-US" sz="1400" dirty="0"/>
              <a:t>적용 중인 클래스 스타일을 제거할 수 </a:t>
            </a:r>
            <a:r>
              <a:rPr lang="ko-KR" altLang="en-US" sz="1400" dirty="0" smtClean="0"/>
              <a:t>있음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요소</a:t>
            </a:r>
            <a:r>
              <a:rPr lang="en-US" altLang="ko-KR" sz="1400" dirty="0"/>
              <a:t>.</a:t>
            </a:r>
            <a:r>
              <a:rPr lang="en-US" altLang="ko-KR" sz="1400" dirty="0" err="1"/>
              <a:t>classList.add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클래스명</a:t>
            </a:r>
            <a:r>
              <a:rPr lang="en-US" altLang="ko-KR" sz="1400" dirty="0" smtClean="0"/>
              <a:t>) / </a:t>
            </a:r>
            <a:r>
              <a:rPr lang="ko-KR" altLang="en-US" sz="1400" dirty="0" smtClean="0"/>
              <a:t>요소</a:t>
            </a:r>
            <a:r>
              <a:rPr lang="en-US" altLang="ko-KR" sz="1400" dirty="0"/>
              <a:t>.</a:t>
            </a:r>
            <a:r>
              <a:rPr lang="en-US" altLang="ko-KR" sz="1400" dirty="0" err="1"/>
              <a:t>classList.remove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클래스명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contatins</a:t>
            </a:r>
            <a:r>
              <a:rPr lang="en-US" altLang="ko-KR" sz="1400" b="1" dirty="0"/>
              <a:t>() - </a:t>
            </a:r>
            <a:r>
              <a:rPr lang="ko-KR" altLang="en-US" sz="1400" b="1" dirty="0"/>
              <a:t>특정 클래스 스타일이 있는지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제목을 클릭하면 배경색과 </a:t>
            </a:r>
            <a:r>
              <a:rPr lang="ko-KR" altLang="en-US" sz="1400" dirty="0" err="1"/>
              <a:t>글자색이</a:t>
            </a:r>
            <a:r>
              <a:rPr lang="ko-KR" altLang="en-US" sz="1400" dirty="0"/>
              <a:t> 바뀌는데</a:t>
            </a:r>
            <a:r>
              <a:rPr lang="en-US" altLang="ko-KR" sz="1400" dirty="0"/>
              <a:t>, </a:t>
            </a:r>
            <a:r>
              <a:rPr lang="ko-KR" altLang="en-US" sz="1400" dirty="0"/>
              <a:t>원래 상태로 되돌아가지는 </a:t>
            </a:r>
            <a:r>
              <a:rPr lang="ko-KR" altLang="en-US" sz="1400" dirty="0" smtClean="0"/>
              <a:t>않고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추가했던 </a:t>
            </a:r>
            <a:r>
              <a:rPr lang="ko-KR" altLang="en-US" sz="1400" dirty="0"/>
              <a:t>클래스 스타일을 제거하면 원래대로 돌아간다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그러기 위해서는 특정 클래스 스타일이 있는지 체크할 수 있어야한다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-&gt; </a:t>
            </a:r>
            <a:r>
              <a:rPr lang="en-US" altLang="ko-KR" sz="1400" b="1" dirty="0" err="1"/>
              <a:t>classList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contains() </a:t>
            </a:r>
            <a:r>
              <a:rPr lang="ko-KR" altLang="en-US" sz="1400" b="1" dirty="0"/>
              <a:t>함수 </a:t>
            </a:r>
            <a:r>
              <a:rPr lang="ko-KR" altLang="en-US" sz="1400" b="1" dirty="0" smtClean="0"/>
              <a:t>사용 </a:t>
            </a:r>
            <a:r>
              <a:rPr lang="en-US" altLang="ko-KR" sz="1400" b="1" dirty="0" smtClean="0"/>
              <a:t>= &gt;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요소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classList.contains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클래스명</a:t>
            </a:r>
            <a:r>
              <a:rPr lang="en-US" altLang="ko-KR" sz="1400" b="1" dirty="0"/>
              <a:t>)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classList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"profile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"c:\media\pf.png"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"user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권민지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주소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용인시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연락처 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: 1234-5678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b="0" dirty="0" smtClean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tog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'clicked'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'clicked'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toggle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로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해보기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'clicked'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title</a:t>
            </a:r>
            <a:r>
              <a:rPr lang="ko-KR" altLang="en-US" sz="1400" b="1" dirty="0"/>
              <a:t>이라는 변수에는 </a:t>
            </a:r>
            <a:r>
              <a:rPr lang="en-US" altLang="ko-KR" sz="1400" b="1" dirty="0"/>
              <a:t>HTML </a:t>
            </a:r>
            <a:r>
              <a:rPr lang="ko-KR" altLang="en-US" sz="1400" b="1" dirty="0"/>
              <a:t>문서에서 선택된 </a:t>
            </a:r>
            <a:r>
              <a:rPr lang="en-US" altLang="ko-KR" sz="1400" b="1" dirty="0"/>
              <a:t>DOM </a:t>
            </a:r>
            <a:r>
              <a:rPr lang="ko-KR" altLang="en-US" sz="1400" b="1" dirty="0"/>
              <a:t>요소가 저장되어 있음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onclick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속성에 이벤트 </a:t>
            </a:r>
            <a:r>
              <a:rPr lang="ko-KR" altLang="en-US" sz="1400" b="1" dirty="0" err="1"/>
              <a:t>핸들러</a:t>
            </a:r>
            <a:r>
              <a:rPr lang="ko-KR" altLang="en-US" sz="1400" b="1" dirty="0"/>
              <a:t> 함수가 할당되어 있음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이벤트 </a:t>
            </a:r>
            <a:r>
              <a:rPr lang="ko-KR" altLang="en-US" sz="1400" b="1" dirty="0" err="1"/>
              <a:t>핸들러</a:t>
            </a:r>
            <a:r>
              <a:rPr lang="ko-KR" altLang="en-US" sz="1400" b="1" dirty="0"/>
              <a:t> 함수는 다음과 같이 동작함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title </a:t>
            </a:r>
            <a:r>
              <a:rPr lang="ko-KR" altLang="en-US" sz="1400" b="1" dirty="0"/>
              <a:t>클래스가 </a:t>
            </a:r>
            <a:r>
              <a:rPr lang="en-US" altLang="ko-KR" sz="1400" b="1" dirty="0"/>
              <a:t>"clicked"</a:t>
            </a:r>
            <a:r>
              <a:rPr lang="ko-KR" altLang="en-US" sz="1400" b="1" dirty="0"/>
              <a:t>를 포함하지 않으면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if((!</a:t>
            </a:r>
            <a:r>
              <a:rPr lang="en-US" altLang="ko-KR" sz="1400" b="1" dirty="0" err="1"/>
              <a:t>title.classList.contains</a:t>
            </a:r>
            <a:r>
              <a:rPr lang="en-US" altLang="ko-KR" sz="1400" b="1" dirty="0"/>
              <a:t>("clicked"))), </a:t>
            </a:r>
            <a:r>
              <a:rPr lang="ko-KR" altLang="en-US" sz="1400" b="1" dirty="0"/>
              <a:t>다음 동작을 </a:t>
            </a:r>
            <a:r>
              <a:rPr lang="ko-KR" altLang="en-US" sz="1400" b="1" dirty="0" smtClean="0"/>
              <a:t>수행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title </a:t>
            </a:r>
            <a:r>
              <a:rPr lang="ko-KR" altLang="en-US" sz="1400" b="1" dirty="0"/>
              <a:t>요소를 클릭하면 </a:t>
            </a:r>
            <a:r>
              <a:rPr lang="en-US" altLang="ko-KR" sz="1400" b="1" dirty="0"/>
              <a:t>"clicked" </a:t>
            </a:r>
            <a:r>
              <a:rPr lang="ko-KR" altLang="en-US" sz="1400" b="1" dirty="0"/>
              <a:t>클래스를 추가하거나 제거하여 클릭한 상태를 </a:t>
            </a:r>
            <a:r>
              <a:rPr lang="ko-KR" altLang="en-US" sz="1400" b="1" dirty="0" err="1" smtClean="0"/>
              <a:t>토글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getElementsByClassName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메서드는 </a:t>
            </a:r>
            <a:r>
              <a:rPr lang="en-US" altLang="ko-KR" sz="1400" b="1" dirty="0"/>
              <a:t>HTML Collection</a:t>
            </a:r>
            <a:r>
              <a:rPr lang="ko-KR" altLang="en-US" sz="1400" b="1" dirty="0"/>
              <a:t>이 반환된다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/>
              <a:t>HTMLCollection</a:t>
            </a:r>
            <a:r>
              <a:rPr lang="ko-KR" altLang="en-US" sz="1400" b="1" dirty="0"/>
              <a:t>은 배열과 비슷한 형태를 가지고 있지만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실제로는 배열이 아닌 유사 배열 객체이다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배열과 다르게 </a:t>
            </a:r>
            <a:r>
              <a:rPr lang="en-US" altLang="ko-KR" sz="1400" b="1" dirty="0" err="1"/>
              <a:t>forEach</a:t>
            </a:r>
            <a:r>
              <a:rPr lang="en-US" altLang="ko-KR" sz="1400" b="1" dirty="0"/>
              <a:t>()</a:t>
            </a:r>
            <a:r>
              <a:rPr lang="ko-KR" altLang="en-US" sz="1400" b="1" dirty="0"/>
              <a:t>와 같은 배열 메서드를 사용할 수 없다</a:t>
            </a:r>
          </a:p>
          <a:p>
            <a:pPr>
              <a:lnSpc>
                <a:spcPct val="200000"/>
              </a:lnSpc>
            </a:pP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따라서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getElementsByClassName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메서드로 선택한 요소에 대해서는 </a:t>
            </a:r>
            <a:r>
              <a:rPr lang="en-US" altLang="ko-KR" sz="1400" b="1" dirty="0"/>
              <a:t>for </a:t>
            </a:r>
            <a:r>
              <a:rPr lang="ko-KR" altLang="en-US" sz="1400" b="1" dirty="0"/>
              <a:t>루프나 </a:t>
            </a:r>
            <a:r>
              <a:rPr lang="en-US" altLang="ko-KR" sz="1400" b="1" dirty="0" err="1"/>
              <a:t>Array.from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메서드를 사용하여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배열 형태로 변환해주어야 </a:t>
            </a:r>
            <a:r>
              <a:rPr lang="en-US" altLang="ko-KR" sz="1400" b="1" dirty="0" err="1"/>
              <a:t>forEach</a:t>
            </a:r>
            <a:r>
              <a:rPr lang="en-US" altLang="ko-KR" sz="1400" b="1" dirty="0"/>
              <a:t>()</a:t>
            </a:r>
            <a:r>
              <a:rPr lang="ko-KR" altLang="en-US" sz="1400" b="1" dirty="0"/>
              <a:t>와 같은 배열 메서드를 사용할 수 있다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classList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My Profile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"profile"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"c:\media\pf.png"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권민지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주소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용인시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연락처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: 1234-5678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'clicked'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addresses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 p"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()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메서드는 주어진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셀렉터에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해당하는 모든 요소를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NodeList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객체로 반환합니다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여러 개이므로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보통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반복문을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사용합니다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addresses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addresses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addresses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"blue-italic"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};    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chemeClr val="bg1"/>
                </a:solidFill>
              </a:rPr>
              <a:t>classList</a:t>
            </a:r>
            <a:r>
              <a:rPr lang="ko-KR" altLang="en-US" sz="1600" b="1" dirty="0">
                <a:solidFill>
                  <a:schemeClr val="bg1"/>
                </a:solidFill>
              </a:rPr>
              <a:t>와 함께 요소를 </a:t>
            </a:r>
            <a:r>
              <a:rPr lang="en-US" altLang="ko-KR" sz="1600" b="1" dirty="0">
                <a:solidFill>
                  <a:schemeClr val="bg1"/>
                </a:solidFill>
              </a:rPr>
              <a:t>id</a:t>
            </a:r>
            <a:r>
              <a:rPr lang="ko-KR" altLang="en-US" sz="1600" b="1" dirty="0">
                <a:solidFill>
                  <a:schemeClr val="bg1"/>
                </a:solidFill>
              </a:rPr>
              <a:t>로 사용할 땐 </a:t>
            </a:r>
            <a:r>
              <a:rPr lang="en-US" altLang="ko-KR" sz="1600" b="1" dirty="0">
                <a:solidFill>
                  <a:schemeClr val="bg1"/>
                </a:solidFill>
              </a:rPr>
              <a:t>let </a:t>
            </a:r>
            <a:r>
              <a:rPr lang="ko-KR" altLang="en-US" sz="1600" b="1" dirty="0">
                <a:solidFill>
                  <a:schemeClr val="bg1"/>
                </a:solidFill>
              </a:rPr>
              <a:t>이나 </a:t>
            </a:r>
            <a:r>
              <a:rPr lang="en-US" altLang="ko-KR" sz="1600" b="1" dirty="0" err="1">
                <a:solidFill>
                  <a:schemeClr val="bg1"/>
                </a:solidFill>
              </a:rPr>
              <a:t>const</a:t>
            </a:r>
            <a:r>
              <a:rPr lang="ko-KR" altLang="en-US" sz="1600" b="1" dirty="0">
                <a:solidFill>
                  <a:schemeClr val="bg1"/>
                </a:solidFill>
              </a:rPr>
              <a:t>를 선언하지 않고 요소로서 사용이 가능하며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class</a:t>
            </a:r>
            <a:r>
              <a:rPr lang="ko-KR" altLang="en-US" sz="1600" b="1" dirty="0">
                <a:solidFill>
                  <a:schemeClr val="bg1"/>
                </a:solidFill>
              </a:rPr>
              <a:t>로 사용할 땐 </a:t>
            </a:r>
            <a:r>
              <a:rPr lang="en-US" altLang="ko-KR" sz="1600" b="1" dirty="0">
                <a:solidFill>
                  <a:schemeClr val="bg1"/>
                </a:solidFill>
              </a:rPr>
              <a:t>let</a:t>
            </a:r>
            <a:r>
              <a:rPr lang="ko-KR" altLang="en-US" sz="1600" b="1" dirty="0">
                <a:solidFill>
                  <a:schemeClr val="bg1"/>
                </a:solidFill>
              </a:rPr>
              <a:t>이나 </a:t>
            </a:r>
            <a:r>
              <a:rPr lang="en-US" altLang="ko-KR" sz="1600" b="1" dirty="0" err="1">
                <a:solidFill>
                  <a:schemeClr val="bg1"/>
                </a:solidFill>
              </a:rPr>
              <a:t>const</a:t>
            </a:r>
            <a:r>
              <a:rPr lang="ko-KR" altLang="en-US" sz="1600" b="1" dirty="0">
                <a:solidFill>
                  <a:schemeClr val="bg1"/>
                </a:solidFill>
              </a:rPr>
              <a:t>를 사용하여 선언 후 사용이 필요하다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classList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toggle_box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다크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모드로 바꾸기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"contents"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classList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toggle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메서드를 사용하면 필요한 스타일을 껐다 켰다 할 수 있기 때문에 다양하게 활용할 수 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있습니다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오른쪽 위에 있는 버튼을 클릭할 때마다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다크모드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또는 라이트 모드로 바뀝니다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bttn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bttn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"dark"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document.body.classList.toggle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dar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dark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클래스 이름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(class name)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으로 사용됨</a:t>
            </a:r>
          </a:p>
          <a:p>
            <a:pPr lvl="1"/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대입을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하기위해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저장을 해야하기 때문에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documenty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변수에 저장을 해야 함</a:t>
            </a:r>
          </a:p>
          <a:p>
            <a:pPr lvl="1"/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docu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를 완성해야 한다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docunment.querSeletor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("button")</a:t>
            </a:r>
          </a:p>
          <a:p>
            <a:pPr lvl="1"/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bttn.onclick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= function () {</a:t>
            </a:r>
          </a:p>
          <a:p>
            <a:pPr lvl="1"/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document.body.classList.toggle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("dark");</a:t>
            </a:r>
            <a:endParaRPr lang="ko-KR" alt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getElementByTagName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TagName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은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태그명을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의미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/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태그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객체를 생성하여 컨트롤 함 *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spanArray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"span"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spanArray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객체에 수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(span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태그의 수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여기선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4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 의미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에 맞춰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문이 수행되며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수행할 때마다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span.style.color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= "#0101ff" +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*30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;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연산에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의해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글자색이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조금씩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변화게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spanArray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spanArray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"#0101ff"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"20px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내가 제일 좋아하는 과일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 누르세요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저는 노란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바나나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를 좋아해서 아침마다 </a:t>
            </a:r>
            <a:r>
              <a:rPr lang="ko-KR" alt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한개씩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 먹고있어요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운동할 때는 중간 중간에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을 마시고 있어요 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    탄수화물 섭취가 빨라 </a:t>
            </a:r>
            <a:r>
              <a:rPr lang="ko-KR" alt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힘이납니다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또는 맛있고 시원한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배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와 여름 냄새가 물씬 나는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자두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를 좋아합니다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7.getElementsByTagName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929</Words>
  <Application>Microsoft Office PowerPoint</Application>
  <PresentationFormat>와이드스크린</PresentationFormat>
  <Paragraphs>222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1072</cp:revision>
  <dcterms:created xsi:type="dcterms:W3CDTF">2023-02-01T05:36:18Z</dcterms:created>
  <dcterms:modified xsi:type="dcterms:W3CDTF">2023-03-16T23:52:55Z</dcterms:modified>
</cp:coreProperties>
</file>