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435" r:id="rId4"/>
    <p:sldId id="416" r:id="rId5"/>
    <p:sldId id="432" r:id="rId6"/>
    <p:sldId id="437" r:id="rId7"/>
    <p:sldId id="436" r:id="rId8"/>
    <p:sldId id="438" r:id="rId9"/>
    <p:sldId id="43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96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31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공약수 </a:t>
            </a: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구해보기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createtag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 동적 구성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요소에 접근하기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toggle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접목하기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slide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만들기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최대 공약수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구해보기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6400800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최대 공약수 구하기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두 수를 </a:t>
            </a:r>
            <a:r>
              <a:rPr lang="ko-KR" alt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입력 후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계산하기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를 클릭하세요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"number1"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첫 번째 수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"number1"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첫 번째 수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"number2"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두 번째 수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"number2"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두 번째 수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calc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계산하기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"result"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2599" y="872195"/>
            <a:ext cx="6400800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'#number1'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'#number2'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"#result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getGCD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m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getGCD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GCD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      GCD =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;  }}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GCD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/>
              <a:t>함수는 두개의 인수 </a:t>
            </a:r>
            <a:r>
              <a:rPr lang="en-US" altLang="ko-KR" sz="1400" b="1" dirty="0"/>
              <a:t>n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m</a:t>
            </a:r>
            <a:r>
              <a:rPr lang="ko-KR" altLang="en-US" sz="1400" b="1" dirty="0"/>
              <a:t>을 받아서 최대공약수를 </a:t>
            </a:r>
            <a:r>
              <a:rPr lang="ko-KR" altLang="en-US" sz="1400" b="1" dirty="0" smtClean="0"/>
              <a:t>찾는다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가장 큰 숫자를 찾아서 </a:t>
            </a:r>
            <a:r>
              <a:rPr lang="en-US" altLang="ko-KR" sz="1400" b="1" dirty="0"/>
              <a:t>max </a:t>
            </a:r>
            <a:r>
              <a:rPr lang="ko-KR" altLang="en-US" sz="1400" b="1" dirty="0"/>
              <a:t>변수에 저장을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for </a:t>
            </a:r>
            <a:r>
              <a:rPr lang="ko-KR" altLang="en-US" sz="1400" b="1" dirty="0" err="1"/>
              <a:t>반복문을</a:t>
            </a:r>
            <a:r>
              <a:rPr lang="ko-KR" altLang="en-US" sz="1400" b="1" dirty="0"/>
              <a:t> 사용하여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부터 </a:t>
            </a:r>
            <a:r>
              <a:rPr lang="en-US" altLang="ko-KR" sz="1400" b="1" dirty="0"/>
              <a:t>max</a:t>
            </a:r>
            <a:r>
              <a:rPr lang="ko-KR" altLang="en-US" sz="1400" b="1" dirty="0"/>
              <a:t>까지 반복하며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동시에 </a:t>
            </a:r>
            <a:r>
              <a:rPr lang="en-US" altLang="ko-KR" sz="1400" b="1" dirty="0"/>
              <a:t>n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m</a:t>
            </a:r>
            <a:r>
              <a:rPr lang="ko-KR" altLang="en-US" sz="1400" b="1" dirty="0"/>
              <a:t>이 현재 숫자</a:t>
            </a:r>
            <a:r>
              <a:rPr lang="en-US" altLang="ko-KR" sz="1400" b="1" dirty="0" smtClean="0"/>
              <a:t>( I )</a:t>
            </a:r>
            <a:r>
              <a:rPr lang="ko-KR" altLang="en-US" sz="1400" b="1" dirty="0"/>
              <a:t>로 나누어 떨어지는지 확인한다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만약 두 숫자 모두 현재 숫자 </a:t>
            </a:r>
            <a:r>
              <a:rPr lang="en-US" altLang="ko-KR" sz="1400" b="1" dirty="0" smtClean="0"/>
              <a:t>( I )</a:t>
            </a:r>
            <a:r>
              <a:rPr lang="ko-KR" altLang="en-US" sz="1400" b="1" dirty="0"/>
              <a:t>로 나누어 떨어지는 지 확인한다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최대공약수 </a:t>
            </a:r>
            <a:r>
              <a:rPr lang="en-US" altLang="ko-KR" sz="1400" b="1" dirty="0"/>
              <a:t>(GCD) </a:t>
            </a:r>
            <a:r>
              <a:rPr lang="ko-KR" altLang="en-US" sz="1400" b="1" dirty="0"/>
              <a:t>변수를 현재 숫자 </a:t>
            </a:r>
            <a:r>
              <a:rPr lang="en-US" altLang="ko-KR" sz="1400" b="1" dirty="0" smtClean="0"/>
              <a:t>( I )</a:t>
            </a:r>
            <a:r>
              <a:rPr lang="ko-KR" altLang="en-US" sz="1400" b="1" dirty="0"/>
              <a:t>로 업데이트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err="1"/>
              <a:t>반복문이</a:t>
            </a:r>
            <a:r>
              <a:rPr lang="ko-KR" altLang="en-US" sz="1400" b="1" dirty="0"/>
              <a:t> 끝나면 최대공약수</a:t>
            </a:r>
            <a:r>
              <a:rPr lang="en-US" altLang="ko-KR" sz="1400" b="1" dirty="0"/>
              <a:t>(GCD)</a:t>
            </a:r>
            <a:r>
              <a:rPr lang="ko-KR" altLang="en-US" sz="1400" b="1" dirty="0"/>
              <a:t>를 반환한다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최대 공약수 </a:t>
            </a:r>
            <a:r>
              <a:rPr lang="ko-KR" altLang="en-US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구해보기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document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selector</a:t>
            </a:r>
            <a:r>
              <a:rPr lang="ko-KR" altLang="en-US" sz="1400" b="1" dirty="0"/>
              <a:t>는 웹 페이지의 요소에 </a:t>
            </a:r>
            <a:r>
              <a:rPr lang="ko-KR" altLang="en-US" sz="1400" b="1" dirty="0" err="1" smtClean="0"/>
              <a:t>엑세스하고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조작하는데 사용되는 자바스크립트 </a:t>
            </a:r>
            <a:r>
              <a:rPr lang="ko-KR" altLang="en-US" sz="1400" b="1" dirty="0" smtClean="0"/>
              <a:t>개념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 smtClean="0"/>
              <a:t>document:  </a:t>
            </a:r>
            <a:r>
              <a:rPr lang="ko-KR" altLang="en-US" sz="1400" b="1" dirty="0" smtClean="0"/>
              <a:t>웹 페이지의 모델을 나타내며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웹 페이지의 콘텐츠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구조 및 스타일에 </a:t>
            </a:r>
            <a:r>
              <a:rPr lang="ko-KR" altLang="en-US" sz="1400" b="1" dirty="0" err="1" smtClean="0"/>
              <a:t>엑세스하고</a:t>
            </a:r>
            <a:r>
              <a:rPr lang="ko-KR" altLang="en-US" sz="1400" b="1" dirty="0" smtClean="0"/>
              <a:t> 조작할 수 있는 기능을 제공</a:t>
            </a:r>
            <a:endParaRPr lang="en-US" altLang="ko-KR" sz="1400" b="1" dirty="0" smtClean="0"/>
          </a:p>
          <a:p>
            <a:pPr lvl="1">
              <a:lnSpc>
                <a:spcPct val="200000"/>
              </a:lnSpc>
            </a:pPr>
            <a:r>
              <a:rPr lang="en-US" altLang="ko-KR" sz="1400" b="1" dirty="0" smtClean="0"/>
              <a:t>document </a:t>
            </a:r>
            <a:r>
              <a:rPr lang="ko-KR" altLang="en-US" sz="1400" b="1" dirty="0"/>
              <a:t>객체는 웹 페이지의 </a:t>
            </a:r>
            <a:r>
              <a:rPr lang="en-US" altLang="ko-KR" sz="1400" b="1" dirty="0"/>
              <a:t>DOM(Document Object Model)</a:t>
            </a:r>
            <a:r>
              <a:rPr lang="ko-KR" altLang="en-US" sz="1400" b="1" dirty="0"/>
              <a:t>을 표현하며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웹 페이지의 모든 요소와 속성에 대한 정보를 포함한다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selector : selector</a:t>
            </a:r>
            <a:r>
              <a:rPr lang="ko-KR" altLang="en-US" sz="1400" b="1" dirty="0"/>
              <a:t>는 특정 요소를 선택하고 참조하는데 사용되는 방법을 나타낸다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CSS </a:t>
            </a:r>
            <a:r>
              <a:rPr lang="ko-KR" altLang="en-US" sz="1400" b="1" dirty="0" err="1"/>
              <a:t>선택자와</a:t>
            </a:r>
            <a:r>
              <a:rPr lang="ko-KR" altLang="en-US" sz="1400" b="1" dirty="0"/>
              <a:t> 유사한 문법을 사용하여 웹 페이지의 요소를 찾고 선택할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자바스크립트에서는 </a:t>
            </a:r>
            <a:r>
              <a:rPr lang="en-US" altLang="ko-KR" sz="1400" b="1" dirty="0" err="1"/>
              <a:t>querySeletor</a:t>
            </a:r>
            <a:r>
              <a:rPr lang="ko-KR" altLang="en-US" sz="1400" b="1" dirty="0"/>
              <a:t>와 </a:t>
            </a:r>
            <a:r>
              <a:rPr lang="en-US" altLang="ko-KR" sz="1400" b="1" dirty="0" err="1"/>
              <a:t>querySelectorAll</a:t>
            </a:r>
            <a:r>
              <a:rPr lang="ko-KR" altLang="en-US" sz="1400" b="1" dirty="0"/>
              <a:t>과 같은 </a:t>
            </a:r>
            <a:r>
              <a:rPr lang="ko-KR" altLang="en-US" sz="1400" b="1" dirty="0" err="1"/>
              <a:t>메소드를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사용하여 </a:t>
            </a:r>
            <a:r>
              <a:rPr lang="ko-KR" altLang="en-US" sz="1400" b="1" dirty="0" err="1" smtClean="0"/>
              <a:t>선택자를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이용해 원하는 요소를 </a:t>
            </a:r>
            <a:r>
              <a:rPr lang="ko-KR" altLang="en-US" sz="1400" b="1" dirty="0" smtClean="0"/>
              <a:t>선택한다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예를 들어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document.querySelector</a:t>
            </a:r>
            <a:r>
              <a:rPr lang="en-US" altLang="ko-KR" sz="1400" b="1" dirty="0"/>
              <a:t>('.</a:t>
            </a:r>
            <a:r>
              <a:rPr lang="en-US" altLang="ko-KR" sz="1400" b="1" dirty="0" err="1"/>
              <a:t>className</a:t>
            </a:r>
            <a:r>
              <a:rPr lang="en-US" altLang="ko-KR" sz="1400" b="1" dirty="0"/>
              <a:t>')</a:t>
            </a:r>
            <a:r>
              <a:rPr lang="ko-KR" altLang="en-US" sz="1400" b="1" dirty="0"/>
              <a:t>을 사용하면 클래스 이름이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         </a:t>
            </a:r>
            <a:r>
              <a:rPr lang="ko-KR" altLang="en-US" sz="1400" b="1" dirty="0" smtClean="0"/>
              <a:t>    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className</a:t>
            </a:r>
            <a:r>
              <a:rPr lang="en-US" altLang="ko-KR" sz="1400" b="1" dirty="0"/>
              <a:t>'</a:t>
            </a:r>
            <a:r>
              <a:rPr lang="ko-KR" altLang="en-US" sz="1400" b="1" dirty="0"/>
              <a:t>인 첫 번째 요소를 선택할 수 있다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sz="1400" b="1" dirty="0"/>
          </a:p>
          <a:p>
            <a:pPr lvl="1">
              <a:lnSpc>
                <a:spcPct val="200000"/>
              </a:lnSpc>
            </a:pPr>
            <a:r>
              <a:rPr lang="ko-KR" altLang="en-US" sz="1400" b="1" dirty="0"/>
              <a:t>최종적으로</a:t>
            </a:r>
            <a:r>
              <a:rPr lang="en-US" altLang="ko-KR" sz="1400" b="1" dirty="0"/>
              <a:t>, document</a:t>
            </a:r>
            <a:r>
              <a:rPr lang="ko-KR" altLang="en-US" sz="1400" b="1" dirty="0"/>
              <a:t>는 웹 페이지의 </a:t>
            </a:r>
            <a:r>
              <a:rPr lang="en-US" altLang="ko-KR" sz="1400" b="1" dirty="0"/>
              <a:t>DOM</a:t>
            </a:r>
            <a:r>
              <a:rPr lang="ko-KR" altLang="en-US" sz="1400" b="1" dirty="0"/>
              <a:t>을 나타내는 객체이며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selector</a:t>
            </a:r>
            <a:r>
              <a:rPr lang="ko-KR" altLang="en-US" sz="1400" b="1" dirty="0"/>
              <a:t>는 웹 페이지의 특정 요소를 찾고 선택하기 위한 방법이다</a:t>
            </a:r>
            <a:r>
              <a:rPr lang="en-US" altLang="ko-KR" sz="1400" b="1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document </a:t>
            </a:r>
            <a:r>
              <a:rPr lang="ko-KR" altLang="en-US" sz="1400" b="1" dirty="0"/>
              <a:t>객체와 함께 사용되는 </a:t>
            </a:r>
            <a:r>
              <a:rPr lang="ko-KR" altLang="en-US" sz="1400" b="1" dirty="0" err="1"/>
              <a:t>선택자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메소드를</a:t>
            </a:r>
            <a:r>
              <a:rPr lang="ko-KR" altLang="en-US" sz="1400" b="1" dirty="0"/>
              <a:t> 사용하여 웹 페이지의 요소를 조작할 수 있다</a:t>
            </a:r>
            <a:r>
              <a:rPr lang="en-US" altLang="ko-KR" sz="1400" b="1" dirty="0"/>
              <a:t>.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createtag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문장의 동작 구성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createtag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문장의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동적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구성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6384175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createDIV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id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를 이용해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body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태그 객체 생성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부모 객체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"parent"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div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요소 생성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(div DOM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객체 생성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newDIV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newDIV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요소에 텍스트 문구 추가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newDIV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새로 생성된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newDIV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요소의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속성에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myDiv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값을 입력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newDIV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setAttribute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myDiv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newDIV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"yellow"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  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newDIV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요소에 클릭 동작이 수행되면 함수 수행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newDIV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 부분을 실행하면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newDIV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객체가 부모 객체의 요소를 </a:t>
            </a:r>
            <a:endParaRPr lang="en-US" altLang="ko-KR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물려받고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자신은 부모 클래스로부터 독립된다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parentElement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부모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HTML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 요소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removeChild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자신을 부모로부터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제거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newDIV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객체를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parent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 객체의 지식 객체로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만듬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newDIV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7825" y="872195"/>
            <a:ext cx="6384175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"parent"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DIV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객체를 동적으로 생성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삽입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삭제하는 예제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DOM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트리에 동적으로 객체를 삽입할 수 있습니다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appendChild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removeChild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ko-KR" alt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메소드를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이용하여 새로운 객체를 생성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삽입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삭제하는 예제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javascript:createDIV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DIV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생성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577" y="4150990"/>
            <a:ext cx="5227927" cy="12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웹 요소 접근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5807825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My Profile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"profile"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"c:\media\pf.png"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"img_1"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도레미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"user"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이름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권민지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"user"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주소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용인시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"user"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연락처 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: 1234-5678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번의 방법</a:t>
            </a: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'#title'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 p"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pfimage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"#profile 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 smtClean="0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프로필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endParaRPr lang="en-US" altLang="ko-K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이름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: &lt;b&gt;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민들레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&lt;/b&gt;`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pfimage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pfimage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endParaRPr lang="en-US" altLang="ko-K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C://media//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강아지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1.jpg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7825" y="872195"/>
            <a:ext cx="6384175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번의 방법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 p"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img_1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"img_1"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"#title"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프로필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이름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: &lt;strong&gt;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민들레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&lt;/strong&gt;"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img_1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img_1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"C://media//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강아지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1.jpg"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toggle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접목하기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title.innerText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== "My Profile" ? "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내 프로필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" : "My Profile";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title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객체의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innerText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속성 값을 변경하지 않는다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삼항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연산자는 단지 조건에 따라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내 프로필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"My Profile"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값을 반환할 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첫 번째 부분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title.innerText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는 반환된 값을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title.innerText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에 할당하는 역할을 한다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title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객체의 텍스트가 조건에 따라 교대로 변경된다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토글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효과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) --&gt;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pic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getElementsByTagName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"user"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"My Profile"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내 프로필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"My Profile"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pic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pic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pic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endsWith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"c:/media/girl.png"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?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"c:/media/boy.png"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"c:/media/girl.png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});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2023-03-17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slide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효과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적용해보기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600178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'.slides'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endParaRPr lang="en-US" altLang="ko-K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전체 슬라이드 컨테이너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slideImg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querySelectorAll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'.slides li'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모든 슬라이드들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currentIdx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현재 슬라이드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slideImg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슬라이드 개수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'.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prev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이전 버튼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'.next'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다음 버튼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slideWidth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한개의 슬라이드 넓이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slideMargin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슬라이드 간의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margin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전체 슬라이드 컨테이너 넓이 설정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slideWidth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slideMargin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ko-K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각 슬라이드의 너비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slideWidth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와 여백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slideMargin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을 </a:t>
            </a:r>
            <a:endParaRPr lang="en-US" altLang="ko-KR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더한 값에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슬라이드의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총 개수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를 곱하고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endParaRPr lang="en-US" altLang="ko-KR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결과에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를 붙여 최종 너비를 픽셀 단위로 설정한다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 */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7825" y="872195"/>
            <a:ext cx="6384175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moveSlide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슬라이드를 이동하는 기능을 수행하며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매개변수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을 사용해 </a:t>
            </a:r>
            <a:endParaRPr lang="en-US" altLang="ko-KR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몇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번째 슬라이드로 이동할 지 지정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-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슬라이드를 이동하는데 사용되는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CSS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속성인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left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값을 변경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음수로 만들어서 왼쪽으로 이동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currentIdx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현재 슬라이드 인덱스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currentIdx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를 매개변수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값으로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변경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첫 번째 슬라이드로 표시 됐을 때는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이전버튼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눌러도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반응이 없애기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currentIdx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!==0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일 때만 </a:t>
            </a:r>
            <a:r>
              <a:rPr lang="en-US" altLang="ko-KR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moveSlide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함수를 불러온다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. */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currentIdx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!==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moveSlide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currentIdx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currentIdx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마지막 슬라이드로 표시 됐을 땐 다음 버튼 눌러도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반응 없애기</a:t>
            </a:r>
            <a:r>
              <a:rPr lang="en-US" altLang="ko-KR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currentIdx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!==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- 1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일때만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moveSlide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함수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불러옴 *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currentIdx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!==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slideCount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moveSlide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currentIdx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9658</TotalTime>
  <Words>658</Words>
  <Application>Microsoft Office PowerPoint</Application>
  <PresentationFormat>와이드스크린</PresentationFormat>
  <Paragraphs>184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1108</cp:revision>
  <dcterms:created xsi:type="dcterms:W3CDTF">2023-02-01T05:36:18Z</dcterms:created>
  <dcterms:modified xsi:type="dcterms:W3CDTF">2023-03-17T09:02:55Z</dcterms:modified>
</cp:coreProperties>
</file>