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435" r:id="rId4"/>
    <p:sldId id="416" r:id="rId5"/>
    <p:sldId id="432" r:id="rId6"/>
    <p:sldId id="440" r:id="rId7"/>
    <p:sldId id="437" r:id="rId8"/>
    <p:sldId id="436" r:id="rId9"/>
    <p:sldId id="438" r:id="rId10"/>
    <p:sldId id="439" r:id="rId11"/>
    <p:sldId id="441" r:id="rId12"/>
    <p:sldId id="44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102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32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modal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"#open"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modalBox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"#modal-box"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"#close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modalBox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"active"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modalBox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"active"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파란색은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모달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박스 열기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x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를 누르면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모달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박스 닫기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프로필 내용을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모달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박스 형태로 꾸며보자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모달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박스는 화면에서 감췄다가 버튼을 클릭하면 나타나도록 해야한다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carousel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만들기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if (e.target.id === "left") : </a:t>
            </a:r>
            <a:r>
              <a:rPr lang="ko-KR" altLang="en-US" sz="1400" dirty="0" err="1"/>
              <a:t>클릭된</a:t>
            </a:r>
            <a:r>
              <a:rPr lang="ko-KR" altLang="en-US" sz="1400" dirty="0"/>
              <a:t> 요소의 </a:t>
            </a:r>
            <a:r>
              <a:rPr lang="en-US" altLang="ko-KR" sz="1400" dirty="0"/>
              <a:t>ID</a:t>
            </a:r>
            <a:r>
              <a:rPr lang="ko-KR" altLang="en-US" sz="1400" dirty="0"/>
              <a:t>가 </a:t>
            </a:r>
            <a:r>
              <a:rPr lang="en-US" altLang="ko-KR" sz="1400" dirty="0"/>
              <a:t>"left" </a:t>
            </a:r>
            <a:r>
              <a:rPr lang="ko-KR" altLang="en-US" sz="1400" dirty="0"/>
              <a:t>인지 확인합니다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만약 </a:t>
            </a:r>
            <a:r>
              <a:rPr lang="en-US" altLang="ko-KR" sz="1400" dirty="0"/>
              <a:t>"left" </a:t>
            </a:r>
            <a:r>
              <a:rPr lang="ko-KR" altLang="en-US" sz="1400" dirty="0"/>
              <a:t>화살표를 클릭한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이전 이미지를 표시합니다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=== 0 ? </a:t>
            </a:r>
            <a:r>
              <a:rPr lang="en-US" altLang="ko-KR" sz="1400" dirty="0" err="1"/>
              <a:t>pics.length</a:t>
            </a:r>
            <a:r>
              <a:rPr lang="en-US" altLang="ko-KR" sz="1400" dirty="0"/>
              <a:t> -1 :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-1; : </a:t>
            </a:r>
            <a:r>
              <a:rPr lang="ko-KR" altLang="en-US" sz="1400" dirty="0"/>
              <a:t>현재 이미지 인덱스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인지 확인한다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만약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이면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 배열의 마지막 인덱스로 이동한다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pics.legnth</a:t>
            </a:r>
            <a:r>
              <a:rPr lang="en-US" altLang="ko-KR" sz="1400" dirty="0"/>
              <a:t> - 1</a:t>
            </a:r>
            <a:r>
              <a:rPr lang="en-US" altLang="ko-KR" sz="1400" dirty="0" smtClean="0"/>
              <a:t>) / </a:t>
            </a:r>
            <a:r>
              <a:rPr lang="ko-KR" altLang="en-US" sz="1400" dirty="0" smtClean="0"/>
              <a:t>그렇지 </a:t>
            </a:r>
            <a:r>
              <a:rPr lang="ko-KR" altLang="en-US" sz="1400" dirty="0"/>
              <a:t>않으면 </a:t>
            </a:r>
            <a:r>
              <a:rPr lang="en-US" altLang="ko-KR" sz="1400" dirty="0" err="1"/>
              <a:t>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en-US" altLang="ko-KR" sz="1400" dirty="0"/>
              <a:t>1 </a:t>
            </a:r>
            <a:r>
              <a:rPr lang="ko-KR" altLang="en-US" sz="1400" dirty="0"/>
              <a:t>감소 시켜 이전 이미지로 이동한다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- 1).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else if (e.target.id == "right") : </a:t>
            </a:r>
            <a:r>
              <a:rPr lang="ko-KR" altLang="en-US" sz="1400" dirty="0" err="1"/>
              <a:t>클릭된</a:t>
            </a:r>
            <a:r>
              <a:rPr lang="ko-KR" altLang="en-US" sz="1400" dirty="0"/>
              <a:t> 요소의 </a:t>
            </a:r>
            <a:r>
              <a:rPr lang="en-US" altLang="ko-KR" sz="1400" dirty="0"/>
              <a:t>ID</a:t>
            </a:r>
            <a:r>
              <a:rPr lang="ko-KR" altLang="en-US" sz="1400" dirty="0"/>
              <a:t>가 </a:t>
            </a:r>
            <a:r>
              <a:rPr lang="en-US" altLang="ko-KR" sz="1400" dirty="0"/>
              <a:t>"right" </a:t>
            </a:r>
            <a:r>
              <a:rPr lang="ko-KR" altLang="en-US" sz="1400" dirty="0"/>
              <a:t>인지 </a:t>
            </a:r>
            <a:r>
              <a:rPr lang="ko-KR" altLang="en-US" sz="1400" dirty="0" smtClean="0"/>
              <a:t>확인한다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만약 </a:t>
            </a:r>
            <a:r>
              <a:rPr lang="en-US" altLang="ko-KR" sz="1400" dirty="0"/>
              <a:t>"right" </a:t>
            </a:r>
            <a:r>
              <a:rPr lang="ko-KR" altLang="en-US" sz="1400" dirty="0"/>
              <a:t>화살표를 클릭한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다음 이미지를 표시한다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+ 1) % </a:t>
            </a:r>
            <a:r>
              <a:rPr lang="en-US" altLang="ko-KR" sz="1400" dirty="0" err="1"/>
              <a:t>pics.length</a:t>
            </a:r>
            <a:r>
              <a:rPr lang="en-US" altLang="ko-KR" sz="1400" dirty="0"/>
              <a:t>; : </a:t>
            </a:r>
            <a:r>
              <a:rPr lang="ko-KR" altLang="en-US" sz="1400" dirty="0"/>
              <a:t>이미지 인덱스 </a:t>
            </a:r>
            <a:r>
              <a:rPr lang="en-US" altLang="ko-KR" sz="1400" dirty="0" err="1"/>
              <a:t>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en-US" altLang="ko-KR" sz="1400" dirty="0"/>
              <a:t>1 </a:t>
            </a:r>
            <a:r>
              <a:rPr lang="ko-KR" altLang="en-US" sz="1400" dirty="0"/>
              <a:t>증가시킨 다음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이미지 배열의 길이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pics.length</a:t>
            </a:r>
            <a:r>
              <a:rPr lang="en-US" altLang="ko-KR" sz="1400" dirty="0"/>
              <a:t>)</a:t>
            </a:r>
            <a:r>
              <a:rPr lang="ko-KR" altLang="en-US" sz="1400" dirty="0"/>
              <a:t>로 나눈 나머지 값을 계산한다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이렇게 하면 이미지 배열의 끝에 도달하면 인덱스가 다시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되돌아가 배열의 첫 번째 이미지로 </a:t>
            </a:r>
            <a:r>
              <a:rPr lang="ko-KR" altLang="en-US" sz="1400" dirty="0" smtClean="0"/>
              <a:t>돌아간다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ko-KR" altLang="en-US" sz="8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두 번째 이미지에 있다면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초깃값은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오른쪽 버튼을 눌렀을 때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(</a:t>
            </a:r>
            <a:r>
              <a:rPr lang="ko-KR" altLang="en-US" sz="1400" dirty="0"/>
              <a:t>인덱스는 </a:t>
            </a:r>
            <a:r>
              <a:rPr lang="en-US" altLang="ko-KR" sz="1400" dirty="0"/>
              <a:t>0</a:t>
            </a:r>
            <a:r>
              <a:rPr lang="ko-KR" altLang="en-US" sz="1400" dirty="0"/>
              <a:t>부터 시작하기 때문에 첫 번째 이미지의 인덱스는 </a:t>
            </a:r>
            <a:r>
              <a:rPr lang="en-US" altLang="ko-KR" sz="1400" dirty="0"/>
              <a:t>0, </a:t>
            </a:r>
            <a:r>
              <a:rPr lang="ko-KR" altLang="en-US" sz="1400" dirty="0"/>
              <a:t>두 번째 이미지의 인덱스는 </a:t>
            </a:r>
            <a:r>
              <a:rPr lang="en-US" altLang="ko-KR" sz="1400" dirty="0"/>
              <a:t>1</a:t>
            </a:r>
            <a:r>
              <a:rPr lang="ko-KR" altLang="en-US" sz="1400" dirty="0"/>
              <a:t>이다</a:t>
            </a:r>
            <a:r>
              <a:rPr lang="en-US" altLang="ko-KR" sz="1400" dirty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오른쪽 화살표를 누르면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의 값이 </a:t>
            </a:r>
            <a:r>
              <a:rPr lang="en-US" altLang="ko-KR" sz="1400" dirty="0"/>
              <a:t>1 </a:t>
            </a:r>
            <a:r>
              <a:rPr lang="ko-KR" altLang="en-US" sz="1400" dirty="0" smtClean="0"/>
              <a:t>증가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ko-KR" altLang="en-US" sz="8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+ 1) % </a:t>
            </a:r>
            <a:r>
              <a:rPr lang="en-US" altLang="ko-KR" sz="1400" dirty="0" err="1"/>
              <a:t>pics.length</a:t>
            </a:r>
            <a:r>
              <a:rPr lang="en-US" altLang="ko-KR" sz="1400" dirty="0"/>
              <a:t>   </a:t>
            </a:r>
            <a:r>
              <a:rPr lang="ko-KR" altLang="en-US" sz="1400" dirty="0"/>
              <a:t>여기서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+ 1</a:t>
            </a:r>
            <a:r>
              <a:rPr lang="ko-KR" altLang="en-US" sz="1400" dirty="0"/>
              <a:t>은 </a:t>
            </a:r>
            <a:r>
              <a:rPr lang="en-US" altLang="ko-KR" sz="1400" dirty="0"/>
              <a:t>1+1 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2</a:t>
            </a:r>
            <a:r>
              <a:rPr lang="ko-KR" altLang="en-US" sz="1400" dirty="0" smtClean="0"/>
              <a:t>이고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pics.length</a:t>
            </a:r>
            <a:r>
              <a:rPr lang="ko-KR" altLang="en-US" sz="1400" dirty="0"/>
              <a:t>는 이미지 배열의 길이로 </a:t>
            </a:r>
            <a:r>
              <a:rPr lang="en-US" altLang="ko-KR" sz="1400" dirty="0"/>
              <a:t>5</a:t>
            </a:r>
            <a:r>
              <a:rPr lang="ko-KR" altLang="en-US" sz="1400" dirty="0"/>
              <a:t>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따라서 </a:t>
            </a:r>
            <a:r>
              <a:rPr lang="en-US" altLang="ko-KR" sz="1400" dirty="0"/>
              <a:t>(2) % 5</a:t>
            </a:r>
            <a:r>
              <a:rPr lang="ko-KR" altLang="en-US" sz="1400" dirty="0"/>
              <a:t>는 </a:t>
            </a:r>
            <a:r>
              <a:rPr lang="en-US" altLang="ko-KR" sz="1400" dirty="0"/>
              <a:t>2</a:t>
            </a:r>
            <a:r>
              <a:rPr lang="ko-KR" altLang="en-US" sz="1400" dirty="0"/>
              <a:t>가 된다 나머지를 계산했기 </a:t>
            </a:r>
            <a:r>
              <a:rPr lang="ko-KR" altLang="en-US" sz="1400" dirty="0" smtClean="0"/>
              <a:t>때문에 </a:t>
            </a:r>
            <a:r>
              <a:rPr lang="ko-KR" altLang="en-US" sz="1400" dirty="0"/>
              <a:t>결과적으로</a:t>
            </a:r>
            <a:r>
              <a:rPr lang="en-US" altLang="ko-KR" sz="1400" dirty="0"/>
              <a:t>, </a:t>
            </a:r>
            <a:r>
              <a:rPr lang="ko-KR" altLang="en-US" sz="1400" dirty="0"/>
              <a:t>오른쪽 화살표를 누른 후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의 값은 </a:t>
            </a:r>
            <a:r>
              <a:rPr lang="en-US" altLang="ko-KR" sz="1400" dirty="0"/>
              <a:t>2</a:t>
            </a:r>
            <a:r>
              <a:rPr lang="ko-KR" altLang="en-US" sz="1400" dirty="0"/>
              <a:t>가 되고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이미지 배열에서 세 번째 이미지의 인덱스를 나타낸다 </a:t>
            </a:r>
            <a:r>
              <a:rPr lang="en-US" altLang="ko-KR" sz="1400" dirty="0"/>
              <a:t>( 0, 1, 2) </a:t>
            </a:r>
            <a:r>
              <a:rPr lang="ko-KR" altLang="en-US" sz="1400" dirty="0"/>
              <a:t>이기 </a:t>
            </a:r>
            <a:r>
              <a:rPr lang="ko-KR" altLang="en-US" sz="1400" dirty="0" smtClean="0"/>
              <a:t>때문이다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61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"#container"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4FC1FF"/>
                </a:solidFill>
                <a:latin typeface="Consolas" panose="020B0609020204030204" pitchFamily="49" charset="0"/>
              </a:rPr>
              <a:t>pics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"C:/media/elsa.png"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"c:/media/Desert.png"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"c:/media/girl.png"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"c:/media/boy.png"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"c:/media/pf.png"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1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첫 번째 이미지 기본으로 표시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pics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)`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arrows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querySelectorAll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".arrow"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화살표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배열 인덱스를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으로 초기화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pics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arrow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arrow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"left"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이전 버튼 클릭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--;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이전 이미지로 이동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첫 번째 이미지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pics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맨 마지막 이미지로 </a:t>
            </a: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이동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"right"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오른쪽 화살표 클릭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++;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다음 이미지 표시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pics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마지막 이미지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첫번째로 이동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pics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)`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현재 이미지 표시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script&gt;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carousel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만들기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document.open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) / close ( 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폼과 관련된 이벤트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핸들러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작성법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checkbox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가격 변경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keycode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modal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carousel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만들기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document.open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 ) / close( )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/>
              <a:t>document.open</a:t>
            </a:r>
            <a:r>
              <a:rPr lang="en-US" altLang="ko-KR" sz="1600" b="1" dirty="0" smtClean="0"/>
              <a:t>( );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현재 브라우저에 출력된 </a:t>
            </a:r>
            <a:r>
              <a:rPr lang="en-US" altLang="ko-KR" sz="1600" dirty="0"/>
              <a:t>HTML </a:t>
            </a:r>
            <a:r>
              <a:rPr lang="ko-KR" altLang="en-US" sz="1600" dirty="0"/>
              <a:t>콘텐츠를 지우고 새로운 </a:t>
            </a:r>
            <a:r>
              <a:rPr lang="en-US" altLang="ko-KR" sz="1600" dirty="0"/>
              <a:t>HTML </a:t>
            </a:r>
            <a:r>
              <a:rPr lang="ko-KR" altLang="en-US" sz="1600" dirty="0"/>
              <a:t>페이지 시작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document </a:t>
            </a:r>
            <a:r>
              <a:rPr lang="ko-KR" altLang="en-US" sz="1600" dirty="0"/>
              <a:t>객체에 담긴 </a:t>
            </a:r>
            <a:r>
              <a:rPr lang="en-US" altLang="ko-KR" sz="1600" dirty="0"/>
              <a:t>DOM </a:t>
            </a:r>
            <a:r>
              <a:rPr lang="ko-KR" altLang="en-US" sz="1600" dirty="0"/>
              <a:t>트리를 지우고 새로 시작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/>
              <a:t>document.close</a:t>
            </a:r>
            <a:r>
              <a:rPr lang="en-US" altLang="ko-KR" sz="1600" b="1" dirty="0" smtClean="0"/>
              <a:t>( );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현재 브라우저에 출력된 </a:t>
            </a:r>
            <a:r>
              <a:rPr lang="en-US" altLang="ko-KR" sz="1600" dirty="0"/>
              <a:t>HTML </a:t>
            </a:r>
            <a:r>
              <a:rPr lang="ko-KR" altLang="en-US" sz="1600" dirty="0"/>
              <a:t>페이지 </a:t>
            </a:r>
            <a:r>
              <a:rPr lang="ko-KR" altLang="en-US" sz="1600" dirty="0" smtClean="0"/>
              <a:t>완성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더 </a:t>
            </a:r>
            <a:r>
              <a:rPr lang="ko-KR" altLang="en-US" sz="1600" dirty="0"/>
              <a:t>이상 </a:t>
            </a:r>
            <a:r>
              <a:rPr lang="en-US" altLang="ko-KR" sz="1600" dirty="0" err="1"/>
              <a:t>document.write</a:t>
            </a:r>
            <a:r>
              <a:rPr lang="en-US" altLang="ko-KR" sz="1600" dirty="0"/>
              <a:t>() </a:t>
            </a:r>
            <a:r>
              <a:rPr lang="ko-KR" altLang="en-US" sz="1600" dirty="0"/>
              <a:t>할 수 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이벤트</a:t>
            </a:r>
            <a:r>
              <a:rPr lang="en-US" altLang="ko-KR" sz="1600" dirty="0"/>
              <a:t>(event)</a:t>
            </a:r>
            <a:r>
              <a:rPr lang="ko-KR" altLang="en-US" sz="1600" dirty="0"/>
              <a:t>란</a:t>
            </a:r>
            <a:r>
              <a:rPr lang="en-US" altLang="ko-KR" sz="1600" dirty="0"/>
              <a:t>, </a:t>
            </a:r>
            <a:r>
              <a:rPr lang="ko-KR" altLang="en-US" sz="1600" dirty="0"/>
              <a:t>웹 브라우저나 사용자가 실행하는 어떤 동작을 </a:t>
            </a:r>
            <a:r>
              <a:rPr lang="ko-KR" altLang="en-US" sz="1600" dirty="0" smtClean="0"/>
              <a:t>말함 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웹 문서에서 마우스 버튼을 클릭하는 것</a:t>
            </a:r>
            <a:r>
              <a:rPr lang="en-US" altLang="ko-KR" sz="1600" dirty="0"/>
              <a:t>, </a:t>
            </a:r>
            <a:r>
              <a:rPr lang="ko-KR" altLang="en-US" sz="1600" dirty="0"/>
              <a:t>웹 브라우저가 웹 페이지를 불러오는 것 </a:t>
            </a:r>
            <a:r>
              <a:rPr lang="ko-KR" altLang="en-US" sz="1600" dirty="0" smtClean="0"/>
              <a:t>등</a:t>
            </a:r>
            <a:endParaRPr lang="ko-KR" altLang="en-US" sz="1600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사용자가 웹 문서 영역을 벗어나서 클릭하는 행위는 이벤트가 아니다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브라우저 창의 제목 표시줄을 클릭하는 것은 이벤트가 </a:t>
            </a:r>
            <a:r>
              <a:rPr lang="ko-KR" altLang="en-US" sz="1600" dirty="0" smtClean="0"/>
              <a:t>아님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23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20193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폼과 관련된 이벤트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    </a:t>
            </a:r>
            <a:r>
              <a:rPr lang="en-US" altLang="ko-KR" sz="1600" b="1" dirty="0"/>
              <a:t>blur </a:t>
            </a:r>
            <a:r>
              <a:rPr lang="ko-KR" altLang="en-US" sz="1600" dirty="0"/>
              <a:t>폼 요소에 포커스를 잃었을 때 발생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    </a:t>
            </a:r>
            <a:r>
              <a:rPr lang="en-US" altLang="ko-KR" sz="1600" b="1" dirty="0"/>
              <a:t>change </a:t>
            </a:r>
            <a:r>
              <a:rPr lang="ko-KR" altLang="en-US" sz="1600" dirty="0"/>
              <a:t>목록이나 </a:t>
            </a:r>
            <a:r>
              <a:rPr lang="ko-KR" altLang="en-US" sz="1600" dirty="0" err="1"/>
              <a:t>체크상태</a:t>
            </a:r>
            <a:r>
              <a:rPr lang="ko-KR" altLang="en-US" sz="1600" dirty="0"/>
              <a:t> 등이 변경되었을 때 발생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    </a:t>
            </a:r>
            <a:r>
              <a:rPr lang="en-US" altLang="ko-KR" sz="1600" b="1" dirty="0"/>
              <a:t>focus </a:t>
            </a:r>
            <a:r>
              <a:rPr lang="ko-KR" altLang="en-US" sz="1600" dirty="0"/>
              <a:t>폼 요소에 포커스를 놓았을 때 발생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    </a:t>
            </a:r>
            <a:r>
              <a:rPr lang="en-US" altLang="ko-KR" sz="1600" b="1" dirty="0"/>
              <a:t>reset </a:t>
            </a:r>
            <a:r>
              <a:rPr lang="ko-KR" altLang="en-US" sz="1600" dirty="0"/>
              <a:t>폼이 </a:t>
            </a:r>
            <a:r>
              <a:rPr lang="ko-KR" altLang="en-US" sz="1600" dirty="0" err="1"/>
              <a:t>리셋되었을</a:t>
            </a:r>
            <a:r>
              <a:rPr lang="ko-KR" altLang="en-US" sz="1600" dirty="0"/>
              <a:t> 때 발생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    </a:t>
            </a:r>
            <a:r>
              <a:rPr lang="en-US" altLang="ko-KR" sz="1600" b="1" dirty="0"/>
              <a:t>submit </a:t>
            </a:r>
            <a:r>
              <a:rPr lang="en-US" altLang="ko-KR" sz="1600" dirty="0" err="1"/>
              <a:t>submit</a:t>
            </a:r>
            <a:r>
              <a:rPr lang="en-US" altLang="ko-KR" sz="1600" dirty="0"/>
              <a:t> </a:t>
            </a:r>
            <a:r>
              <a:rPr lang="ko-KR" altLang="en-US" sz="1600" dirty="0"/>
              <a:t>버튼을 클릭했을 때 발생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폼과 관련된 이벤트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이벤트가 발생하면 그에 따른 연결 동작이 있어야 한다</a:t>
            </a:r>
            <a:r>
              <a:rPr lang="en-US" altLang="ko-KR" sz="1600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이렇게 </a:t>
            </a:r>
            <a:r>
              <a:rPr lang="ko-KR" altLang="en-US" sz="1600" b="1" dirty="0"/>
              <a:t>이벤트를 처리하는 것을 이벤트 처리기 </a:t>
            </a:r>
            <a:r>
              <a:rPr lang="en-US" altLang="ko-KR" sz="1600" b="1" dirty="0"/>
              <a:t>or </a:t>
            </a:r>
            <a:r>
              <a:rPr lang="ko-KR" altLang="en-US" sz="1600" b="1" dirty="0"/>
              <a:t>이벤트 </a:t>
            </a:r>
            <a:r>
              <a:rPr lang="ko-KR" altLang="en-US" sz="1600" b="1" dirty="0" err="1"/>
              <a:t>핸들러</a:t>
            </a:r>
            <a:r>
              <a:rPr lang="en-US" altLang="ko-KR" sz="1600" b="1" dirty="0"/>
              <a:t>(event handler)</a:t>
            </a:r>
            <a:r>
              <a:rPr lang="ko-KR" altLang="en-US" sz="1600" b="1" dirty="0"/>
              <a:t>라고 한다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1) HTML </a:t>
            </a:r>
            <a:r>
              <a:rPr lang="ko-KR" altLang="en-US" sz="1600" b="1" dirty="0"/>
              <a:t>태그에 연결하기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    </a:t>
            </a:r>
            <a:r>
              <a:rPr lang="ko-KR" altLang="en-US" sz="1600" dirty="0"/>
              <a:t>이벤트가 발생한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태그에 직접 함수를 연결한다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R" sz="1600" dirty="0"/>
              <a:t>&lt;</a:t>
            </a:r>
            <a:r>
              <a:rPr lang="ko-KR" altLang="en-US" sz="1600" dirty="0"/>
              <a:t>태그 </a:t>
            </a:r>
            <a:r>
              <a:rPr lang="en-US" altLang="ko-KR" sz="1600" dirty="0"/>
              <a:t>on</a:t>
            </a:r>
            <a:r>
              <a:rPr lang="ko-KR" altLang="en-US" sz="1600" dirty="0" err="1"/>
              <a:t>이벤트명</a:t>
            </a:r>
            <a:r>
              <a:rPr lang="ko-KR" altLang="en-US" sz="1600" dirty="0"/>
              <a:t> </a:t>
            </a:r>
            <a:r>
              <a:rPr lang="en-US" altLang="ko-KR" sz="1600" dirty="0"/>
              <a:t>= "</a:t>
            </a:r>
            <a:r>
              <a:rPr lang="ko-KR" altLang="en-US" sz="1600" dirty="0" err="1"/>
              <a:t>함수명</a:t>
            </a:r>
            <a:r>
              <a:rPr lang="en-US" altLang="ko-KR" sz="1600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&lt;button </a:t>
            </a:r>
            <a:r>
              <a:rPr lang="en-US" altLang="ko-KR" sz="1600" dirty="0" err="1"/>
              <a:t>onclick</a:t>
            </a:r>
            <a:r>
              <a:rPr lang="en-US" altLang="ko-KR" sz="1600" dirty="0"/>
              <a:t>="alert('</a:t>
            </a:r>
            <a:r>
              <a:rPr lang="ko-KR" altLang="en-US" sz="1600" dirty="0"/>
              <a:t>클릭</a:t>
            </a:r>
            <a:r>
              <a:rPr lang="en-US" altLang="ko-KR" sz="1600" dirty="0"/>
              <a:t>')"&gt;Click&lt;/button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2) </a:t>
            </a:r>
            <a:r>
              <a:rPr lang="ko-KR" altLang="en-US" sz="1600" b="1" dirty="0"/>
              <a:t>웹 요소에 직접 함수 연결하기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스크립트 </a:t>
            </a:r>
            <a:r>
              <a:rPr lang="ko-KR" altLang="en-US" sz="1600" dirty="0"/>
              <a:t>소스를 변경해도 </a:t>
            </a:r>
            <a:r>
              <a:rPr lang="en-US" altLang="ko-KR" sz="1600" dirty="0"/>
              <a:t>HTML </a:t>
            </a:r>
            <a:r>
              <a:rPr lang="ko-KR" altLang="en-US" sz="1600" dirty="0" err="1" smtClean="0"/>
              <a:t>마크업에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영향을 주지 않게 하려면 이벤트 처리기도 스크립트 소스에서 처리하는 것이 </a:t>
            </a:r>
            <a:r>
              <a:rPr lang="ko-KR" altLang="en-US" sz="1600" dirty="0" smtClean="0"/>
              <a:t>좋음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요소</a:t>
            </a:r>
            <a:r>
              <a:rPr lang="en-US" altLang="ko-KR" sz="1600" dirty="0"/>
              <a:t>. on</a:t>
            </a:r>
            <a:r>
              <a:rPr lang="ko-KR" altLang="en-US" sz="1600" dirty="0" err="1"/>
              <a:t>이벤트명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 smtClean="0"/>
              <a:t>함수</a:t>
            </a:r>
            <a:endParaRPr lang="ko-KR" altLang="en-US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const</a:t>
            </a:r>
            <a:r>
              <a:rPr lang="en-US" altLang="ko-KR" sz="1600" dirty="0"/>
              <a:t> button = </a:t>
            </a:r>
            <a:r>
              <a:rPr lang="en-US" altLang="ko-KR" sz="1600" dirty="0" err="1"/>
              <a:t>documetn.querySelector</a:t>
            </a:r>
            <a:r>
              <a:rPr lang="en-US" altLang="ko-KR" sz="1600" dirty="0"/>
              <a:t>("button");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button.onclick</a:t>
            </a:r>
            <a:r>
              <a:rPr lang="en-US" altLang="ko-KR" sz="1600" dirty="0"/>
              <a:t> = function() {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documetn.body.style.backgroundColor</a:t>
            </a:r>
            <a:r>
              <a:rPr lang="en-US" altLang="ko-KR" sz="1600" dirty="0"/>
              <a:t> = "green</a:t>
            </a:r>
            <a:r>
              <a:rPr lang="en-US" altLang="ko-KR" sz="1600" dirty="0" smtClean="0"/>
              <a:t>";}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클릭했을 때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onclick</a:t>
            </a:r>
            <a:r>
              <a:rPr lang="en-US" altLang="ko-KR" sz="1600" dirty="0"/>
              <a:t>) </a:t>
            </a:r>
            <a:r>
              <a:rPr lang="ko-KR" altLang="en-US" sz="1600" dirty="0"/>
              <a:t>실행할 함수를 표현식으로 할당</a:t>
            </a:r>
          </a:p>
          <a:p>
            <a:pPr>
              <a:lnSpc>
                <a:spcPct val="150000"/>
              </a:lnSpc>
            </a:pP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이벤트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핸들러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5196840" y="1179093"/>
            <a:ext cx="6678704" cy="5629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1.#box </a:t>
            </a:r>
            <a:r>
              <a:rPr lang="ko-KR" altLang="en-US" sz="1400" b="1" dirty="0"/>
              <a:t>부분을 클릭했을 때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2. event </a:t>
            </a:r>
            <a:r>
              <a:rPr lang="ko-KR" altLang="en-US" sz="1400" b="1" dirty="0"/>
              <a:t>객체에서 </a:t>
            </a:r>
            <a:r>
              <a:rPr lang="en-US" altLang="ko-KR" sz="1400" b="1" dirty="0" err="1"/>
              <a:t>pageX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pageY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프로퍼티</a:t>
            </a:r>
            <a:r>
              <a:rPr lang="ko-KR" altLang="en-US" sz="1400" b="1" dirty="0"/>
              <a:t> 가져와서 </a:t>
            </a:r>
            <a:r>
              <a:rPr lang="ko-KR" altLang="en-US" sz="1400" b="1" dirty="0" err="1"/>
              <a:t>알림창에</a:t>
            </a:r>
            <a:r>
              <a:rPr lang="ko-KR" altLang="en-US" sz="1400" b="1" dirty="0"/>
              <a:t> 표시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pageX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현재 문서를 기준으로 이벤트가 발생한 </a:t>
            </a:r>
            <a:r>
              <a:rPr lang="ko-KR" altLang="en-US" sz="1400" dirty="0" err="1"/>
              <a:t>가로위치를</a:t>
            </a:r>
            <a:r>
              <a:rPr lang="ko-KR" altLang="en-US" sz="1400" dirty="0"/>
              <a:t> 반환한다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pageY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현재 문서를 기준으로 이벤트가 발생한 </a:t>
            </a:r>
            <a:r>
              <a:rPr lang="ko-KR" altLang="en-US" sz="1400" dirty="0" err="1"/>
              <a:t>세로위치를</a:t>
            </a:r>
            <a:r>
              <a:rPr lang="ko-KR" altLang="en-US" sz="1400" dirty="0"/>
              <a:t> 반환한다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b="1" dirty="0"/>
              <a:t>client</a:t>
            </a:r>
            <a:r>
              <a:rPr lang="ko-KR" altLang="en-US" sz="1400" b="1" dirty="0"/>
              <a:t>와 </a:t>
            </a:r>
            <a:r>
              <a:rPr lang="en-US" altLang="ko-KR" sz="1400" b="1" dirty="0" smtClean="0"/>
              <a:t>offset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이벤트 대상이 기준 </a:t>
            </a:r>
            <a:r>
              <a:rPr lang="en-US" altLang="ko-KR" sz="1400" dirty="0"/>
              <a:t>(</a:t>
            </a:r>
            <a:r>
              <a:rPr lang="ko-KR" altLang="en-US" sz="1400" dirty="0"/>
              <a:t>화면 중간에 있는 박스 내부에서 클릭한 위치를 찾을 때 해당 박스의 왼쪽 모서리 좌표가 </a:t>
            </a:r>
            <a:r>
              <a:rPr lang="en-US" altLang="ko-KR" sz="1400" dirty="0"/>
              <a:t>0</a:t>
            </a:r>
            <a:r>
              <a:rPr lang="ko-KR" altLang="en-US" sz="1400" dirty="0"/>
              <a:t>이 됩니다</a:t>
            </a:r>
            <a:r>
              <a:rPr lang="en-US" altLang="ko-KR" sz="1400" dirty="0" smtClean="0"/>
              <a:t>.)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client</a:t>
            </a:r>
            <a:r>
              <a:rPr lang="ko-KR" altLang="en-US" sz="1400" b="1" dirty="0" smtClean="0"/>
              <a:t>↓현재 </a:t>
            </a:r>
            <a:r>
              <a:rPr lang="ko-KR" altLang="en-US" sz="1400" b="1" dirty="0"/>
              <a:t>보이는 브라우저 화면이 </a:t>
            </a:r>
            <a:r>
              <a:rPr lang="ko-KR" altLang="en-US" sz="1400" b="1" dirty="0" smtClean="0"/>
              <a:t>기준 </a:t>
            </a:r>
            <a:r>
              <a:rPr lang="en-US" altLang="ko-KR" sz="1400" b="1" dirty="0" smtClean="0"/>
              <a:t>/ </a:t>
            </a:r>
            <a:r>
              <a:rPr lang="ko-KR" altLang="en-US" sz="1400" dirty="0" smtClean="0"/>
              <a:t>영역 </a:t>
            </a:r>
            <a:r>
              <a:rPr lang="ko-KR" altLang="en-US" sz="1400" dirty="0"/>
              <a:t>내의 가로</a:t>
            </a:r>
            <a:r>
              <a:rPr lang="en-US" altLang="ko-KR" sz="1400" dirty="0"/>
              <a:t>, </a:t>
            </a:r>
            <a:r>
              <a:rPr lang="ko-KR" altLang="en-US" sz="1400" dirty="0"/>
              <a:t>세로 좌표를 제공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clientX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브라우저 페이지에서의 </a:t>
            </a:r>
            <a:r>
              <a:rPr lang="en-US" altLang="ko-KR" sz="1400" dirty="0"/>
              <a:t>X</a:t>
            </a:r>
            <a:r>
              <a:rPr lang="ko-KR" altLang="en-US" sz="1400" dirty="0"/>
              <a:t>좌표 위치를 반환하나 스크롤은 무시하고 해당 페이지의 상단을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측정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clientY</a:t>
            </a:r>
            <a:r>
              <a:rPr lang="en-US" altLang="ko-KR" sz="1400" dirty="0"/>
              <a:t> : </a:t>
            </a:r>
            <a:r>
              <a:rPr lang="ko-KR" altLang="en-US" sz="1400" dirty="0"/>
              <a:t>브라우저 페이지에서의 </a:t>
            </a:r>
            <a:r>
              <a:rPr lang="en-US" altLang="ko-KR" sz="1400" dirty="0"/>
              <a:t>Y</a:t>
            </a:r>
            <a:r>
              <a:rPr lang="ko-KR" altLang="en-US" sz="1400" dirty="0"/>
              <a:t>좌표 위치를 반환하나 스크롤은 무시하고 해당 페이지의 상단을 </a:t>
            </a:r>
            <a:r>
              <a:rPr lang="en-US" altLang="ko-KR" sz="1400" dirty="0"/>
              <a:t>0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측정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offset</a:t>
            </a:r>
            <a:r>
              <a:rPr lang="ko-KR" altLang="en-US" sz="1400" b="1" dirty="0" smtClean="0"/>
              <a:t>↓ 전체 </a:t>
            </a:r>
            <a:r>
              <a:rPr lang="ko-KR" altLang="en-US" sz="1400" b="1" dirty="0"/>
              <a:t>문서를 기준으로 합니다 </a:t>
            </a:r>
            <a:r>
              <a:rPr lang="en-US" altLang="ko-KR" sz="1400" b="1" dirty="0"/>
              <a:t>( </a:t>
            </a:r>
            <a:r>
              <a:rPr lang="ko-KR" altLang="en-US" sz="1400" b="1" dirty="0"/>
              <a:t>스크롤 화면 포함 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offsetX</a:t>
            </a:r>
            <a:r>
              <a:rPr lang="en-US" altLang="ko-KR" sz="1400" dirty="0"/>
              <a:t> : </a:t>
            </a:r>
            <a:r>
              <a:rPr lang="ko-KR" altLang="en-US" sz="1400" dirty="0"/>
              <a:t>이벤트 대상 객체에서의 상대적 마우스 </a:t>
            </a:r>
            <a:r>
              <a:rPr lang="en-US" altLang="ko-KR" sz="1400" dirty="0"/>
              <a:t>x</a:t>
            </a:r>
            <a:r>
              <a:rPr lang="ko-KR" altLang="en-US" sz="1400" dirty="0"/>
              <a:t>좌표 위치를 반환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offsetY</a:t>
            </a:r>
            <a:r>
              <a:rPr lang="en-US" altLang="ko-KR" sz="1400" dirty="0"/>
              <a:t> : </a:t>
            </a:r>
            <a:r>
              <a:rPr lang="ko-KR" altLang="en-US" sz="1400" dirty="0"/>
              <a:t>이벤트 대상 객체에서의 상대적 마우스 </a:t>
            </a:r>
            <a:r>
              <a:rPr lang="en-US" altLang="ko-KR" sz="1400" dirty="0"/>
              <a:t>y</a:t>
            </a:r>
            <a:r>
              <a:rPr lang="ko-KR" altLang="en-US" sz="1400" dirty="0"/>
              <a:t>좌표 위치를 반환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err="1"/>
              <a:t>preventDefault</a:t>
            </a:r>
            <a:r>
              <a:rPr lang="en-US" altLang="ko-KR" sz="1400" dirty="0"/>
              <a:t> (</a:t>
            </a:r>
            <a:r>
              <a:rPr lang="ko-KR" altLang="en-US" sz="1400" dirty="0"/>
              <a:t>취소할 수 있을 경우</a:t>
            </a:r>
            <a:r>
              <a:rPr lang="en-US" altLang="ko-KR" sz="1400" dirty="0"/>
              <a:t>) : </a:t>
            </a:r>
            <a:r>
              <a:rPr lang="ko-KR" altLang="en-US" sz="1400" dirty="0"/>
              <a:t>기본 동작을 취소합니다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target :  </a:t>
            </a:r>
            <a:r>
              <a:rPr lang="ko-KR" altLang="en-US" sz="1400" dirty="0"/>
              <a:t>이벤트가 발생한 대상을 반환한다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이벤트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핸들러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4738255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사각형 내부를 클릭해 보세요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box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"#box"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{  </a:t>
            </a:r>
            <a:endParaRPr lang="en-US" altLang="ko-KR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//-&gt;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자바에서는 화살표 함수를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한줄로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사용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이벤트 발생 위치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pageX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pageY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id- box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가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가르키는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곳에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pagex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pagey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의 속성을 가져와서 사용할 수 있다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//(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e)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이벤트 객체를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의미한다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mouseEvent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9200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마우스 이벤트 객체의 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프로퍼티와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onmousemove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이미지 위에 마우스를 움직일 때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onmousemove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리스너가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실행되고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마우스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위치를 보여줌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"C:\media\mio.png"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onmousemove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 부분에 좌표 정보를 생성한다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초기에 아무것도 입력하지 않아 보이지 않음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//id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인 태그의 값을 변수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에 시작한다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js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에서 좌표는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좌상단이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0,0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이며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우 하단으로 갈수록 증가한다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 = "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버튼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= " +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e.button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+ "&lt;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&gt;" */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"(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screenX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screenY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) = 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screenX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screenY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현재 화면을 기준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"(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clientX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clientY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) = 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clientX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clientY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"(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offsetX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offsetY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) = 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offsetX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offsetY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입력된 텍스트 정보를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태그에 전송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clientX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clientY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브라우저 윈도우의 문서출력영역 내의 마우스 좌표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offsetX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offsetY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타겟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이벤트영역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객체 내에서의 마우스 좌표 *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checkbox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가격 변경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체크박스에 체크를 하면 바로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calc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함수로 객체 정보를 이동시킴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"item"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"cap"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"10000"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모자 만원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"item"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shose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"30000"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구두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만원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"item"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"bag"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"80000"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가방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8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만원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여기에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calc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함수의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sum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값이 출력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지불하실 금액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sumtext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"0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cBox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체크 되면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cBox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(checkbox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객체가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checked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상태가 되고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cBox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해당 객체의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value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값을 더함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cBox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cBox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합산 결과를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id=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sumtext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인 객체에 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전송</a:t>
            </a:r>
            <a:r>
              <a:rPr lang="ko-KR" altLang="en-US" sz="12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getElementById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로 연산을 하는 방법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함수 내부 변수에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메소드를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대입해 객체 변수 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생성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객체에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메소드를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활용해 정보 입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출력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2) document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등을 활용해 객체가 가진 정보를 태그에 전송 *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sumtext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key Code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키보드의 아무 키나 눌러보세요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"result"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body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"#result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keydown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`code :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, key :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document.body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라는 변수에 저장한다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요소에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keydown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리스너를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추가하고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, "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keydown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이벤트가 발생하면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익명의 화살표 함수가 실행된다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함수 내에서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result.innerText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를 변경하여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, "result"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요소에 키보드 이벤트에 대한 정보를 출력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e.code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는 눌린 키의 코드를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e.key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는 눌린 키의 문자를 나타낸다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e.code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는 눌린 키의 고유한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식별자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이름 값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을 나타내는 것이라고 할 수 있다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ko-KR" altLang="en-US" sz="9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키보드 키를 눌렀을 때 키 값 알아내기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키보드와 관련된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프로퍼티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event.code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키 코드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키 이름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예전에는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event.keyCode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를 사용했지만 지금은 폐기됨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웹 페이지에서 키보드를 누를 때마다 눌린 키의 코드와 문자를 화면에 표시하는 기능을 구현 </a:t>
            </a:r>
            <a:endParaRPr lang="ko-KR" alt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10130</TotalTime>
  <Words>708</Words>
  <Application>Microsoft Office PowerPoint</Application>
  <PresentationFormat>와이드스크린</PresentationFormat>
  <Paragraphs>200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1159</cp:revision>
  <dcterms:created xsi:type="dcterms:W3CDTF">2023-02-01T05:36:18Z</dcterms:created>
  <dcterms:modified xsi:type="dcterms:W3CDTF">2023-03-20T09:18:16Z</dcterms:modified>
</cp:coreProperties>
</file>