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435" r:id="rId4"/>
    <p:sldId id="432" r:id="rId5"/>
    <p:sldId id="416" r:id="rId6"/>
    <p:sldId id="440" r:id="rId7"/>
    <p:sldId id="437" r:id="rId8"/>
    <p:sldId id="443" r:id="rId9"/>
    <p:sldId id="444" r:id="rId10"/>
    <p:sldId id="436" r:id="rId11"/>
    <p:sldId id="44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33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addText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노드 추가하기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orderInfo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orderInfo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주문 정보 영역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orderButton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"#order"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주문하기 버튼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"#container &gt; h2"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isOrdered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토글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상태를 추적하는 변수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orderButton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isOrdered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newP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새로운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요소 생성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textNode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createTextNode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//title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의 텍스트 부분만 가져와 텍스트 노드로 생성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textNode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텍스트 노드를 새로운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요소에 추가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"0.8em"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bookTitle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orderInfo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newP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새로운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P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요소를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orderInfo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영역에 추가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bookTitle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orderInfo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bookTitle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bookTitle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orderInfo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removeChild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bookTitle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isOrdered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!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isOrdered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토글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상태변경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addImg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노드 추가하기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72195"/>
            <a:ext cx="587432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Enjoy your life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toggleImage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현재 날짜와 시간 정보를 담은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today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hrs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getHours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현재 시간 중 시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(hour)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정보 가져오기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"#container"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h1_title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'none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4328" y="872195"/>
            <a:ext cx="631767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newImg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newImg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hrs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"c:/media/girl.png"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"c:/media/boy.png"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newImg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'block'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'none'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++;})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'block'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'none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bubbling / capturing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흐름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취소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표현식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addText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노드 추가하기</a:t>
            </a:r>
            <a:endParaRPr lang="en-US" altLang="ko-KR" sz="1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addImg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bubbling / capturing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이벤트가 발생한 요소에서부터 부모 요소로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다시 그 요소의 부모 요소로 이벤트가 전달된다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모든 </a:t>
            </a:r>
            <a:r>
              <a:rPr lang="ko-KR" altLang="en-US" sz="1600" b="1" dirty="0"/>
              <a:t>브라우저에서 대부분의 이벤트는 </a:t>
            </a:r>
            <a:r>
              <a:rPr lang="ko-KR" altLang="en-US" sz="1600" b="1" dirty="0" err="1"/>
              <a:t>버블링된다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1</a:t>
            </a:r>
            <a:r>
              <a:rPr lang="en-US" altLang="ko-KR" sz="1400" dirty="0"/>
              <a:t>. DOM </a:t>
            </a:r>
            <a:r>
              <a:rPr lang="ko-KR" altLang="en-US" sz="1400" dirty="0" smtClean="0"/>
              <a:t>객체에는 </a:t>
            </a:r>
            <a:r>
              <a:rPr lang="ko-KR" altLang="en-US" sz="1400" dirty="0"/>
              <a:t>캡쳐 </a:t>
            </a:r>
            <a:r>
              <a:rPr lang="ko-KR" altLang="en-US" sz="1400" dirty="0" err="1"/>
              <a:t>리스너와</a:t>
            </a:r>
            <a:r>
              <a:rPr lang="ko-KR" altLang="en-US" sz="1400" dirty="0"/>
              <a:t> 버블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두 개 모두 작성할 수 있음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등록 시 캡쳐 </a:t>
            </a:r>
            <a:r>
              <a:rPr lang="ko-KR" altLang="en-US" sz="1400" dirty="0" err="1"/>
              <a:t>리스너인지</a:t>
            </a:r>
            <a:r>
              <a:rPr lang="ko-KR" altLang="en-US" sz="1400" dirty="0"/>
              <a:t> 버블 </a:t>
            </a:r>
            <a:r>
              <a:rPr lang="ko-KR" altLang="en-US" sz="1400" dirty="0" err="1"/>
              <a:t>리스너인지</a:t>
            </a:r>
            <a:r>
              <a:rPr lang="ko-KR" altLang="en-US" sz="1400" dirty="0"/>
              <a:t> 구분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캡처 </a:t>
            </a:r>
            <a:r>
              <a:rPr lang="ko-KR" altLang="en-US" sz="1400" dirty="0" err="1"/>
              <a:t>리스너와</a:t>
            </a:r>
            <a:r>
              <a:rPr lang="ko-KR" altLang="en-US" sz="1400" dirty="0"/>
              <a:t> 버블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등록 </a:t>
            </a:r>
            <a:r>
              <a:rPr lang="en-US" altLang="ko-KR" sz="1400" dirty="0" smtClean="0"/>
              <a:t>/ </a:t>
            </a:r>
            <a:r>
              <a:rPr lang="en-US" altLang="ko-KR" sz="1400" dirty="0" err="1" smtClean="0"/>
              <a:t>addEventListener</a:t>
            </a:r>
            <a:r>
              <a:rPr lang="en-US" altLang="ko-KR" sz="1400" dirty="0"/>
              <a:t>()</a:t>
            </a:r>
            <a:r>
              <a:rPr lang="ko-KR" altLang="en-US" sz="1400" dirty="0"/>
              <a:t>의 </a:t>
            </a:r>
            <a:r>
              <a:rPr lang="en-US" altLang="ko-KR" sz="1400" dirty="0"/>
              <a:t>3</a:t>
            </a:r>
            <a:r>
              <a:rPr lang="ko-KR" altLang="en-US" sz="1400" dirty="0"/>
              <a:t>번째 매개변수 이용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   </a:t>
            </a:r>
            <a:r>
              <a:rPr lang="en-US" altLang="ko-KR" sz="1400" b="1" dirty="0"/>
              <a:t>true </a:t>
            </a:r>
            <a:r>
              <a:rPr lang="ko-KR" altLang="en-US" sz="1400" b="1" dirty="0"/>
              <a:t>이면 캡처 </a:t>
            </a:r>
            <a:r>
              <a:rPr lang="ko-KR" altLang="en-US" sz="1400" b="1" dirty="0" err="1"/>
              <a:t>리스너</a:t>
            </a:r>
            <a:r>
              <a:rPr lang="en-US" altLang="ko-KR" sz="1400" b="1" dirty="0"/>
              <a:t>, false</a:t>
            </a:r>
            <a:r>
              <a:rPr lang="ko-KR" altLang="en-US" sz="1400" b="1" dirty="0"/>
              <a:t>이면 버블 </a:t>
            </a:r>
            <a:r>
              <a:rPr lang="ko-KR" altLang="en-US" sz="1400" b="1" dirty="0" err="1"/>
              <a:t>리스너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b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("button");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  </a:t>
            </a:r>
            <a:r>
              <a:rPr lang="en-US" altLang="ko-KR" sz="1400" dirty="0" err="1"/>
              <a:t>b.addEventListener</a:t>
            </a:r>
            <a:r>
              <a:rPr lang="en-US" altLang="ko-KR" sz="1400" dirty="0"/>
              <a:t>("click", </a:t>
            </a:r>
            <a:r>
              <a:rPr lang="en-US" altLang="ko-KR" sz="1400" dirty="0" err="1"/>
              <a:t>capFunc</a:t>
            </a:r>
            <a:r>
              <a:rPr lang="en-US" altLang="ko-KR" sz="1400" dirty="0"/>
              <a:t>, true);  //</a:t>
            </a:r>
            <a:r>
              <a:rPr lang="ko-KR" altLang="en-US" sz="1400" dirty="0"/>
              <a:t>캡처 단계에서 </a:t>
            </a:r>
            <a:r>
              <a:rPr lang="en-US" altLang="ko-KR" sz="1400" dirty="0" err="1"/>
              <a:t>capFunc</a:t>
            </a:r>
            <a:r>
              <a:rPr lang="en-US" altLang="ko-KR" sz="1400" dirty="0"/>
              <a:t>() </a:t>
            </a:r>
            <a:r>
              <a:rPr lang="ko-KR" altLang="en-US" sz="1400" dirty="0"/>
              <a:t>실행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   </a:t>
            </a:r>
            <a:r>
              <a:rPr lang="en-US" altLang="ko-KR" sz="1400" dirty="0" err="1"/>
              <a:t>b.addEventListener</a:t>
            </a:r>
            <a:r>
              <a:rPr lang="en-US" altLang="ko-KR" sz="1400" dirty="0"/>
              <a:t>("click", </a:t>
            </a:r>
            <a:r>
              <a:rPr lang="en-US" altLang="ko-KR" sz="1400" dirty="0" err="1"/>
              <a:t>bubbleFunc</a:t>
            </a:r>
            <a:r>
              <a:rPr lang="en-US" altLang="ko-KR" sz="1400" dirty="0"/>
              <a:t>, false)  //</a:t>
            </a:r>
            <a:r>
              <a:rPr lang="ko-KR" altLang="en-US" sz="1400" dirty="0"/>
              <a:t>버블 단계에서 </a:t>
            </a:r>
            <a:r>
              <a:rPr lang="en-US" altLang="ko-KR" sz="1400" dirty="0" err="1"/>
              <a:t>bubbleFunc</a:t>
            </a:r>
            <a:r>
              <a:rPr lang="en-US" altLang="ko-KR" sz="1400" dirty="0"/>
              <a:t>() </a:t>
            </a:r>
            <a:r>
              <a:rPr lang="ko-KR" altLang="en-US" sz="1400" dirty="0" smtClean="0"/>
              <a:t>실행</a:t>
            </a:r>
            <a:endParaRPr lang="ko-KR" altLang="en-US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4. </a:t>
            </a:r>
            <a:r>
              <a:rPr lang="ko-KR" altLang="en-US" sz="1400" dirty="0"/>
              <a:t>이벤트 흐름을 중단시킬 수 있는가 </a:t>
            </a:r>
            <a:r>
              <a:rPr lang="en-US" altLang="ko-KR" sz="1400" dirty="0"/>
              <a:t>? YES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  </a:t>
            </a:r>
            <a:r>
              <a:rPr lang="ko-KR" altLang="en-US" sz="1400" dirty="0"/>
              <a:t>이벤트 객체의 </a:t>
            </a:r>
            <a:r>
              <a:rPr lang="en-US" altLang="ko-KR" sz="1400" dirty="0" err="1"/>
              <a:t>stopPropagation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   </a:t>
            </a:r>
            <a:r>
              <a:rPr lang="en-US" altLang="ko-KR" sz="1400" dirty="0" err="1"/>
              <a:t>event.stopPropagation</a:t>
            </a:r>
            <a:r>
              <a:rPr lang="en-US" altLang="ko-KR" sz="1400" dirty="0"/>
              <a:t>();   //event</a:t>
            </a:r>
            <a:r>
              <a:rPr lang="ko-KR" altLang="en-US" sz="1400" dirty="0"/>
              <a:t>가 이벤트 객체일 </a:t>
            </a:r>
            <a:r>
              <a:rPr lang="ko-KR" altLang="en-US" sz="1400" dirty="0" smtClean="0"/>
              <a:t>때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2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이벤트 흐름이란</a:t>
            </a:r>
            <a:r>
              <a:rPr lang="en-US" altLang="ko-KR" sz="1600" b="1" dirty="0"/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이벤트가 발생하면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 먼저 도달하고</a:t>
            </a:r>
            <a:r>
              <a:rPr lang="en-US" altLang="ko-KR" sz="1600" dirty="0"/>
              <a:t>, DOM  </a:t>
            </a:r>
            <a:r>
              <a:rPr lang="ko-KR" altLang="en-US" sz="1600" dirty="0"/>
              <a:t>트리를 따라 이벤트 타겟에 도착하고</a:t>
            </a:r>
            <a:r>
              <a:rPr lang="en-US" altLang="ko-KR" sz="1600" dirty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다시 반대 방향으로 흘러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 도달한 다음 사라지는 </a:t>
            </a:r>
            <a:r>
              <a:rPr lang="ko-KR" altLang="en-US" sz="1600" dirty="0" smtClean="0"/>
              <a:t>과정</a:t>
            </a:r>
            <a:endParaRPr lang="ko-KR" altLang="en-US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이벤트가 흘러가는 과정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캡처 단계</a:t>
            </a:r>
            <a:r>
              <a:rPr lang="en-US" altLang="ko-KR" sz="1600" dirty="0"/>
              <a:t>(capturing phase)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이벤트가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객체에서 중간의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거쳐 타겟 객체에 전달되는 과정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 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 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버블 단계 </a:t>
            </a:r>
            <a:r>
              <a:rPr lang="en-US" altLang="ko-KR" sz="1600" dirty="0"/>
              <a:t>(bubbling phase)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이벤트가 타겟에서 중간의 모든 </a:t>
            </a:r>
            <a:r>
              <a:rPr lang="en-US" altLang="ko-KR" sz="1600" dirty="0"/>
              <a:t>DOM</a:t>
            </a:r>
            <a:r>
              <a:rPr lang="ko-KR" altLang="en-US" sz="1600" dirty="0"/>
              <a:t>객체를 거쳐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 전달되는 과정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 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이벤트 흐름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이벤트 흐름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57" y="1154653"/>
            <a:ext cx="11100694" cy="53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061363" y="1179093"/>
            <a:ext cx="5814181" cy="5264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&lt;h3&gt;</a:t>
            </a:r>
            <a:r>
              <a:rPr lang="ko-KR" altLang="en-US" sz="1400" dirty="0"/>
              <a:t>이벤트의 디폴트 행동 취소</a:t>
            </a:r>
            <a:r>
              <a:rPr lang="en-US" altLang="ko-KR" sz="1400" dirty="0"/>
              <a:t>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&lt;!--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 = "return query</a:t>
            </a:r>
            <a:r>
              <a:rPr lang="en-US" altLang="ko-KR" sz="1400" dirty="0" smtClean="0"/>
              <a:t>()“ query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내 </a:t>
            </a:r>
            <a:r>
              <a:rPr lang="en-US" altLang="ko-KR" sz="1400" dirty="0"/>
              <a:t>confirm() </a:t>
            </a:r>
            <a:r>
              <a:rPr lang="ko-KR" altLang="en-US" sz="1400" dirty="0"/>
              <a:t>창에서 취소를 누르면 </a:t>
            </a:r>
            <a:r>
              <a:rPr lang="en-US" altLang="ko-KR" sz="1400" dirty="0"/>
              <a:t>false </a:t>
            </a:r>
            <a:r>
              <a:rPr lang="ko-KR" altLang="en-US" sz="1400" dirty="0"/>
              <a:t>값을 </a:t>
            </a:r>
            <a:r>
              <a:rPr lang="ko-KR" altLang="en-US" sz="1400" dirty="0" smtClean="0"/>
              <a:t>리턴 받아</a:t>
            </a:r>
            <a:endParaRPr lang="ko-KR" altLang="en-US" sz="1400" dirty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return false</a:t>
            </a:r>
            <a:r>
              <a:rPr lang="ko-KR" altLang="en-US" sz="1400" dirty="0"/>
              <a:t>가 되어서 디폴트 행동인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 </a:t>
            </a:r>
            <a:r>
              <a:rPr lang="ko-KR" altLang="en-US" sz="1400" dirty="0"/>
              <a:t>링크 연결을 막는다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--&gt;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&lt;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="http://www.naver.com" id ="</a:t>
            </a:r>
            <a:r>
              <a:rPr lang="en-US" altLang="ko-KR" sz="1400" dirty="0" err="1"/>
              <a:t>naver</a:t>
            </a:r>
            <a:r>
              <a:rPr lang="en-US" altLang="ko-KR" sz="1400" dirty="0"/>
              <a:t>-link"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="return query()"&gt; </a:t>
            </a:r>
            <a:r>
              <a:rPr lang="ko-KR" altLang="en-US" sz="1400" dirty="0"/>
              <a:t>네이버로 이동할 지 물어보는 링크</a:t>
            </a:r>
            <a:r>
              <a:rPr lang="en-US" altLang="ko-KR" sz="1400" dirty="0"/>
              <a:t>&lt;/a&gt;&lt;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&lt;!-- </a:t>
            </a:r>
            <a:r>
              <a:rPr lang="en-US" altLang="ko-KR" sz="1400" dirty="0"/>
              <a:t>form </a:t>
            </a:r>
            <a:r>
              <a:rPr lang="ko-KR" altLang="en-US" sz="1400" dirty="0"/>
              <a:t>태그를 활용해 두 가지 </a:t>
            </a:r>
            <a:r>
              <a:rPr lang="en-US" altLang="ko-KR" sz="1400" dirty="0"/>
              <a:t>checkbox </a:t>
            </a:r>
            <a:r>
              <a:rPr lang="ko-KR" altLang="en-US" sz="1400" dirty="0"/>
              <a:t>인풋을 묶음 </a:t>
            </a:r>
            <a:r>
              <a:rPr lang="en-US" altLang="ko-KR" sz="1400" dirty="0"/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&lt;form&gt;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&lt;!-- </a:t>
            </a:r>
            <a:r>
              <a:rPr lang="en-US" altLang="ko-KR" sz="1400" dirty="0"/>
              <a:t>checked </a:t>
            </a:r>
            <a:r>
              <a:rPr lang="ko-KR" altLang="en-US" sz="1400" dirty="0"/>
              <a:t>속성 </a:t>
            </a:r>
            <a:r>
              <a:rPr lang="en-US" altLang="ko-KR" sz="1400" dirty="0"/>
              <a:t>: </a:t>
            </a:r>
            <a:r>
              <a:rPr lang="ko-KR" altLang="en-US" sz="1400" dirty="0"/>
              <a:t>기본적으로 체크되어 있음 </a:t>
            </a:r>
            <a:r>
              <a:rPr lang="en-US" altLang="ko-KR" sz="1400" dirty="0"/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&lt;</a:t>
            </a:r>
            <a:r>
              <a:rPr lang="en-US" altLang="ko-KR" sz="1400" dirty="0"/>
              <a:t>input type="checkbox"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noAction</a:t>
            </a:r>
            <a:r>
              <a:rPr lang="en-US" altLang="ko-KR" sz="1400" dirty="0"/>
              <a:t>(event)"&gt; </a:t>
            </a:r>
            <a:r>
              <a:rPr lang="ko-KR" altLang="en-US" sz="1400" dirty="0"/>
              <a:t>빵</a:t>
            </a:r>
            <a:r>
              <a:rPr lang="en-US" altLang="ko-KR" sz="1400" dirty="0"/>
              <a:t>(</a:t>
            </a:r>
            <a:r>
              <a:rPr lang="ko-KR" altLang="en-US" sz="1400" dirty="0"/>
              <a:t>체크됨</a:t>
            </a:r>
            <a:r>
              <a:rPr lang="en-US" altLang="ko-KR" sz="1400" dirty="0"/>
              <a:t>)&lt;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&lt;!-- </a:t>
            </a:r>
            <a:r>
              <a:rPr lang="en-US" altLang="ko-KR" sz="1400" dirty="0" err="1"/>
              <a:t>preventDefault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활용해 </a:t>
            </a:r>
            <a:r>
              <a:rPr lang="ko-KR" altLang="en-US" sz="1400" dirty="0" err="1"/>
              <a:t>체크박스의</a:t>
            </a:r>
            <a:r>
              <a:rPr lang="ko-KR" altLang="en-US" sz="1400" dirty="0"/>
              <a:t> 체크하는 기본 동작을 막음 </a:t>
            </a:r>
            <a:r>
              <a:rPr lang="en-US" altLang="ko-KR" sz="1400" dirty="0"/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&lt;</a:t>
            </a:r>
            <a:r>
              <a:rPr lang="en-US" altLang="ko-KR" sz="1400" dirty="0"/>
              <a:t>input type="checkbox" checked&gt; </a:t>
            </a:r>
            <a:r>
              <a:rPr lang="ko-KR" altLang="en-US" sz="1400" dirty="0"/>
              <a:t>술</a:t>
            </a:r>
            <a:r>
              <a:rPr lang="en-US" altLang="ko-KR" sz="1400" dirty="0"/>
              <a:t>(</a:t>
            </a:r>
            <a:r>
              <a:rPr lang="ko-KR" altLang="en-US" sz="1400" dirty="0"/>
              <a:t>체크 안됨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이벤트 취소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5602778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YES or NO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선택하는 다이얼로그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네이버로 이동하시겠습니까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YES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클릭 시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true, No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클릭 시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해당 요소의 기본 이벤트를 중단 시키는 함수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noAction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페이지가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로드되면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함수를 호출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'load'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naver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-link'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endParaRPr lang="en-US" altLang="ko-KR" sz="1400" dirty="0" smtClean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noAction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정규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표현식</a:t>
            </a:r>
            <a:endParaRPr lang="en-US" altLang="ko-KR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정규 표현식은 </a:t>
            </a:r>
            <a:r>
              <a:rPr lang="en-US" altLang="ko-KR" sz="1400" b="1" dirty="0" smtClean="0"/>
              <a:t>'</a:t>
            </a:r>
            <a:r>
              <a:rPr lang="ko-KR" altLang="en-US" sz="1400" b="1" dirty="0" smtClean="0"/>
              <a:t>패턴</a:t>
            </a:r>
            <a:r>
              <a:rPr lang="en-US" altLang="ko-KR" sz="1400" b="1" dirty="0" smtClean="0"/>
              <a:t>'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'</a:t>
            </a:r>
            <a:r>
              <a:rPr lang="ko-KR" altLang="en-US" sz="1400" b="1" dirty="0" smtClean="0"/>
              <a:t>플래그</a:t>
            </a:r>
            <a:r>
              <a:rPr lang="en-US" altLang="ko-KR" sz="1400" b="1" dirty="0" smtClean="0"/>
              <a:t>'</a:t>
            </a:r>
            <a:r>
              <a:rPr lang="ko-KR" altLang="en-US" sz="1400" b="1" dirty="0" smtClean="0"/>
              <a:t>로 구성되어 있고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플래그는 옵션 패턴과 플래그 사이에는 공백이 없다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기본형 패턴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플래그</a:t>
            </a:r>
            <a:r>
              <a:rPr lang="en-US" altLang="ko-KR" sz="1400" dirty="0" smtClean="0"/>
              <a:t>] / </a:t>
            </a:r>
            <a:r>
              <a:rPr lang="en-US" altLang="ko-KR" sz="1400" dirty="0" err="1" smtClean="0"/>
              <a:t>RegExp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객체의 메서드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정규식</a:t>
            </a:r>
            <a:r>
              <a:rPr lang="en-US" altLang="ko-KR" sz="1400" dirty="0" smtClean="0"/>
              <a:t>.test(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일치하면 </a:t>
            </a:r>
            <a:r>
              <a:rPr lang="en-US" altLang="ko-KR" sz="1400" dirty="0" smtClean="0"/>
              <a:t>true, </a:t>
            </a:r>
            <a:r>
              <a:rPr lang="ko-KR" altLang="en-US" sz="1400" dirty="0" smtClean="0"/>
              <a:t>없으면 </a:t>
            </a:r>
            <a:r>
              <a:rPr lang="en-US" altLang="ko-KR" sz="1400" dirty="0" smtClean="0"/>
              <a:t>false / </a:t>
            </a:r>
            <a:r>
              <a:rPr lang="ko-KR" altLang="en-US" sz="1400" dirty="0" smtClean="0"/>
              <a:t>정규식</a:t>
            </a:r>
            <a:r>
              <a:rPr lang="en-US" altLang="ko-KR" sz="1400" dirty="0" smtClean="0"/>
              <a:t>.exe(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일치하는 부분문자열이 있다면 결과값을 배열 형태로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없다면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을 반환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문자열 메서드 중 정규 표현식과 함께 사용하는 메서드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match(</a:t>
            </a:r>
            <a:r>
              <a:rPr lang="ko-KR" altLang="en-US" sz="1400" b="1" dirty="0" smtClean="0"/>
              <a:t>정규식</a:t>
            </a:r>
            <a:r>
              <a:rPr lang="en-US" altLang="ko-KR" sz="1400" b="1" dirty="0" smtClean="0"/>
              <a:t>) </a:t>
            </a:r>
            <a:r>
              <a:rPr lang="ko-KR" altLang="en-US" sz="1400" dirty="0" smtClean="0"/>
              <a:t>일치하는 부분을 찾습니다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replace(</a:t>
            </a:r>
            <a:r>
              <a:rPr lang="ko-KR" altLang="en-US" sz="1400" b="1" dirty="0" smtClean="0"/>
              <a:t>정규식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바꿀 문자열</a:t>
            </a:r>
            <a:r>
              <a:rPr lang="en-US" altLang="ko-KR" sz="1400" b="1" dirty="0" smtClean="0"/>
              <a:t>) </a:t>
            </a:r>
            <a:r>
              <a:rPr lang="ko-KR" altLang="en-US" sz="1400" dirty="0" smtClean="0"/>
              <a:t>정규 표현식에 맞는 부분 문자열을 찾아서 새로운 문자열을 바꿉니다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^ </a:t>
            </a:r>
            <a:r>
              <a:rPr lang="ko-KR" altLang="en-US" sz="1300" dirty="0"/>
              <a:t>문자열의 시작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$ </a:t>
            </a:r>
            <a:r>
              <a:rPr lang="ko-KR" altLang="en-US" sz="1300" dirty="0"/>
              <a:t>문자열의 종료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. </a:t>
            </a:r>
            <a:r>
              <a:rPr lang="ko-KR" altLang="en-US" sz="1300" dirty="0"/>
              <a:t>임의의 한 문자 </a:t>
            </a:r>
            <a:r>
              <a:rPr lang="en-US" altLang="ko-KR" sz="1300" dirty="0"/>
              <a:t>(</a:t>
            </a:r>
            <a:r>
              <a:rPr lang="ko-KR" altLang="en-US" sz="1300" dirty="0"/>
              <a:t>문자의 종류를 가리지 않음</a:t>
            </a:r>
            <a:r>
              <a:rPr lang="en-US" altLang="ko-KR" sz="1300" dirty="0"/>
              <a:t>) </a:t>
            </a:r>
            <a:r>
              <a:rPr lang="ko-KR" altLang="en-US" sz="1300" dirty="0"/>
              <a:t>단</a:t>
            </a:r>
            <a:r>
              <a:rPr lang="en-US" altLang="ko-KR" sz="1300" dirty="0"/>
              <a:t>, \</a:t>
            </a:r>
            <a:r>
              <a:rPr lang="ko-KR" altLang="en-US" sz="1300" dirty="0"/>
              <a:t>는 넣을 수 없음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* 앞 문자가 없을 수도 무한정 많을 수도 있음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+ </a:t>
            </a:r>
            <a:r>
              <a:rPr lang="ko-KR" altLang="en-US" sz="1300" dirty="0"/>
              <a:t>앞 문자가 하나 이상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? </a:t>
            </a:r>
            <a:r>
              <a:rPr lang="ko-KR" altLang="en-US" sz="1300" dirty="0"/>
              <a:t>앞 문자가 없거나 하나 있음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/>
              <a:t>[ ] </a:t>
            </a:r>
            <a:r>
              <a:rPr lang="ko-KR" altLang="en-US" sz="1300" dirty="0"/>
              <a:t>문자의 집합이나 범위를 나타내며 두 문자 사이는 </a:t>
            </a:r>
            <a:r>
              <a:rPr lang="en-US" altLang="ko-KR" sz="1300" dirty="0"/>
              <a:t>- </a:t>
            </a:r>
            <a:r>
              <a:rPr lang="ko-KR" altLang="en-US" sz="1300" dirty="0"/>
              <a:t>기호로 범위를 나타낸다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/>
              <a:t>[ ] </a:t>
            </a:r>
            <a:r>
              <a:rPr lang="ko-KR" altLang="en-US" sz="1300" dirty="0"/>
              <a:t>내에서 </a:t>
            </a:r>
            <a:r>
              <a:rPr lang="en-US" altLang="ko-KR" sz="1300" dirty="0"/>
              <a:t>^ </a:t>
            </a:r>
            <a:r>
              <a:rPr lang="ko-KR" altLang="en-US" sz="1300" dirty="0"/>
              <a:t>선행하여 존재하면 </a:t>
            </a:r>
            <a:r>
              <a:rPr lang="en-US" altLang="ko-KR" sz="1300" dirty="0"/>
              <a:t>not</a:t>
            </a:r>
            <a:r>
              <a:rPr lang="ko-KR" altLang="en-US" sz="1300" dirty="0"/>
              <a:t>을 나타낸다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/>
              <a:t>{ } </a:t>
            </a:r>
            <a:r>
              <a:rPr lang="ko-KR" altLang="en-US" sz="1300" dirty="0"/>
              <a:t>횟수 또는 범위를 나타낸다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/>
              <a:t>( ) </a:t>
            </a:r>
            <a:r>
              <a:rPr lang="ko-KR" altLang="en-US" sz="1300" dirty="0"/>
              <a:t>소괄호 안의 문자를 하나의 문자로 인식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| </a:t>
            </a:r>
            <a:r>
              <a:rPr lang="ko-KR" altLang="en-US" sz="1300" dirty="0"/>
              <a:t>패턴 안에서 </a:t>
            </a:r>
            <a:r>
              <a:rPr lang="en-US" altLang="ko-KR" sz="1300" dirty="0"/>
              <a:t>or </a:t>
            </a:r>
            <a:r>
              <a:rPr lang="ko-KR" altLang="en-US" sz="1300" dirty="0"/>
              <a:t>연산을 수행할 때 사용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9221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정규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표현식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반복 </a:t>
            </a:r>
            <a:r>
              <a:rPr lang="ko-KR" altLang="en-US" sz="1600" b="1" dirty="0" err="1"/>
              <a:t>겁색하기</a:t>
            </a:r>
            <a:endParaRPr lang="ko-KR" altLang="en-US" sz="16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{  } </a:t>
            </a:r>
            <a:r>
              <a:rPr lang="ko-KR" altLang="en-US" sz="1400" dirty="0"/>
              <a:t>기호는 반복해서 체크하라고 알려주는 기호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반복 횟수를 지정하거나 최소 반복 횟수</a:t>
            </a:r>
            <a:r>
              <a:rPr lang="en-US" altLang="ko-KR" sz="1400" dirty="0"/>
              <a:t>, </a:t>
            </a:r>
            <a:r>
              <a:rPr lang="ko-KR" altLang="en-US" sz="1400" dirty="0"/>
              <a:t>최대 반복 횟수를 지정할 수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패턴 </a:t>
            </a:r>
            <a:r>
              <a:rPr lang="en-US" altLang="ko-KR" sz="1400" dirty="0"/>
              <a:t>{n} </a:t>
            </a:r>
            <a:r>
              <a:rPr lang="ko-KR" altLang="en-US" sz="1400" dirty="0"/>
              <a:t>패턴이 </a:t>
            </a:r>
            <a:r>
              <a:rPr lang="en-US" altLang="ko-KR" sz="1400" dirty="0"/>
              <a:t>n</a:t>
            </a:r>
            <a:r>
              <a:rPr lang="ko-KR" altLang="en-US" sz="1400" dirty="0"/>
              <a:t>번 반복되는 것을 찾는다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패턴</a:t>
            </a:r>
            <a:r>
              <a:rPr lang="en-US" altLang="ko-KR" sz="1400" dirty="0"/>
              <a:t>{n,} </a:t>
            </a:r>
            <a:r>
              <a:rPr lang="ko-KR" altLang="en-US" sz="1400" dirty="0"/>
              <a:t>패턴이 최소 </a:t>
            </a:r>
            <a:r>
              <a:rPr lang="en-US" altLang="ko-KR" sz="1400" dirty="0"/>
              <a:t>n</a:t>
            </a:r>
            <a:r>
              <a:rPr lang="ko-KR" altLang="en-US" sz="1400" dirty="0"/>
              <a:t>번 이상 반복되는 것은 찾는다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패턴</a:t>
            </a:r>
            <a:r>
              <a:rPr lang="en-US" altLang="ko-KR" sz="1400" dirty="0"/>
              <a:t>{</a:t>
            </a:r>
            <a:r>
              <a:rPr lang="en-US" altLang="ko-KR" sz="1400" dirty="0" err="1"/>
              <a:t>m,n</a:t>
            </a:r>
            <a:r>
              <a:rPr lang="en-US" altLang="ko-KR" sz="1400" dirty="0"/>
              <a:t>} </a:t>
            </a:r>
            <a:r>
              <a:rPr lang="ko-KR" altLang="en-US" sz="1400" dirty="0"/>
              <a:t>패턴이 최소 </a:t>
            </a:r>
            <a:r>
              <a:rPr lang="en-US" altLang="ko-KR" sz="1400" dirty="0"/>
              <a:t>m</a:t>
            </a:r>
            <a:r>
              <a:rPr lang="ko-KR" altLang="en-US" sz="1400" dirty="0"/>
              <a:t>번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최대 </a:t>
            </a:r>
            <a:r>
              <a:rPr lang="en-US" altLang="ko-KR" sz="1400" dirty="0"/>
              <a:t>n</a:t>
            </a:r>
            <a:r>
              <a:rPr lang="ko-KR" altLang="en-US" sz="1400" dirty="0"/>
              <a:t>번 이하로 반복되는 것을 찾는다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정규 표현식의 플래그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플래그는 문자열을 검색할 때 사용하는 옵션과 비슷하다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r>
              <a:rPr lang="ko-KR" altLang="en-US" sz="1400" dirty="0"/>
              <a:t>영문자의 대소문자를 구분하지 않고 검색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g </a:t>
            </a:r>
            <a:r>
              <a:rPr lang="ko-KR" altLang="en-US" sz="1400" dirty="0"/>
              <a:t>패턴과 일치하는 것을 모두 찾아준다 </a:t>
            </a:r>
            <a:r>
              <a:rPr lang="en-US" altLang="ko-KR" sz="1400" dirty="0"/>
              <a:t>/ </a:t>
            </a:r>
            <a:r>
              <a:rPr lang="ko-KR" altLang="en-US" sz="1400" dirty="0"/>
              <a:t>패턴이 없다면 일치하는 패턴 중 첫 번째 패턴만 반환한다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m </a:t>
            </a:r>
            <a:r>
              <a:rPr lang="ko-KR" altLang="en-US" sz="1400" dirty="0"/>
              <a:t>문자열의 행이 바뀌어도 검색한다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숫자 클래스 </a:t>
            </a:r>
            <a:r>
              <a:rPr lang="en-US" altLang="ko-KR" sz="1400" dirty="0"/>
              <a:t>\d \D {digit}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공백 클래스 </a:t>
            </a:r>
            <a:r>
              <a:rPr lang="en-US" altLang="ko-KR" sz="1400" dirty="0"/>
              <a:t>\s \S (space)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단어 </a:t>
            </a:r>
            <a:r>
              <a:rPr lang="ko-KR" altLang="en-US" sz="1400" dirty="0" err="1"/>
              <a:t>클래서</a:t>
            </a:r>
            <a:r>
              <a:rPr lang="ko-KR" altLang="en-US" sz="1400" dirty="0"/>
              <a:t> </a:t>
            </a:r>
            <a:r>
              <a:rPr lang="en-US" altLang="ko-KR" sz="1400" dirty="0"/>
              <a:t>\w \W </a:t>
            </a:r>
            <a:r>
              <a:rPr lang="ko-KR" altLang="en-US" sz="1400" dirty="0"/>
              <a:t>단어에 들어가지 않는 모든 문자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975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addText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노드 추가하기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b="1" dirty="0"/>
              <a:t>요소 노드 만들기 </a:t>
            </a:r>
            <a:r>
              <a:rPr lang="en-US" altLang="ko-KR" sz="1300" b="1" dirty="0"/>
              <a:t>-</a:t>
            </a:r>
            <a:r>
              <a:rPr lang="en-US" altLang="ko-KR" sz="1300" b="1" dirty="0" err="1"/>
              <a:t>createElement</a:t>
            </a:r>
            <a:r>
              <a:rPr lang="en-US" altLang="ko-KR" sz="1300" b="1" dirty="0"/>
              <a:t>()  </a:t>
            </a:r>
            <a:r>
              <a:rPr lang="ko-KR" altLang="en-US" sz="1300" dirty="0"/>
              <a:t>예</a:t>
            </a:r>
            <a:r>
              <a:rPr lang="en-US" altLang="ko-KR" sz="1300" dirty="0"/>
              <a:t>) let </a:t>
            </a:r>
            <a:r>
              <a:rPr lang="en-US" altLang="ko-KR" sz="1300" dirty="0" err="1"/>
              <a:t>newImg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document.createElement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b="1" dirty="0"/>
              <a:t>속성 노드 만들기 </a:t>
            </a:r>
            <a:r>
              <a:rPr lang="en-US" altLang="ko-KR" sz="1300" b="1" dirty="0"/>
              <a:t>- </a:t>
            </a:r>
            <a:r>
              <a:rPr lang="en-US" altLang="ko-KR" sz="1300" b="1" dirty="0" err="1"/>
              <a:t>createAttribute</a:t>
            </a:r>
            <a:r>
              <a:rPr lang="en-US" altLang="ko-KR" sz="1300" b="1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예</a:t>
            </a:r>
            <a:r>
              <a:rPr lang="en-US" altLang="ko-KR" sz="1300" dirty="0"/>
              <a:t>) </a:t>
            </a:r>
            <a:r>
              <a:rPr lang="en-US" altLang="ko-KR" sz="1300" dirty="0" err="1"/>
              <a:t>document.createAttribute</a:t>
            </a:r>
            <a:r>
              <a:rPr lang="en-US" altLang="ko-KR" sz="1300" dirty="0"/>
              <a:t>(</a:t>
            </a:r>
            <a:r>
              <a:rPr lang="ko-KR" altLang="en-US" sz="1300" dirty="0" err="1"/>
              <a:t>속성명</a:t>
            </a:r>
            <a:r>
              <a:rPr lang="en-US" altLang="ko-KR" sz="1300" dirty="0" smtClean="0"/>
              <a:t>) / </a:t>
            </a:r>
            <a:r>
              <a:rPr lang="ko-KR" altLang="en-US" sz="1300" dirty="0" err="1" smtClean="0"/>
              <a:t>노드명</a:t>
            </a:r>
            <a:r>
              <a:rPr lang="en-US" altLang="ko-KR" sz="1300" dirty="0"/>
              <a:t>.value = </a:t>
            </a:r>
            <a:r>
              <a:rPr lang="ko-KR" altLang="en-US" sz="1300" dirty="0"/>
              <a:t>속성 </a:t>
            </a:r>
            <a:r>
              <a:rPr lang="ko-KR" altLang="en-US" sz="1300" dirty="0" smtClean="0"/>
              <a:t>값</a:t>
            </a:r>
            <a:endParaRPr lang="ko-KR" altLang="en-US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/>
              <a:t>속성 노드 연결하기 </a:t>
            </a:r>
            <a:r>
              <a:rPr lang="en-US" altLang="ko-KR" sz="1300" b="1" dirty="0"/>
              <a:t>- </a:t>
            </a:r>
            <a:r>
              <a:rPr lang="en-US" altLang="ko-KR" sz="1300" b="1" dirty="0" err="1"/>
              <a:t>setAttributeNode</a:t>
            </a:r>
            <a:r>
              <a:rPr lang="en-US" altLang="ko-KR" sz="1300" b="1" dirty="0" smtClean="0"/>
              <a:t>() - </a:t>
            </a:r>
            <a:r>
              <a:rPr lang="ko-KR" altLang="en-US" sz="1300" dirty="0" smtClean="0"/>
              <a:t>새로 </a:t>
            </a:r>
            <a:r>
              <a:rPr lang="ko-KR" altLang="en-US" sz="1300" dirty="0"/>
              <a:t>만든 속성 노드를 요소 노드에 추가하려면 </a:t>
            </a:r>
            <a:r>
              <a:rPr lang="en-US" altLang="ko-KR" sz="1300" dirty="0" err="1"/>
              <a:t>setAttributeNode</a:t>
            </a:r>
            <a:r>
              <a:rPr lang="en-US" altLang="ko-KR" sz="1300" dirty="0"/>
              <a:t>() </a:t>
            </a:r>
            <a:r>
              <a:rPr lang="ko-KR" altLang="en-US" sz="1300" dirty="0"/>
              <a:t>메서드 사용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err="1" smtClean="0"/>
              <a:t>setAttribute</a:t>
            </a:r>
            <a:r>
              <a:rPr lang="en-US" altLang="ko-KR" sz="1300" b="1" dirty="0"/>
              <a:t>() </a:t>
            </a:r>
            <a:r>
              <a:rPr lang="ko-KR" altLang="en-US" sz="1300" b="1" dirty="0"/>
              <a:t>와는 다른 메서드이다</a:t>
            </a:r>
            <a:r>
              <a:rPr lang="en-US" altLang="ko-KR" sz="13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 err="1"/>
              <a:t>setAttribute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attributeName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attributeValue</a:t>
            </a:r>
            <a:r>
              <a:rPr lang="en-US" altLang="ko-KR" sz="1300" dirty="0"/>
              <a:t>) </a:t>
            </a:r>
            <a:r>
              <a:rPr lang="ko-KR" altLang="en-US" sz="1300" dirty="0"/>
              <a:t>메서드는 속성 값을 주어진 값으로 변경해준다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예</a:t>
            </a:r>
            <a:r>
              <a:rPr lang="en-US" altLang="ko-KR" sz="1300" dirty="0"/>
              <a:t>) </a:t>
            </a:r>
            <a:r>
              <a:rPr lang="en-US" altLang="ko-KR" sz="1300" dirty="0" err="1"/>
              <a:t>const</a:t>
            </a:r>
            <a:r>
              <a:rPr lang="en-US" altLang="ko-KR" sz="1300" dirty="0"/>
              <a:t> div = </a:t>
            </a:r>
            <a:r>
              <a:rPr lang="en-US" altLang="ko-KR" sz="1300" dirty="0" err="1"/>
              <a:t>document.createElement</a:t>
            </a:r>
            <a:r>
              <a:rPr lang="en-US" altLang="ko-KR" sz="1300" dirty="0"/>
              <a:t>("div</a:t>
            </a:r>
            <a:r>
              <a:rPr lang="en-US" altLang="ko-KR" sz="1300" dirty="0" smtClean="0"/>
              <a:t>");   </a:t>
            </a:r>
            <a:r>
              <a:rPr lang="en-US" altLang="ko-KR" sz="1300" dirty="0" err="1" smtClean="0"/>
              <a:t>div.setAttribute</a:t>
            </a:r>
            <a:r>
              <a:rPr lang="en-US" altLang="ko-KR" sz="1300" dirty="0"/>
              <a:t>("id", "</a:t>
            </a:r>
            <a:r>
              <a:rPr lang="en-US" altLang="ko-KR" sz="1300" dirty="0" err="1"/>
              <a:t>myDiv</a:t>
            </a:r>
            <a:r>
              <a:rPr lang="en-US" altLang="ko-KR" sz="1300" dirty="0"/>
              <a:t>")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/>
              <a:t>자식 </a:t>
            </a:r>
            <a:r>
              <a:rPr lang="ko-KR" altLang="en-US" sz="1300" b="1" dirty="0"/>
              <a:t>노드 연결하기 </a:t>
            </a:r>
            <a:r>
              <a:rPr lang="en-US" altLang="ko-KR" sz="1300" b="1" dirty="0"/>
              <a:t>- </a:t>
            </a:r>
            <a:r>
              <a:rPr lang="en-US" altLang="ko-KR" sz="1300" b="1" dirty="0" err="1"/>
              <a:t>appendChild</a:t>
            </a:r>
            <a:r>
              <a:rPr lang="en-US" altLang="ko-KR" sz="13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ko-KR" altLang="en-US" sz="1300" dirty="0"/>
              <a:t>요소에 속성 노드가 연결되었지만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ko-KR" altLang="en-US" sz="1300" dirty="0"/>
              <a:t>요소는 아직 </a:t>
            </a:r>
            <a:r>
              <a:rPr lang="en-US" altLang="ko-KR" sz="1300" dirty="0"/>
              <a:t>DOM</a:t>
            </a:r>
            <a:r>
              <a:rPr lang="ko-KR" altLang="en-US" sz="1300" dirty="0"/>
              <a:t>에 연결되지 않은 상태</a:t>
            </a:r>
          </a:p>
          <a:p>
            <a:pPr>
              <a:lnSpc>
                <a:spcPct val="150000"/>
              </a:lnSpc>
            </a:pPr>
            <a:r>
              <a:rPr lang="en-US" altLang="ko-KR" sz="1300" dirty="0" err="1"/>
              <a:t>appendChild</a:t>
            </a:r>
            <a:r>
              <a:rPr lang="en-US" altLang="ko-KR" sz="1300" dirty="0"/>
              <a:t>()</a:t>
            </a:r>
            <a:r>
              <a:rPr lang="ko-KR" altLang="en-US" sz="1300" dirty="0"/>
              <a:t>를 </a:t>
            </a:r>
            <a:r>
              <a:rPr lang="ko-KR" altLang="en-US" sz="1300" dirty="0" smtClean="0"/>
              <a:t>사용해서 </a:t>
            </a:r>
            <a:r>
              <a:rPr lang="en-US" altLang="ko-KR" sz="1300" dirty="0" err="1"/>
              <a:t>img</a:t>
            </a:r>
            <a:r>
              <a:rPr lang="en-US" altLang="ko-KR" sz="1300" dirty="0"/>
              <a:t> </a:t>
            </a:r>
            <a:r>
              <a:rPr lang="ko-KR" altLang="en-US" sz="1300" dirty="0"/>
              <a:t>요소를 원하는 위치에 </a:t>
            </a:r>
            <a:r>
              <a:rPr lang="ko-KR" altLang="en-US" sz="1300" dirty="0" smtClean="0"/>
              <a:t>연결한다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예</a:t>
            </a:r>
            <a:r>
              <a:rPr lang="en-US" altLang="ko-KR" sz="1300" dirty="0"/>
              <a:t>) </a:t>
            </a:r>
            <a:r>
              <a:rPr lang="en-US" altLang="ko-KR" sz="1300" dirty="0" err="1"/>
              <a:t>document.body.appendChild</a:t>
            </a:r>
            <a:r>
              <a:rPr lang="en-US" altLang="ko-KR" sz="1300" dirty="0"/>
              <a:t>(</a:t>
            </a:r>
            <a:r>
              <a:rPr lang="en-US" altLang="ko-KR" sz="1300" dirty="0" err="1"/>
              <a:t>newImg</a:t>
            </a:r>
            <a:r>
              <a:rPr lang="en-US" altLang="ko-KR" sz="1300" dirty="0" smtClean="0"/>
              <a:t>)</a:t>
            </a:r>
            <a:endParaRPr lang="en-US" altLang="ko-KR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/>
              <a:t>기존 노드 앞에 추가하기 </a:t>
            </a:r>
            <a:r>
              <a:rPr lang="en-US" altLang="ko-KR" sz="1300" b="1" dirty="0"/>
              <a:t>- </a:t>
            </a:r>
            <a:r>
              <a:rPr lang="en-US" altLang="ko-KR" sz="1300" b="1" dirty="0" err="1"/>
              <a:t>insertBefore</a:t>
            </a:r>
            <a:r>
              <a:rPr lang="en-US" altLang="ko-KR" sz="1300" b="1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기준이 되는 노드를 첫 번째 </a:t>
            </a:r>
            <a:r>
              <a:rPr lang="en-US" altLang="ko-KR" sz="1300" dirty="0"/>
              <a:t>p </a:t>
            </a:r>
            <a:r>
              <a:rPr lang="ko-KR" altLang="en-US" sz="1300" dirty="0"/>
              <a:t>노드로 지정하고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insertBefore</a:t>
            </a:r>
            <a:r>
              <a:rPr lang="en-US" altLang="ko-KR" sz="1300" dirty="0"/>
              <a:t>()</a:t>
            </a:r>
            <a:r>
              <a:rPr lang="ko-KR" altLang="en-US" sz="1300" dirty="0"/>
              <a:t>를 사용해 첫 번째 </a:t>
            </a:r>
            <a:r>
              <a:rPr lang="en-US" altLang="ko-KR" sz="1300" dirty="0"/>
              <a:t>p </a:t>
            </a:r>
            <a:r>
              <a:rPr lang="ko-KR" altLang="en-US" sz="1300" dirty="0"/>
              <a:t>노드 앞에 새 노드를 추가한다</a:t>
            </a:r>
            <a:r>
              <a:rPr lang="en-US" altLang="ko-KR" sz="1300" dirty="0" smtClean="0"/>
              <a:t>.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/>
              <a:t>노드 삭제하기 </a:t>
            </a:r>
            <a:r>
              <a:rPr lang="en-US" altLang="ko-KR" sz="1300" b="1" dirty="0"/>
              <a:t>- remove() </a:t>
            </a:r>
            <a:r>
              <a:rPr lang="ko-KR" altLang="en-US" sz="1300" b="1" dirty="0"/>
              <a:t>요소</a:t>
            </a:r>
            <a:r>
              <a:rPr lang="en-US" altLang="ko-KR" sz="1300" b="1" dirty="0"/>
              <a:t>.remove()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노드 삭제하기 </a:t>
            </a:r>
            <a:r>
              <a:rPr lang="en-US" altLang="ko-KR" sz="1300" dirty="0"/>
              <a:t>- </a:t>
            </a:r>
            <a:r>
              <a:rPr lang="en-US" altLang="ko-KR" sz="1300" dirty="0" err="1"/>
              <a:t>removeChild</a:t>
            </a:r>
            <a:r>
              <a:rPr lang="en-US" altLang="ko-KR" sz="1300" dirty="0"/>
              <a:t>()  </a:t>
            </a:r>
            <a:r>
              <a:rPr lang="ko-KR" altLang="en-US" sz="1300" dirty="0"/>
              <a:t>자식 노드 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/ </a:t>
            </a:r>
            <a:r>
              <a:rPr lang="ko-KR" altLang="en-US" sz="1300" dirty="0" smtClean="0"/>
              <a:t>우선 부모 </a:t>
            </a:r>
            <a:r>
              <a:rPr lang="ko-KR" altLang="en-US" sz="1300" dirty="0"/>
              <a:t>노드를 찾아야 하고 그 후에 자식 노드를 삭제해야 한다</a:t>
            </a:r>
            <a:r>
              <a:rPr lang="en-US" altLang="ko-KR" sz="13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smtClean="0"/>
              <a:t>이벤트 </a:t>
            </a:r>
            <a:r>
              <a:rPr lang="ko-KR" altLang="en-US" sz="1300" b="1" dirty="0" err="1" smtClean="0"/>
              <a:t>리스너에서</a:t>
            </a:r>
            <a:r>
              <a:rPr lang="ko-KR" altLang="en-US" sz="1300" b="1" dirty="0" smtClean="0"/>
              <a:t> 함수 안에 있는 </a:t>
            </a:r>
            <a:r>
              <a:rPr lang="en-US" altLang="ko-KR" sz="1300" b="1" dirty="0" smtClean="0"/>
              <a:t>this</a:t>
            </a:r>
          </a:p>
          <a:p>
            <a:pPr>
              <a:lnSpc>
                <a:spcPct val="150000"/>
              </a:lnSpc>
            </a:pPr>
            <a:r>
              <a:rPr lang="en-US" altLang="ko-KR" sz="1300" dirty="0" err="1" smtClean="0"/>
              <a:t>item.addEventListener</a:t>
            </a:r>
            <a:r>
              <a:rPr lang="en-US" altLang="ko-KR" sz="1300" dirty="0"/>
              <a:t>("click", function () </a:t>
            </a:r>
            <a:r>
              <a:rPr lang="en-US" altLang="ko-KR" sz="1300" dirty="0" smtClean="0"/>
              <a:t>{</a:t>
            </a:r>
            <a:r>
              <a:rPr lang="en-US" altLang="ko-KR" sz="1300" dirty="0" err="1" smtClean="0"/>
              <a:t>this.parentNode.removeChild</a:t>
            </a:r>
            <a:r>
              <a:rPr lang="en-US" altLang="ko-KR" sz="1300" dirty="0" smtClean="0"/>
              <a:t>(this);});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이벤트 </a:t>
            </a:r>
            <a:r>
              <a:rPr lang="ko-KR" altLang="en-US" sz="1300" dirty="0" err="1"/>
              <a:t>리스너에서</a:t>
            </a:r>
            <a:r>
              <a:rPr lang="ko-KR" altLang="en-US" sz="1300" dirty="0"/>
              <a:t> </a:t>
            </a:r>
            <a:r>
              <a:rPr lang="en-US" altLang="ko-KR" sz="1300" dirty="0"/>
              <a:t>function() {...}</a:t>
            </a:r>
            <a:r>
              <a:rPr lang="ko-KR" altLang="en-US" sz="1300" dirty="0"/>
              <a:t>에 </a:t>
            </a:r>
            <a:r>
              <a:rPr lang="en-US" altLang="ko-KR" sz="1300" dirty="0"/>
              <a:t>this</a:t>
            </a:r>
            <a:r>
              <a:rPr lang="ko-KR" altLang="en-US" sz="1300" dirty="0"/>
              <a:t>를 사용하면 </a:t>
            </a:r>
            <a:r>
              <a:rPr lang="en-US" altLang="ko-KR" sz="1300" dirty="0"/>
              <a:t>this</a:t>
            </a:r>
            <a:r>
              <a:rPr lang="ko-KR" altLang="en-US" sz="1300" dirty="0"/>
              <a:t>는 이벤트가 발생한 노드를 가리킨다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5607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10264</TotalTime>
  <Words>1033</Words>
  <Application>Microsoft Office PowerPoint</Application>
  <PresentationFormat>와이드스크린</PresentationFormat>
  <Paragraphs>184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1199</cp:revision>
  <dcterms:created xsi:type="dcterms:W3CDTF">2023-02-01T05:36:18Z</dcterms:created>
  <dcterms:modified xsi:type="dcterms:W3CDTF">2023-03-21T08:43:23Z</dcterms:modified>
</cp:coreProperties>
</file>