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435" r:id="rId4"/>
    <p:sldId id="440" r:id="rId5"/>
    <p:sldId id="444" r:id="rId6"/>
    <p:sldId id="445" r:id="rId7"/>
    <p:sldId id="446" r:id="rId8"/>
    <p:sldId id="447" r:id="rId9"/>
    <p:sldId id="448" r:id="rId10"/>
    <p:sldId id="450" r:id="rId11"/>
    <p:sldId id="449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67051-FFF7-4B65-BD5F-3A6C035E15A8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6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67051-FFF7-4B65-BD5F-3A6C035E15A8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21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67051-FFF7-4B65-BD5F-3A6C035E15A8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83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67051-FFF7-4B65-BD5F-3A6C035E15A8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0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35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HTTP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HTTP</a:t>
            </a:r>
            <a:r>
              <a:rPr lang="ko-KR" altLang="en-US" sz="1600" b="1" dirty="0"/>
              <a:t>란</a:t>
            </a:r>
            <a:r>
              <a:rPr lang="en-US" altLang="ko-KR" sz="1600" b="1" dirty="0" smtClean="0"/>
              <a:t>? - </a:t>
            </a:r>
            <a:r>
              <a:rPr lang="ko-KR" altLang="en-US" sz="1600" b="1" dirty="0"/>
              <a:t>프로토콜</a:t>
            </a:r>
            <a:r>
              <a:rPr lang="en-US" altLang="ko-KR" sz="1600" b="1" dirty="0"/>
              <a:t>(protocol)</a:t>
            </a:r>
            <a:r>
              <a:rPr lang="ko-KR" altLang="en-US" sz="1600" b="1" dirty="0"/>
              <a:t>이라고 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웹에서는 </a:t>
            </a:r>
            <a:r>
              <a:rPr lang="en-US" altLang="ko-KR" sz="1600" b="1" dirty="0"/>
              <a:t>HTTP </a:t>
            </a:r>
            <a:r>
              <a:rPr lang="en-US" altLang="ko-KR" sz="1600" b="1" dirty="0" err="1"/>
              <a:t>HyperText</a:t>
            </a:r>
            <a:r>
              <a:rPr lang="en-US" altLang="ko-KR" sz="1600" b="1" dirty="0"/>
              <a:t> Transfer Protocol</a:t>
            </a:r>
            <a:r>
              <a:rPr lang="ko-KR" altLang="en-US" sz="1600" b="1" dirty="0"/>
              <a:t>이라는 프로토콜을 사용한다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클라이언트와 서버 간에 자료를 주고받으려면 미리 약속된 규칙이 필요하다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클라이언트에서 </a:t>
            </a:r>
            <a:r>
              <a:rPr lang="ko-KR" altLang="en-US" sz="1400" dirty="0"/>
              <a:t>서버로 자료 </a:t>
            </a:r>
            <a:r>
              <a:rPr lang="ko-KR" altLang="en-US" sz="1400" dirty="0" smtClean="0"/>
              <a:t>요청하는 </a:t>
            </a:r>
            <a:r>
              <a:rPr lang="ko-KR" altLang="en-US" sz="1400" dirty="0"/>
              <a:t>것은 </a:t>
            </a:r>
            <a:r>
              <a:rPr lang="en-US" altLang="ko-KR" sz="1400" dirty="0"/>
              <a:t>HTTP</a:t>
            </a:r>
            <a:r>
              <a:rPr lang="ko-KR" altLang="en-US" sz="1400" dirty="0"/>
              <a:t>요청 </a:t>
            </a:r>
            <a:r>
              <a:rPr lang="en-US" altLang="ko-KR" sz="1400" dirty="0"/>
              <a:t>HTTP request,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서버에서 응답해서 클라이언트로 자료를 보내는 것은 </a:t>
            </a:r>
            <a:r>
              <a:rPr lang="en-US" altLang="ko-KR" sz="1400" dirty="0"/>
              <a:t>HTTP </a:t>
            </a:r>
            <a:r>
              <a:rPr lang="ko-KR" altLang="en-US" sz="1400" dirty="0"/>
              <a:t>응답 </a:t>
            </a:r>
            <a:r>
              <a:rPr lang="en-US" altLang="ko-KR" sz="1400" dirty="0"/>
              <a:t>HTTP response</a:t>
            </a:r>
            <a:r>
              <a:rPr lang="ko-KR" altLang="en-US" sz="1400" dirty="0"/>
              <a:t>라고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최근 </a:t>
            </a:r>
            <a:r>
              <a:rPr lang="ko-KR" altLang="en-US" sz="1400" dirty="0"/>
              <a:t>크롬 웹 브라우저에서는 보안을 </a:t>
            </a:r>
            <a:r>
              <a:rPr lang="ko-KR" altLang="en-US" sz="1400" dirty="0" smtClean="0"/>
              <a:t>위</a:t>
            </a:r>
            <a:r>
              <a:rPr lang="ko-KR" altLang="en-US" sz="1400" dirty="0"/>
              <a:t>해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https </a:t>
            </a:r>
            <a:r>
              <a:rPr lang="ko-KR" altLang="en-US" sz="1400" dirty="0"/>
              <a:t>프로토콜을 사용할 것을 권장하고 있고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아직 </a:t>
            </a:r>
            <a:r>
              <a:rPr lang="en-US" altLang="ko-KR" sz="1400" dirty="0"/>
              <a:t>http</a:t>
            </a:r>
            <a:r>
              <a:rPr lang="ko-KR" altLang="en-US" sz="1400" dirty="0"/>
              <a:t>를 사용하는 사이트에서는 </a:t>
            </a:r>
            <a:r>
              <a:rPr lang="en-US" altLang="ko-KR" sz="1400" dirty="0"/>
              <a:t>'</a:t>
            </a:r>
            <a:r>
              <a:rPr lang="ko-KR" altLang="en-US" sz="1400" dirty="0"/>
              <a:t>주의 요함</a:t>
            </a:r>
            <a:r>
              <a:rPr lang="en-US" altLang="ko-KR" sz="1400" dirty="0"/>
              <a:t>' </a:t>
            </a:r>
            <a:r>
              <a:rPr lang="ko-KR" altLang="en-US" sz="1400" dirty="0"/>
              <a:t>이라는 경고 </a:t>
            </a:r>
            <a:r>
              <a:rPr lang="ko-KR" altLang="en-US" sz="1400" dirty="0" err="1"/>
              <a:t>메세지가</a:t>
            </a:r>
            <a:r>
              <a:rPr lang="ko-KR" altLang="en-US" sz="1400" dirty="0"/>
              <a:t> 표시된다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클라이언트에서 사이트 주소를 입력하고 </a:t>
            </a:r>
            <a:r>
              <a:rPr lang="en-US" altLang="ko-KR" sz="1400" dirty="0"/>
              <a:t>[Enter]</a:t>
            </a:r>
            <a:r>
              <a:rPr lang="ko-KR" altLang="en-US" sz="1400" dirty="0"/>
              <a:t>를 누를 때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사이트 주소 뿐만 아니라 사용중인 시스템 정보와 웹 브라우저 정보</a:t>
            </a:r>
            <a:r>
              <a:rPr lang="en-US" altLang="ko-KR" sz="1400" dirty="0"/>
              <a:t>, </a:t>
            </a:r>
            <a:r>
              <a:rPr lang="ko-KR" altLang="en-US" sz="1400" dirty="0"/>
              <a:t>사용한 언어 등 </a:t>
            </a:r>
            <a:r>
              <a:rPr lang="ko-KR" altLang="en-US" sz="1400" dirty="0" err="1"/>
              <a:t>다른정보까지</a:t>
            </a:r>
            <a:r>
              <a:rPr lang="ko-KR" altLang="en-US" sz="1400" dirty="0"/>
              <a:t> 함께 전송된다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-&gt; </a:t>
            </a:r>
            <a:r>
              <a:rPr lang="ko-KR" altLang="en-US" sz="1400" dirty="0"/>
              <a:t>서버로 요청할 때 보내는 헤더를 </a:t>
            </a:r>
            <a:r>
              <a:rPr lang="en-US" altLang="ko-KR" sz="1400" dirty="0"/>
              <a:t>'</a:t>
            </a:r>
            <a:r>
              <a:rPr lang="ko-KR" altLang="en-US" sz="1400" dirty="0"/>
              <a:t>요청 헤더</a:t>
            </a:r>
            <a:r>
              <a:rPr lang="en-US" altLang="ko-KR" sz="1400" dirty="0"/>
              <a:t>(request header)'</a:t>
            </a:r>
            <a:r>
              <a:rPr lang="ko-KR" altLang="en-US" sz="1400" dirty="0"/>
              <a:t>이라고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서버에서 입력한 사이트를 찾아서 클라이언트로 보낼 때</a:t>
            </a:r>
            <a:r>
              <a:rPr lang="en-US" altLang="ko-KR" sz="1400" dirty="0"/>
              <a:t>, </a:t>
            </a:r>
            <a:r>
              <a:rPr lang="ko-KR" altLang="en-US" sz="1400" dirty="0"/>
              <a:t>응답 </a:t>
            </a:r>
            <a:r>
              <a:rPr lang="ko-KR" altLang="en-US" sz="1400" dirty="0" err="1"/>
              <a:t>메세지를</a:t>
            </a:r>
            <a:r>
              <a:rPr lang="ko-KR" altLang="en-US" sz="1400" dirty="0"/>
              <a:t> 보내는 시간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메세지를</a:t>
            </a:r>
            <a:r>
              <a:rPr lang="ko-KR" altLang="en-US" sz="1400" dirty="0"/>
              <a:t> 클라이언트에 어떻게 표시할지 등의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정보는 </a:t>
            </a:r>
            <a:r>
              <a:rPr lang="en-US" altLang="ko-KR" sz="1400" dirty="0"/>
              <a:t>'</a:t>
            </a:r>
            <a:r>
              <a:rPr lang="ko-KR" altLang="en-US" sz="1400" dirty="0"/>
              <a:t>응답 헤더 </a:t>
            </a:r>
            <a:r>
              <a:rPr lang="en-US" altLang="ko-KR" sz="1400" dirty="0"/>
              <a:t>(response header)'</a:t>
            </a:r>
            <a:r>
              <a:rPr lang="ko-KR" altLang="en-US" sz="1400" dirty="0"/>
              <a:t>에 담기고 이미지나 텍스트 같은 실제 사이트 내용은 </a:t>
            </a:r>
            <a:r>
              <a:rPr lang="en-US" altLang="ko-KR" sz="1400" dirty="0"/>
              <a:t>'</a:t>
            </a:r>
            <a:r>
              <a:rPr lang="ko-KR" altLang="en-US" sz="1400" dirty="0"/>
              <a:t>응답 본문</a:t>
            </a:r>
            <a:r>
              <a:rPr lang="en-US" altLang="ko-KR" sz="1400" dirty="0"/>
              <a:t>(response body)'</a:t>
            </a:r>
            <a:r>
              <a:rPr lang="ko-KR" altLang="en-US" sz="1400" dirty="0"/>
              <a:t>에 담겨서 전달된다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크롬에서 </a:t>
            </a:r>
            <a:r>
              <a:rPr lang="ko-KR" altLang="en-US" sz="1400" dirty="0"/>
              <a:t>네트워크 확인해보기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/>
              <a:t>웹 브라우저에서 구글 사이트</a:t>
            </a:r>
            <a:r>
              <a:rPr lang="en-US" altLang="ko-KR" sz="1400" dirty="0"/>
              <a:t>(www.google.com)</a:t>
            </a:r>
            <a:r>
              <a:rPr lang="ko-KR" altLang="en-US" sz="1400" dirty="0"/>
              <a:t>으로 접속해서 웹 개발자 도구 창을 열고 </a:t>
            </a:r>
            <a:r>
              <a:rPr lang="en-US" altLang="ko-KR" sz="1400" dirty="0"/>
              <a:t>[</a:t>
            </a:r>
            <a:r>
              <a:rPr lang="ko-KR" altLang="en-US" sz="1400" dirty="0"/>
              <a:t>네트워크</a:t>
            </a:r>
            <a:r>
              <a:rPr lang="en-US" altLang="ko-KR" sz="1400" dirty="0"/>
              <a:t>]</a:t>
            </a:r>
            <a:r>
              <a:rPr lang="ko-KR" altLang="en-US" sz="1400" dirty="0"/>
              <a:t>탭 클릭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2. [F5]</a:t>
            </a:r>
            <a:r>
              <a:rPr lang="ko-KR" altLang="en-US" sz="1400" dirty="0"/>
              <a:t>를 누르거나 </a:t>
            </a:r>
            <a:r>
              <a:rPr lang="en-US" altLang="ko-KR" sz="1400" dirty="0"/>
              <a:t>[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] </a:t>
            </a:r>
            <a:r>
              <a:rPr lang="ko-KR" altLang="en-US" sz="1400" dirty="0"/>
              <a:t>아이콘을 클릭해서 현재 사이트를 다시 불러온다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dirty="0"/>
              <a:t>클라이언트에서 구글 사이트를 보여달라고 했기 때문에 구글 사이트에서 사용한 텍스트와 아이콘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 등 여러 요소들을 서버에서 다운로드 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448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" y="872195"/>
            <a:ext cx="6035038" cy="42650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train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판교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이매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삼동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경기광주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초월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곤지암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신둔도예촌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이천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부발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세종대왕릉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여주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gyeonggang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train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gyeonggang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7.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제너레이터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5" y="5137266"/>
            <a:ext cx="12186237" cy="17325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next</a:t>
            </a:r>
            <a:r>
              <a:rPr lang="en-US" altLang="ko-KR" sz="1600" dirty="0">
                <a:solidFill>
                  <a:schemeClr val="bg1"/>
                </a:solidFill>
              </a:rPr>
              <a:t>()</a:t>
            </a:r>
            <a:r>
              <a:rPr lang="ko-KR" altLang="en-US" sz="1600" dirty="0">
                <a:solidFill>
                  <a:schemeClr val="bg1"/>
                </a:solidFill>
              </a:rPr>
              <a:t>메서드를 호출할 때마다</a:t>
            </a:r>
            <a:r>
              <a:rPr lang="en-US" altLang="ko-KR" sz="1600" dirty="0">
                <a:solidFill>
                  <a:schemeClr val="bg1"/>
                </a:solidFill>
              </a:rPr>
              <a:t>, yield </a:t>
            </a:r>
            <a:r>
              <a:rPr lang="ko-KR" altLang="en-US" sz="1600" dirty="0">
                <a:solidFill>
                  <a:schemeClr val="bg1"/>
                </a:solidFill>
              </a:rPr>
              <a:t>키워드에서 중지된 지점부터 다시 실행되며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반환할 값이 없을 때 </a:t>
            </a:r>
            <a:r>
              <a:rPr lang="en-US" altLang="ko-KR" sz="1600" dirty="0">
                <a:solidFill>
                  <a:schemeClr val="bg1"/>
                </a:solidFill>
              </a:rPr>
              <a:t>done</a:t>
            </a:r>
            <a:r>
              <a:rPr lang="ko-KR" altLang="en-US" sz="1600" dirty="0">
                <a:solidFill>
                  <a:schemeClr val="bg1"/>
                </a:solidFill>
              </a:rPr>
              <a:t>값이 </a:t>
            </a:r>
            <a:r>
              <a:rPr lang="en-US" altLang="ko-KR" sz="1600" dirty="0">
                <a:solidFill>
                  <a:schemeClr val="bg1"/>
                </a:solidFill>
              </a:rPr>
              <a:t>true</a:t>
            </a:r>
            <a:r>
              <a:rPr lang="ko-KR" altLang="en-US" sz="1600" dirty="0">
                <a:solidFill>
                  <a:schemeClr val="bg1"/>
                </a:solidFill>
              </a:rPr>
              <a:t>가 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</a:rPr>
              <a:t>제너레이터</a:t>
            </a:r>
            <a:r>
              <a:rPr lang="ko-KR" altLang="en-US" sz="1600" dirty="0">
                <a:solidFill>
                  <a:schemeClr val="bg1"/>
                </a:solidFill>
              </a:rPr>
              <a:t> 함수는 비동기 처리나 </a:t>
            </a:r>
            <a:r>
              <a:rPr lang="ko-KR" altLang="en-US" sz="1600" dirty="0" err="1">
                <a:solidFill>
                  <a:schemeClr val="bg1"/>
                </a:solidFill>
              </a:rPr>
              <a:t>이터레이터와</a:t>
            </a:r>
            <a:r>
              <a:rPr lang="ko-KR" altLang="en-US" sz="1600" dirty="0">
                <a:solidFill>
                  <a:schemeClr val="bg1"/>
                </a:solidFill>
              </a:rPr>
              <a:t> 같은 다양한 용도로 사용될 수 있으며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함수형 프로그래밍에서 중요한 개념</a:t>
            </a:r>
            <a:endParaRPr lang="en-US" altLang="ko-KR" sz="44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6923" y="927841"/>
            <a:ext cx="6156960" cy="42650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"#result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gyeonggang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done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종점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setAttribute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disabled"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"disabled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HTTP (GET, POST)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HTTP</a:t>
            </a:r>
            <a:r>
              <a:rPr lang="ko-KR" altLang="en-US" sz="1600" b="1" dirty="0"/>
              <a:t>란</a:t>
            </a:r>
            <a:r>
              <a:rPr lang="en-US" altLang="ko-KR" sz="1600" b="1" dirty="0" smtClean="0"/>
              <a:t>? - </a:t>
            </a:r>
            <a:r>
              <a:rPr lang="ko-KR" altLang="en-US" sz="1600" b="1" dirty="0"/>
              <a:t>프로토콜</a:t>
            </a:r>
            <a:r>
              <a:rPr lang="en-US" altLang="ko-KR" sz="1600" b="1" dirty="0"/>
              <a:t>(protocol)</a:t>
            </a:r>
            <a:r>
              <a:rPr lang="ko-KR" altLang="en-US" sz="1600" b="1" dirty="0"/>
              <a:t>이라고 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웹에서는 </a:t>
            </a:r>
            <a:r>
              <a:rPr lang="en-US" altLang="ko-KR" sz="1600" b="1" dirty="0"/>
              <a:t>HTTP </a:t>
            </a:r>
            <a:r>
              <a:rPr lang="en-US" altLang="ko-KR" sz="1600" b="1" dirty="0" err="1"/>
              <a:t>HyperText</a:t>
            </a:r>
            <a:r>
              <a:rPr lang="en-US" altLang="ko-KR" sz="1600" b="1" dirty="0"/>
              <a:t> Transfer Protocol</a:t>
            </a:r>
            <a:r>
              <a:rPr lang="ko-KR" altLang="en-US" sz="1600" b="1" dirty="0"/>
              <a:t>이라는 프로토콜을 사용한다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클라이언트와 서버 간에 자료를 주고받으려면 미리 약속된 규칙이 필요하다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클라이언트에서 </a:t>
            </a:r>
            <a:r>
              <a:rPr lang="ko-KR" altLang="en-US" sz="1400" dirty="0"/>
              <a:t>서버로 자료 </a:t>
            </a:r>
            <a:r>
              <a:rPr lang="ko-KR" altLang="en-US" sz="1400" dirty="0" smtClean="0"/>
              <a:t>요청하는 </a:t>
            </a:r>
            <a:r>
              <a:rPr lang="ko-KR" altLang="en-US" sz="1400" dirty="0"/>
              <a:t>것은 </a:t>
            </a:r>
            <a:r>
              <a:rPr lang="en-US" altLang="ko-KR" sz="1400" dirty="0"/>
              <a:t>HTTP</a:t>
            </a:r>
            <a:r>
              <a:rPr lang="ko-KR" altLang="en-US" sz="1400" dirty="0"/>
              <a:t>요청 </a:t>
            </a:r>
            <a:r>
              <a:rPr lang="en-US" altLang="ko-KR" sz="1400" dirty="0"/>
              <a:t>HTTP request,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서버에서 응답해서 클라이언트로 자료를 보내는 것은 </a:t>
            </a:r>
            <a:r>
              <a:rPr lang="en-US" altLang="ko-KR" sz="1400" dirty="0"/>
              <a:t>HTTP </a:t>
            </a:r>
            <a:r>
              <a:rPr lang="ko-KR" altLang="en-US" sz="1400" dirty="0"/>
              <a:t>응답 </a:t>
            </a:r>
            <a:r>
              <a:rPr lang="en-US" altLang="ko-KR" sz="1400" dirty="0"/>
              <a:t>HTTP response</a:t>
            </a:r>
            <a:r>
              <a:rPr lang="ko-KR" altLang="en-US" sz="1400" dirty="0"/>
              <a:t>라고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최근 </a:t>
            </a:r>
            <a:r>
              <a:rPr lang="ko-KR" altLang="en-US" sz="1400" dirty="0"/>
              <a:t>크롬 웹 브라우저에서는 보안을 </a:t>
            </a:r>
            <a:r>
              <a:rPr lang="ko-KR" altLang="en-US" sz="1400" dirty="0" smtClean="0"/>
              <a:t>위</a:t>
            </a:r>
            <a:r>
              <a:rPr lang="ko-KR" altLang="en-US" sz="1400" dirty="0"/>
              <a:t>해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https </a:t>
            </a:r>
            <a:r>
              <a:rPr lang="ko-KR" altLang="en-US" sz="1400" dirty="0"/>
              <a:t>프로토콜을 사용할 것을 권장하고 있고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아직 </a:t>
            </a:r>
            <a:r>
              <a:rPr lang="en-US" altLang="ko-KR" sz="1400" dirty="0"/>
              <a:t>http</a:t>
            </a:r>
            <a:r>
              <a:rPr lang="ko-KR" altLang="en-US" sz="1400" dirty="0"/>
              <a:t>를 사용하는 사이트에서는 </a:t>
            </a:r>
            <a:r>
              <a:rPr lang="en-US" altLang="ko-KR" sz="1400" dirty="0"/>
              <a:t>'</a:t>
            </a:r>
            <a:r>
              <a:rPr lang="ko-KR" altLang="en-US" sz="1400" dirty="0"/>
              <a:t>주의 요함</a:t>
            </a:r>
            <a:r>
              <a:rPr lang="en-US" altLang="ko-KR" sz="1400" dirty="0"/>
              <a:t>' </a:t>
            </a:r>
            <a:r>
              <a:rPr lang="ko-KR" altLang="en-US" sz="1400" dirty="0"/>
              <a:t>이라는 경고 </a:t>
            </a:r>
            <a:r>
              <a:rPr lang="ko-KR" altLang="en-US" sz="1400" dirty="0" err="1"/>
              <a:t>메세지가</a:t>
            </a:r>
            <a:r>
              <a:rPr lang="ko-KR" altLang="en-US" sz="1400" dirty="0"/>
              <a:t> 표시된다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클라이언트에서 사이트 주소를 입력하고 </a:t>
            </a:r>
            <a:r>
              <a:rPr lang="en-US" altLang="ko-KR" sz="1400" dirty="0"/>
              <a:t>[Enter]</a:t>
            </a:r>
            <a:r>
              <a:rPr lang="ko-KR" altLang="en-US" sz="1400" dirty="0"/>
              <a:t>를 누를 때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사이트 주소 뿐만 아니라 사용중인 시스템 정보와 웹 브라우저 정보</a:t>
            </a:r>
            <a:r>
              <a:rPr lang="en-US" altLang="ko-KR" sz="1400" dirty="0"/>
              <a:t>, </a:t>
            </a:r>
            <a:r>
              <a:rPr lang="ko-KR" altLang="en-US" sz="1400" dirty="0"/>
              <a:t>사용한 언어 등 </a:t>
            </a:r>
            <a:r>
              <a:rPr lang="ko-KR" altLang="en-US" sz="1400" dirty="0" err="1"/>
              <a:t>다른정보까지</a:t>
            </a:r>
            <a:r>
              <a:rPr lang="ko-KR" altLang="en-US" sz="1400" dirty="0"/>
              <a:t> 함께 전송된다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-&gt; </a:t>
            </a:r>
            <a:r>
              <a:rPr lang="ko-KR" altLang="en-US" sz="1400" dirty="0"/>
              <a:t>서버로 요청할 때 보내는 헤더를 </a:t>
            </a:r>
            <a:r>
              <a:rPr lang="en-US" altLang="ko-KR" sz="1400" dirty="0"/>
              <a:t>'</a:t>
            </a:r>
            <a:r>
              <a:rPr lang="ko-KR" altLang="en-US" sz="1400" dirty="0"/>
              <a:t>요청 헤더</a:t>
            </a:r>
            <a:r>
              <a:rPr lang="en-US" altLang="ko-KR" sz="1400" dirty="0"/>
              <a:t>(request header)'</a:t>
            </a:r>
            <a:r>
              <a:rPr lang="ko-KR" altLang="en-US" sz="1400" dirty="0"/>
              <a:t>이라고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서버에서 입력한 사이트를 찾아서 클라이언트로 보낼 때</a:t>
            </a:r>
            <a:r>
              <a:rPr lang="en-US" altLang="ko-KR" sz="1400" dirty="0"/>
              <a:t>, </a:t>
            </a:r>
            <a:r>
              <a:rPr lang="ko-KR" altLang="en-US" sz="1400" dirty="0"/>
              <a:t>응답 </a:t>
            </a:r>
            <a:r>
              <a:rPr lang="ko-KR" altLang="en-US" sz="1400" dirty="0" err="1"/>
              <a:t>메세지를</a:t>
            </a:r>
            <a:r>
              <a:rPr lang="ko-KR" altLang="en-US" sz="1400" dirty="0"/>
              <a:t> 보내는 시간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메세지를</a:t>
            </a:r>
            <a:r>
              <a:rPr lang="ko-KR" altLang="en-US" sz="1400" dirty="0"/>
              <a:t> 클라이언트에 어떻게 표시할지 등의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정보는 </a:t>
            </a:r>
            <a:r>
              <a:rPr lang="en-US" altLang="ko-KR" sz="1400" dirty="0"/>
              <a:t>'</a:t>
            </a:r>
            <a:r>
              <a:rPr lang="ko-KR" altLang="en-US" sz="1400" dirty="0"/>
              <a:t>응답 헤더 </a:t>
            </a:r>
            <a:r>
              <a:rPr lang="en-US" altLang="ko-KR" sz="1400" dirty="0"/>
              <a:t>(response header)'</a:t>
            </a:r>
            <a:r>
              <a:rPr lang="ko-KR" altLang="en-US" sz="1400" dirty="0"/>
              <a:t>에 담기고 이미지나 텍스트 같은 실제 사이트 내용은 </a:t>
            </a:r>
            <a:r>
              <a:rPr lang="en-US" altLang="ko-KR" sz="1400" dirty="0"/>
              <a:t>'</a:t>
            </a:r>
            <a:r>
              <a:rPr lang="ko-KR" altLang="en-US" sz="1400" dirty="0"/>
              <a:t>응답 본문</a:t>
            </a:r>
            <a:r>
              <a:rPr lang="en-US" altLang="ko-KR" sz="1400" dirty="0"/>
              <a:t>(response body)'</a:t>
            </a:r>
            <a:r>
              <a:rPr lang="ko-KR" altLang="en-US" sz="1400" dirty="0"/>
              <a:t>에 담겨서 전달된다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크롬에서 </a:t>
            </a:r>
            <a:r>
              <a:rPr lang="ko-KR" altLang="en-US" sz="1400" dirty="0"/>
              <a:t>네트워크 확인해보기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/>
              <a:t>웹 브라우저에서 구글 사이트</a:t>
            </a:r>
            <a:r>
              <a:rPr lang="en-US" altLang="ko-KR" sz="1400" dirty="0"/>
              <a:t>(www.google.com)</a:t>
            </a:r>
            <a:r>
              <a:rPr lang="ko-KR" altLang="en-US" sz="1400" dirty="0"/>
              <a:t>으로 접속해서 웹 개발자 도구 창을 열고 </a:t>
            </a:r>
            <a:r>
              <a:rPr lang="en-US" altLang="ko-KR" sz="1400" dirty="0"/>
              <a:t>[</a:t>
            </a:r>
            <a:r>
              <a:rPr lang="ko-KR" altLang="en-US" sz="1400" dirty="0"/>
              <a:t>네트워크</a:t>
            </a:r>
            <a:r>
              <a:rPr lang="en-US" altLang="ko-KR" sz="1400" dirty="0"/>
              <a:t>]</a:t>
            </a:r>
            <a:r>
              <a:rPr lang="ko-KR" altLang="en-US" sz="1400" dirty="0"/>
              <a:t>탭 클릭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2. [F5]</a:t>
            </a:r>
            <a:r>
              <a:rPr lang="ko-KR" altLang="en-US" sz="1400" dirty="0"/>
              <a:t>를 누르거나 </a:t>
            </a:r>
            <a:r>
              <a:rPr lang="en-US" altLang="ko-KR" sz="1400" dirty="0"/>
              <a:t>[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] </a:t>
            </a:r>
            <a:r>
              <a:rPr lang="ko-KR" altLang="en-US" sz="1400" dirty="0"/>
              <a:t>아이콘을 클릭해서 현재 사이트를 다시 불러온다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dirty="0"/>
              <a:t>클라이언트에서 구글 사이트를 보여달라고 했기 때문에 구글 사이트에서 사용한 텍스트와 아이콘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 등 여러 요소들을 서버에서 다운로드 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959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9.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 (GET, POST)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헤더는 전체적인 네트워크 상태를 요약한 것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응답 헤더는 서버에서 구글 사이트 정보를 보내면서 함께 보내온 것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요청 헤더는 웹 브라우저에 구글 사이트 주소를 입력해서 서버로 보낼 때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/>
              <a:t>HTTP </a:t>
            </a:r>
            <a:r>
              <a:rPr lang="ko-KR" altLang="en-US" sz="1400" dirty="0"/>
              <a:t>요청을 할 때 함께 넘겨진 정보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en-US" sz="1400" dirty="0"/>
              <a:t>응답</a:t>
            </a:r>
            <a:r>
              <a:rPr lang="en-US" altLang="ko-KR" sz="1400" dirty="0"/>
              <a:t>] </a:t>
            </a:r>
            <a:r>
              <a:rPr lang="ko-KR" altLang="en-US" sz="1400" dirty="0"/>
              <a:t>탭을 클릭하면 서버에서 클라이언트로 응답 헤더와 함께 넘어온 실제 내용이 나타난다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우리가 알고있는 </a:t>
            </a:r>
            <a:r>
              <a:rPr lang="en-US" altLang="ko-KR" sz="1400" dirty="0"/>
              <a:t>HTML </a:t>
            </a:r>
            <a:r>
              <a:rPr lang="ko-KR" altLang="en-US" sz="1400" dirty="0"/>
              <a:t>문서 형태인데</a:t>
            </a:r>
            <a:r>
              <a:rPr lang="en-US" altLang="ko-KR" sz="1400" dirty="0"/>
              <a:t>, </a:t>
            </a:r>
            <a:r>
              <a:rPr lang="ko-KR" altLang="en-US" sz="1400" dirty="0"/>
              <a:t>이 내용이 웹 브라우저에 표시된다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웹 브라우저의 네트워크 창에는 </a:t>
            </a:r>
            <a:r>
              <a:rPr lang="en-US" altLang="ko-KR" sz="1400" dirty="0"/>
              <a:t>GET</a:t>
            </a:r>
            <a:r>
              <a:rPr lang="ko-KR" altLang="en-US" sz="1400" dirty="0"/>
              <a:t>이나 </a:t>
            </a:r>
            <a:r>
              <a:rPr lang="en-US" altLang="ko-KR" sz="1400" dirty="0"/>
              <a:t>POST </a:t>
            </a:r>
            <a:r>
              <a:rPr lang="ko-KR" altLang="en-US" sz="1400" dirty="0"/>
              <a:t>같은 요청 방식이 함께 표시된다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GET </a:t>
            </a:r>
            <a:r>
              <a:rPr lang="ko-KR" altLang="en-US" sz="1600" b="1" dirty="0"/>
              <a:t>방식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서버에 </a:t>
            </a:r>
            <a:r>
              <a:rPr lang="ko-KR" altLang="en-US" sz="1600" b="1" dirty="0" smtClean="0"/>
              <a:t>요청할 </a:t>
            </a:r>
            <a:r>
              <a:rPr lang="ko-KR" altLang="en-US" sz="1600" b="1" dirty="0"/>
              <a:t>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사이트 주소 뒤에 자료를 붙여서 보내는 방식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GET</a:t>
            </a:r>
            <a:r>
              <a:rPr lang="ko-KR" altLang="en-US" sz="1400" dirty="0"/>
              <a:t>을 사용하면 웹 브라우저의 주소 표시줄에 요청 </a:t>
            </a:r>
            <a:r>
              <a:rPr lang="ko-KR" altLang="en-US" sz="1400" dirty="0" err="1"/>
              <a:t>메세지가</a:t>
            </a:r>
            <a:r>
              <a:rPr lang="ko-KR" altLang="en-US" sz="1400" dirty="0"/>
              <a:t> 함께 표시되고</a:t>
            </a:r>
            <a:r>
              <a:rPr lang="en-US" altLang="ko-KR" sz="1400" dirty="0"/>
              <a:t>, </a:t>
            </a:r>
            <a:r>
              <a:rPr lang="ko-KR" altLang="en-US" sz="1400" dirty="0"/>
              <a:t>따로 요청 본문은 사용하지 않는다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서버로 사이트 주소를 보내면서 요청 자료도 함께 공개되기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요청 자료가 무엇인지 공개되더라도</a:t>
            </a:r>
            <a:r>
              <a:rPr lang="en-US" altLang="ko-KR" sz="1400" dirty="0"/>
              <a:t>, </a:t>
            </a:r>
            <a:r>
              <a:rPr lang="ko-KR" altLang="en-US" sz="1400" dirty="0"/>
              <a:t>문제가 없을 경우 사용하는 방식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구글 사이트에서 </a:t>
            </a:r>
            <a:r>
              <a:rPr lang="en-US" altLang="ko-KR" sz="1400" dirty="0"/>
              <a:t>'</a:t>
            </a:r>
            <a:r>
              <a:rPr lang="ko-KR" altLang="en-US" sz="1400" dirty="0"/>
              <a:t>자바스크립트</a:t>
            </a:r>
            <a:r>
              <a:rPr lang="en-US" altLang="ko-KR" sz="1400" dirty="0"/>
              <a:t>'</a:t>
            </a:r>
            <a:r>
              <a:rPr lang="ko-KR" altLang="en-US" sz="1400" dirty="0"/>
              <a:t>를 검색한다면 웹 브라우저에서 서버로 보내는 요청 헤더에 </a:t>
            </a:r>
            <a:r>
              <a:rPr lang="en-US" altLang="ko-KR" sz="1400" dirty="0"/>
              <a:t>GET </a:t>
            </a:r>
            <a:r>
              <a:rPr lang="ko-KR" altLang="en-US" sz="1400" dirty="0"/>
              <a:t>메서드를 사용한다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POST </a:t>
            </a:r>
            <a:r>
              <a:rPr lang="ko-KR" altLang="en-US" sz="1600" b="1" dirty="0"/>
              <a:t>방식 </a:t>
            </a:r>
            <a:r>
              <a:rPr lang="en-US" altLang="ko-KR" sz="1600" b="1" dirty="0"/>
              <a:t>- POST</a:t>
            </a:r>
            <a:r>
              <a:rPr lang="ko-KR" altLang="en-US" sz="1600" b="1" dirty="0"/>
              <a:t>를 사용하면 요청 내용이 겉으로 드러나지 않고 요청 본문 </a:t>
            </a:r>
            <a:r>
              <a:rPr lang="en-US" altLang="ko-KR" sz="1600" b="1" dirty="0"/>
              <a:t>request body</a:t>
            </a:r>
            <a:r>
              <a:rPr lang="ko-KR" altLang="en-US" sz="1600" b="1" dirty="0"/>
              <a:t>에 따로 담아서 보낸다</a:t>
            </a:r>
            <a:r>
              <a:rPr lang="en-US" altLang="ko-KR" sz="16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로그인 창에 아이디와 비밀번호를 입력한 후 </a:t>
            </a:r>
            <a:r>
              <a:rPr lang="en-US" altLang="ko-KR" sz="1400" dirty="0"/>
              <a:t>[</a:t>
            </a:r>
            <a:r>
              <a:rPr lang="ko-KR" altLang="en-US" sz="1400" dirty="0"/>
              <a:t>로그인</a:t>
            </a:r>
            <a:r>
              <a:rPr lang="en-US" altLang="ko-KR" sz="1400" dirty="0"/>
              <a:t>]</a:t>
            </a:r>
            <a:r>
              <a:rPr lang="ko-KR" altLang="en-US" sz="1400" dirty="0"/>
              <a:t>버튼을 클릭하면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    사용자가 입력한 아이디나 비밀번호는 네트워크 외부에서 알아볼 수 없도록 요청 본문에 담아서 서버로 넘겨진다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전개 연산자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72058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신청 과목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member1 : HTML, CSS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member2 : CSS, </a:t>
            </a:r>
            <a:r>
              <a:rPr lang="ko-KR" alt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자바스크립트</a:t>
            </a:r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100" dirty="0" err="1">
                <a:solidFill>
                  <a:srgbClr val="FFFFFF"/>
                </a:solidFill>
                <a:latin typeface="Consolas" panose="020B0609020204030204" pitchFamily="49" charset="0"/>
              </a:rPr>
              <a:t>리액트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member3 : </a:t>
            </a:r>
            <a:r>
              <a:rPr lang="ko-KR" alt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자바스크립트</a:t>
            </a:r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타입스크립트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최종 신청 과목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"result"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member1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"HTML"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"CSS</a:t>
            </a:r>
            <a:r>
              <a:rPr lang="en-US" altLang="ko-KR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altLang="ko-KR" sz="11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member2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"CSS"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자바스크립트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리액트</a:t>
            </a:r>
            <a:r>
              <a:rPr lang="en-US" altLang="ko-KR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ko-KR" altLang="en-US" sz="11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member3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자바스크립트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타입스크립트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ko-KR" altLang="en-US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subjects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[...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member1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member2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,...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member3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전개 연산자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(spread operator)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를 사용하여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subjects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배열에 병합한다</a:t>
            </a:r>
            <a:r>
              <a:rPr lang="en-US" altLang="ko-KR" sz="11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resultList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subjects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  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subjects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배열은 중복을 포함한 모든 요소들을 포함</a:t>
            </a:r>
            <a:endParaRPr lang="ko-KR" altLang="en-US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resultList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altLang="ko-KR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"#result"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`&lt;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[...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resultList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.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`&lt;li&gt;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&lt;/li&gt;`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.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&lt;/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&gt;`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1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한줄로도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작성 </a:t>
            </a:r>
            <a:r>
              <a:rPr lang="ko-KR" altLang="en-US" sz="11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가능</a:t>
            </a:r>
            <a:r>
              <a:rPr lang="ko-KR" alt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`&lt;</a:t>
            </a:r>
            <a:r>
              <a:rPr lang="en-US" altLang="ko-KR" sz="11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1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&gt; ${[...</a:t>
            </a:r>
            <a:r>
              <a:rPr lang="en-US" altLang="ko-KR" sz="11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resultList</a:t>
            </a:r>
            <a:r>
              <a:rPr lang="en-US" altLang="ko-KR" sz="11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] .map(subject =&gt; `&lt;li&gt;${subject}&lt;/li&gt;`).join("")}&lt;/</a:t>
            </a:r>
            <a:r>
              <a:rPr lang="en-US" altLang="ko-KR" sz="11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1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&gt;`;</a:t>
            </a:r>
            <a:endParaRPr lang="en-US" altLang="ko-KR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11. JSON / JSON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표기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클라이언트와 </a:t>
            </a:r>
            <a:r>
              <a:rPr lang="ko-KR" altLang="en-US" sz="1600" b="1" dirty="0" err="1"/>
              <a:t>서버간의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HTTP </a:t>
            </a:r>
            <a:r>
              <a:rPr lang="ko-KR" altLang="en-US" sz="1600" b="1" dirty="0"/>
              <a:t>통신을 위한 텍스트 데이터 포맷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대부분 프로그래밍 언어에서 사용 가능</a:t>
            </a:r>
            <a:r>
              <a:rPr lang="en-US" altLang="ko-KR" sz="16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데이터 교환 </a:t>
            </a:r>
            <a:r>
              <a:rPr lang="ko-KR" altLang="en-US" sz="1400" dirty="0" smtClean="0"/>
              <a:t>방식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서버와 </a:t>
            </a:r>
            <a:r>
              <a:rPr lang="ko-KR" altLang="en-US" sz="1400" dirty="0"/>
              <a:t>클라이언트 간에 자료를 주고받기 위해 양쪽 모두 이해할 수 있는 형식을 </a:t>
            </a:r>
            <a:r>
              <a:rPr lang="ko-KR" altLang="en-US" sz="1400" dirty="0" smtClean="0"/>
              <a:t>사용해야 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XML</a:t>
            </a:r>
            <a:r>
              <a:rPr lang="ko-KR" altLang="en-US" sz="1400" dirty="0"/>
              <a:t>은 컴퓨터에서 처리하는 모든 문서의 표준 형식이기 때문에 웹에서 </a:t>
            </a:r>
            <a:r>
              <a:rPr lang="ko-KR" altLang="en-US" sz="1400" dirty="0" smtClean="0"/>
              <a:t>사용가능 최근에는 </a:t>
            </a:r>
            <a:r>
              <a:rPr lang="en-US" altLang="ko-KR" sz="1400" dirty="0"/>
              <a:t>JSON</a:t>
            </a:r>
            <a:r>
              <a:rPr lang="ko-KR" altLang="en-US" sz="1400" dirty="0"/>
              <a:t>이라는 형식을 더 많이 </a:t>
            </a:r>
            <a:r>
              <a:rPr lang="ko-KR" altLang="en-US" sz="1400" dirty="0" smtClean="0"/>
              <a:t>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JSON</a:t>
            </a:r>
            <a:r>
              <a:rPr lang="ko-KR" altLang="en-US" sz="1600" b="1" dirty="0"/>
              <a:t>의 특징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텍스트로만 구성되었기 때문에 서버와 클라이언트 사이에 주고 받을 때 전송 속도가 아주 빠르다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JSON</a:t>
            </a:r>
            <a:r>
              <a:rPr lang="ko-KR" altLang="en-US" sz="1400" dirty="0"/>
              <a:t>은 프로그래밍 언어나 플랫폼에 대해 독립적이기 때문에 </a:t>
            </a:r>
            <a:r>
              <a:rPr lang="en-US" altLang="ko-KR" sz="1400" dirty="0"/>
              <a:t>C++</a:t>
            </a:r>
            <a:r>
              <a:rPr lang="ko-KR" altLang="en-US" sz="1400" dirty="0"/>
              <a:t>이나 자바</a:t>
            </a:r>
            <a:r>
              <a:rPr lang="en-US" altLang="ko-KR" sz="1400" dirty="0"/>
              <a:t>, </a:t>
            </a:r>
            <a:r>
              <a:rPr lang="ko-KR" altLang="en-US" sz="1400" dirty="0"/>
              <a:t>자바스크립트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등 많은 언어에서 사용할 수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자바스크립트 사용자라면 누구나 알고 있는 표기법을 사용하기 때문에 읽기도 쉽고 필요에 따라 자바스크립트 객체로 변환하기도 쉽다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자바스크립트의 객체 </a:t>
            </a:r>
            <a:r>
              <a:rPr lang="ko-KR" altLang="en-US" sz="1400" dirty="0" err="1"/>
              <a:t>리터럴과</a:t>
            </a:r>
            <a:r>
              <a:rPr lang="ko-KR" altLang="en-US" sz="1400" dirty="0"/>
              <a:t> 유사하게 키와 값으로 구성된 순수한 텍스트이다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"</a:t>
            </a:r>
            <a:r>
              <a:rPr lang="ko-KR" altLang="en-US" sz="1400" dirty="0"/>
              <a:t>이름</a:t>
            </a:r>
            <a:r>
              <a:rPr lang="en-US" altLang="ko-KR" sz="1400" dirty="0"/>
              <a:t>" : </a:t>
            </a:r>
            <a:r>
              <a:rPr lang="ko-KR" altLang="en-US" sz="1400" dirty="0"/>
              <a:t>값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.........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중괄호 </a:t>
            </a:r>
            <a:r>
              <a:rPr lang="en-US" altLang="ko-KR" sz="1400" dirty="0"/>
              <a:t>{ } </a:t>
            </a:r>
            <a:r>
              <a:rPr lang="ko-KR" altLang="en-US" sz="1400" dirty="0"/>
              <a:t>사이에 </a:t>
            </a:r>
            <a:r>
              <a:rPr lang="en-US" altLang="ko-KR" sz="1400" dirty="0"/>
              <a:t>'</a:t>
            </a:r>
            <a:r>
              <a:rPr lang="ko-KR" altLang="en-US" sz="1400" dirty="0"/>
              <a:t>이름</a:t>
            </a:r>
            <a:r>
              <a:rPr lang="en-US" altLang="ko-KR" sz="1400" dirty="0"/>
              <a:t>'</a:t>
            </a:r>
            <a:r>
              <a:rPr lang="ko-KR" altLang="en-US" sz="1400" dirty="0"/>
              <a:t>과 </a:t>
            </a:r>
            <a:r>
              <a:rPr lang="en-US" altLang="ko-KR" sz="1400" dirty="0"/>
              <a:t>'</a:t>
            </a:r>
            <a:r>
              <a:rPr lang="ko-KR" altLang="en-US" sz="1400" dirty="0"/>
              <a:t>값</a:t>
            </a:r>
            <a:r>
              <a:rPr lang="en-US" altLang="ko-KR" sz="1400" dirty="0"/>
              <a:t>'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구성된다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JSON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'</a:t>
            </a:r>
            <a:r>
              <a:rPr lang="ko-KR" altLang="en-US" sz="1400" dirty="0"/>
              <a:t>이름</a:t>
            </a:r>
            <a:r>
              <a:rPr lang="en-US" altLang="ko-KR" sz="1400" dirty="0"/>
              <a:t>' </a:t>
            </a:r>
            <a:r>
              <a:rPr lang="ko-KR" altLang="en-US" sz="1400" dirty="0"/>
              <a:t>부분에 반드시 큰 따옴표를 붙이는 것이 큰 차이점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JSON</a:t>
            </a:r>
            <a:r>
              <a:rPr lang="ko-KR" altLang="en-US" sz="1400" dirty="0"/>
              <a:t>의 </a:t>
            </a:r>
            <a:r>
              <a:rPr lang="en-US" altLang="ko-KR" sz="1400" dirty="0"/>
              <a:t>'</a:t>
            </a:r>
            <a:r>
              <a:rPr lang="ko-KR" altLang="en-US" sz="1400" dirty="0"/>
              <a:t>이름</a:t>
            </a:r>
            <a:r>
              <a:rPr lang="en-US" altLang="ko-KR" sz="1400" dirty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반드시 큰따옴표</a:t>
            </a:r>
            <a:r>
              <a:rPr lang="en-US" altLang="ko-KR" sz="1400" dirty="0"/>
              <a:t>(" ")</a:t>
            </a:r>
            <a:r>
              <a:rPr lang="ko-KR" altLang="en-US" sz="1400" dirty="0"/>
              <a:t>로 묶어야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'</a:t>
            </a:r>
            <a:r>
              <a:rPr lang="ko-KR" altLang="en-US" sz="1400" dirty="0"/>
              <a:t>이름</a:t>
            </a:r>
            <a:r>
              <a:rPr lang="en-US" altLang="ko-KR" sz="1400" dirty="0"/>
              <a:t>'</a:t>
            </a:r>
            <a:r>
              <a:rPr lang="ko-KR" altLang="en-US" sz="1400" dirty="0"/>
              <a:t>에 작은 따옴표를 사용하거나 큰 따옴표가 없는 이름은 사용하 수 없습니다</a:t>
            </a:r>
            <a:r>
              <a:rPr lang="en-US" altLang="ko-KR" sz="14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132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12.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JSON / JSON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표기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JSON </a:t>
            </a:r>
            <a:r>
              <a:rPr lang="ko-KR" altLang="en-US" sz="1600" b="1" dirty="0"/>
              <a:t>이름에는 공백 </a:t>
            </a:r>
            <a:r>
              <a:rPr lang="en-US" altLang="ko-KR" sz="1600" b="1" dirty="0"/>
              <a:t>space</a:t>
            </a:r>
            <a:r>
              <a:rPr lang="ko-KR" altLang="en-US" sz="1600" b="1" dirty="0"/>
              <a:t>나 하이픈</a:t>
            </a:r>
            <a:r>
              <a:rPr lang="en-US" altLang="ko-KR" sz="1600" b="1" dirty="0"/>
              <a:t>(-), </a:t>
            </a:r>
            <a:r>
              <a:rPr lang="ko-KR" altLang="en-US" sz="1600" b="1" dirty="0" err="1"/>
              <a:t>언더바</a:t>
            </a:r>
            <a:r>
              <a:rPr lang="en-US" altLang="ko-KR" sz="1600" b="1" dirty="0"/>
              <a:t>(_)</a:t>
            </a:r>
            <a:r>
              <a:rPr lang="ko-KR" altLang="en-US" sz="1600" b="1" dirty="0"/>
              <a:t>를 함께 사용할 수 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문법적으로 다음 형식도 가능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{ "full name" : "</a:t>
            </a:r>
            <a:r>
              <a:rPr lang="ko-KR" altLang="en-US" sz="1400" dirty="0"/>
              <a:t>도레미</a:t>
            </a:r>
            <a:r>
              <a:rPr lang="en-US" altLang="ko-KR" sz="1400" dirty="0"/>
              <a:t>"}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{ "full-name" : "</a:t>
            </a:r>
            <a:r>
              <a:rPr lang="ko-KR" altLang="en-US" sz="1400" dirty="0"/>
              <a:t>도레미</a:t>
            </a:r>
            <a:r>
              <a:rPr lang="en-US" altLang="ko-KR" sz="1400" dirty="0"/>
              <a:t>"}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하지만 이름에 공백이나 하이픈이 있을 경우 프로그램을 통해 그 이름에 접근할 때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쉽지 않기 때문에 둘 이상의 단어로 된 이름을 사용한다면 </a:t>
            </a:r>
            <a:r>
              <a:rPr lang="ko-KR" altLang="en-US" sz="1400" dirty="0" err="1"/>
              <a:t>언더스코어</a:t>
            </a:r>
            <a:r>
              <a:rPr lang="en-US" altLang="ko-KR" sz="1400" dirty="0"/>
              <a:t>(_)</a:t>
            </a:r>
            <a:r>
              <a:rPr lang="ko-KR" altLang="en-US" sz="1400" dirty="0"/>
              <a:t>를 사용하는 것이 좋다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{ "</a:t>
            </a:r>
            <a:r>
              <a:rPr lang="en-US" altLang="ko-KR" sz="1400" dirty="0" err="1"/>
              <a:t>full_name</a:t>
            </a:r>
            <a:r>
              <a:rPr lang="en-US" altLang="ko-KR" sz="1400" dirty="0"/>
              <a:t>" : "</a:t>
            </a:r>
            <a:r>
              <a:rPr lang="ko-KR" altLang="en-US" sz="1400" dirty="0"/>
              <a:t>도레미</a:t>
            </a:r>
            <a:r>
              <a:rPr lang="en-US" altLang="ko-KR" sz="1400" dirty="0"/>
              <a:t>"}  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JSON</a:t>
            </a:r>
            <a:r>
              <a:rPr lang="ko-KR" altLang="en-US" sz="1600" b="1" dirty="0"/>
              <a:t>에서의 </a:t>
            </a:r>
            <a:r>
              <a:rPr lang="en-US" altLang="ko-KR" sz="1600" b="1" dirty="0"/>
              <a:t>'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'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객체에서는 </a:t>
            </a:r>
            <a:r>
              <a:rPr lang="en-US" altLang="ko-KR" sz="1400" dirty="0"/>
              <a:t>'</a:t>
            </a:r>
            <a:r>
              <a:rPr lang="ko-KR" altLang="en-US" sz="1400" dirty="0"/>
              <a:t>값</a:t>
            </a:r>
            <a:r>
              <a:rPr lang="en-US" altLang="ko-KR" sz="1400" dirty="0"/>
              <a:t>' </a:t>
            </a:r>
            <a:r>
              <a:rPr lang="ko-KR" altLang="en-US" sz="1400" dirty="0"/>
              <a:t>부분에 함수</a:t>
            </a:r>
            <a:r>
              <a:rPr lang="en-US" altLang="ko-KR" sz="1400" dirty="0"/>
              <a:t>(</a:t>
            </a:r>
            <a:r>
              <a:rPr lang="ko-KR" altLang="en-US" sz="1400" dirty="0"/>
              <a:t>메서드</a:t>
            </a:r>
            <a:r>
              <a:rPr lang="en-US" altLang="ko-KR" sz="1400" dirty="0"/>
              <a:t>)</a:t>
            </a:r>
            <a:r>
              <a:rPr lang="ko-KR" altLang="en-US" sz="1400" dirty="0"/>
              <a:t>도 사용할 수 있지만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JSON</a:t>
            </a:r>
            <a:r>
              <a:rPr lang="ko-KR" altLang="en-US" sz="1400" dirty="0"/>
              <a:t>의 </a:t>
            </a:r>
            <a:r>
              <a:rPr lang="en-US" altLang="ko-KR" sz="1400" dirty="0"/>
              <a:t>'</a:t>
            </a:r>
            <a:r>
              <a:rPr lang="ko-KR" altLang="en-US" sz="1400" dirty="0"/>
              <a:t>값</a:t>
            </a:r>
            <a:r>
              <a:rPr lang="en-US" altLang="ko-KR" sz="1400" dirty="0"/>
              <a:t>'</a:t>
            </a:r>
            <a:r>
              <a:rPr lang="ko-KR" altLang="en-US" sz="1400" dirty="0"/>
              <a:t>에는 숫자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, null, </a:t>
            </a:r>
            <a:r>
              <a:rPr lang="ko-KR" altLang="en-US" sz="1400" dirty="0"/>
              <a:t>배열만 사용할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함수는 사용할 수 없다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JSON</a:t>
            </a:r>
            <a:r>
              <a:rPr lang="ko-KR" altLang="en-US" sz="1600" b="1" dirty="0"/>
              <a:t>의 구조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이름과 값의 쌍으로 이루어지고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데이터는 쉼표</a:t>
            </a:r>
            <a:r>
              <a:rPr lang="en-US" altLang="ko-KR" sz="1400" dirty="0"/>
              <a:t>(,)</a:t>
            </a:r>
            <a:r>
              <a:rPr lang="ko-KR" altLang="en-US" sz="1400" dirty="0"/>
              <a:t>로 나열된다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객체</a:t>
            </a:r>
            <a:r>
              <a:rPr lang="en-US" altLang="ko-KR" sz="1400" dirty="0"/>
              <a:t>(object)</a:t>
            </a:r>
            <a:r>
              <a:rPr lang="ko-KR" altLang="en-US" sz="1400" dirty="0"/>
              <a:t>는 중괄호 </a:t>
            </a:r>
            <a:r>
              <a:rPr lang="en-US" altLang="ko-KR" sz="1400" dirty="0"/>
              <a:t>({})</a:t>
            </a:r>
            <a:r>
              <a:rPr lang="ko-KR" altLang="en-US" sz="1400" dirty="0"/>
              <a:t>로 둘러쌓아 표현한다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배열</a:t>
            </a:r>
            <a:r>
              <a:rPr lang="en-US" altLang="ko-KR" sz="1400" dirty="0"/>
              <a:t>(array)</a:t>
            </a:r>
            <a:r>
              <a:rPr lang="ko-KR" altLang="en-US" sz="1400" dirty="0"/>
              <a:t>는 대괄호</a:t>
            </a:r>
            <a:r>
              <a:rPr lang="en-US" altLang="ko-KR" sz="1400" dirty="0"/>
              <a:t>([])</a:t>
            </a:r>
            <a:r>
              <a:rPr lang="ko-KR" altLang="en-US" sz="1400" dirty="0"/>
              <a:t>로 둘러쌓아 표현한다</a:t>
            </a:r>
            <a:r>
              <a:rPr lang="en-US" altLang="ko-KR" sz="1400" dirty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13.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JSON / JSON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표기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JSON</a:t>
            </a:r>
            <a:r>
              <a:rPr lang="ko-KR" altLang="en-US" sz="1600" b="1" dirty="0"/>
              <a:t>의 데이터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/>
              <a:t>JSON</a:t>
            </a:r>
            <a:r>
              <a:rPr lang="ko-KR" altLang="en-US" sz="1400" dirty="0"/>
              <a:t>의 데이터는 이름과 값의 쌍으로 구성되는 데이터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콜론</a:t>
            </a:r>
            <a:r>
              <a:rPr lang="en-US" altLang="ko-KR" sz="1400" dirty="0"/>
              <a:t>(:) </a:t>
            </a:r>
            <a:r>
              <a:rPr lang="ko-KR" altLang="en-US" sz="1400" dirty="0"/>
              <a:t>값의 순서로 구성된다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"</a:t>
            </a:r>
            <a:r>
              <a:rPr lang="ko-KR" altLang="en-US" sz="1400" dirty="0"/>
              <a:t>데이터 이름</a:t>
            </a:r>
            <a:r>
              <a:rPr lang="en-US" altLang="ko-KR" sz="1400" dirty="0"/>
              <a:t>" : </a:t>
            </a:r>
            <a:r>
              <a:rPr lang="ko-KR" altLang="en-US" sz="1400" dirty="0"/>
              <a:t>값     </a:t>
            </a:r>
            <a:r>
              <a:rPr lang="en-US" altLang="ko-KR" sz="1400" dirty="0"/>
              <a:t>, ex) "name" : "</a:t>
            </a:r>
            <a:r>
              <a:rPr lang="ko-KR" altLang="en-US" sz="1400" dirty="0"/>
              <a:t>식빵</a:t>
            </a:r>
            <a:r>
              <a:rPr lang="en-US" altLang="ko-KR" sz="1400" dirty="0"/>
              <a:t>"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데이터의 값으로는 아래 </a:t>
            </a:r>
            <a:r>
              <a:rPr lang="en-US" altLang="ko-KR" sz="1600" b="1" dirty="0"/>
              <a:t>6</a:t>
            </a:r>
            <a:r>
              <a:rPr lang="ko-KR" altLang="en-US" sz="1600" b="1" dirty="0"/>
              <a:t>가지가 올 수 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ko-KR" altLang="en-US" sz="1400" dirty="0" smtClean="0"/>
              <a:t>   숫자</a:t>
            </a:r>
            <a:r>
              <a:rPr lang="en-US" altLang="ko-KR" sz="1400" dirty="0"/>
              <a:t>(number), </a:t>
            </a:r>
            <a:r>
              <a:rPr lang="ko-KR" altLang="en-US" sz="1400" dirty="0"/>
              <a:t>문자열</a:t>
            </a:r>
            <a:r>
              <a:rPr lang="en-US" altLang="ko-KR" sz="1400" dirty="0"/>
              <a:t>(String), </a:t>
            </a:r>
            <a:r>
              <a:rPr lang="ko-KR" altLang="en-US" sz="1400" dirty="0" err="1"/>
              <a:t>불리언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), </a:t>
            </a:r>
            <a:r>
              <a:rPr lang="ko-KR" altLang="en-US" sz="1400" dirty="0"/>
              <a:t>객체</a:t>
            </a:r>
            <a:r>
              <a:rPr lang="en-US" altLang="ko-KR" sz="1400" dirty="0"/>
              <a:t>(object), </a:t>
            </a:r>
            <a:r>
              <a:rPr lang="ko-KR" altLang="en-US" sz="1400" dirty="0"/>
              <a:t>배열</a:t>
            </a:r>
            <a:r>
              <a:rPr lang="en-US" altLang="ko-KR" sz="1400" dirty="0"/>
              <a:t>(array), NULL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 err="1"/>
              <a:t>숫자형</a:t>
            </a:r>
            <a:r>
              <a:rPr lang="ko-KR" altLang="en-US" sz="1400" dirty="0"/>
              <a:t> </a:t>
            </a:r>
            <a:r>
              <a:rPr lang="en-US" altLang="ko-KR" sz="1400" dirty="0"/>
              <a:t>: JSON</a:t>
            </a:r>
            <a:r>
              <a:rPr lang="ko-KR" altLang="en-US" sz="1400" dirty="0"/>
              <a:t>에서는 정수와 실수 모두 사용 할 수 있지만</a:t>
            </a:r>
            <a:r>
              <a:rPr lang="en-US" altLang="ko-KR" sz="1400" dirty="0"/>
              <a:t>, 8</a:t>
            </a:r>
            <a:r>
              <a:rPr lang="ko-KR" altLang="en-US" sz="1400" dirty="0"/>
              <a:t>진수</a:t>
            </a:r>
            <a:r>
              <a:rPr lang="en-US" altLang="ko-KR" sz="1400" dirty="0"/>
              <a:t>, 16</a:t>
            </a:r>
            <a:r>
              <a:rPr lang="ko-KR" altLang="en-US" sz="1400" dirty="0"/>
              <a:t>진수는 지원하지 않는다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: JSON </a:t>
            </a:r>
            <a:r>
              <a:rPr lang="ko-KR" altLang="en-US" sz="1400" dirty="0"/>
              <a:t>문자열은 항상 큰따옴표</a:t>
            </a:r>
            <a:r>
              <a:rPr lang="en-US" altLang="ko-KR" sz="1400" dirty="0"/>
              <a:t>(" ")</a:t>
            </a:r>
            <a:r>
              <a:rPr lang="ko-KR" altLang="en-US" sz="1400" dirty="0"/>
              <a:t>로 묶어야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논리값과 </a:t>
            </a:r>
            <a:r>
              <a:rPr lang="en-US" altLang="ko-KR" sz="1400" dirty="0"/>
              <a:t>NULL : true/false </a:t>
            </a:r>
            <a:r>
              <a:rPr lang="ko-KR" altLang="en-US" sz="1400" dirty="0"/>
              <a:t>값을 가지는 논리형을 사용할 수도 있고</a:t>
            </a:r>
            <a:r>
              <a:rPr lang="en-US" altLang="ko-KR" sz="1400" dirty="0"/>
              <a:t>, null</a:t>
            </a:r>
            <a:r>
              <a:rPr lang="ko-KR" altLang="en-US" sz="1400" dirty="0"/>
              <a:t>유형도 사용할 수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문자열</a:t>
            </a:r>
            <a:r>
              <a:rPr lang="en-US" altLang="ko-KR" sz="1400" dirty="0"/>
              <a:t>, </a:t>
            </a:r>
            <a:r>
              <a:rPr lang="ko-KR" altLang="en-US" sz="1400" dirty="0"/>
              <a:t>배열 </a:t>
            </a:r>
            <a:r>
              <a:rPr lang="en-US" altLang="ko-KR" sz="1400" dirty="0"/>
              <a:t>: </a:t>
            </a:r>
            <a:r>
              <a:rPr lang="ko-KR" altLang="en-US" sz="1400" dirty="0"/>
              <a:t>문자열이나 배열을 값으로 사용할 수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JSON </a:t>
            </a:r>
            <a:r>
              <a:rPr lang="ko-KR" altLang="en-US" sz="1400" dirty="0"/>
              <a:t>문자열 안에 또다른 </a:t>
            </a:r>
            <a:r>
              <a:rPr lang="en-US" altLang="ko-KR" sz="1400" dirty="0"/>
              <a:t>JSON </a:t>
            </a:r>
            <a:r>
              <a:rPr lang="ko-KR" altLang="en-US" sz="1400" dirty="0"/>
              <a:t>문자열을 넣을 수도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JSON</a:t>
            </a:r>
            <a:r>
              <a:rPr lang="ko-KR" altLang="en-US" sz="1400" dirty="0"/>
              <a:t>에서 배열을 사용할 때에도 일반 </a:t>
            </a:r>
            <a:r>
              <a:rPr lang="ko-KR" altLang="en-US" sz="1400" dirty="0" err="1"/>
              <a:t>ㅈ배열과</a:t>
            </a:r>
            <a:r>
              <a:rPr lang="ko-KR" altLang="en-US" sz="1400" dirty="0"/>
              <a:t> 마찬가지로 대괄호</a:t>
            </a:r>
            <a:r>
              <a:rPr lang="en-US" altLang="ko-KR" sz="1400" dirty="0"/>
              <a:t>([])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JSON </a:t>
            </a:r>
            <a:r>
              <a:rPr lang="ko-KR" altLang="en-US" sz="1600" b="1" dirty="0"/>
              <a:t>문자열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/>
              <a:t>JSON </a:t>
            </a:r>
            <a:r>
              <a:rPr lang="ko-KR" altLang="en-US" sz="1400" dirty="0"/>
              <a:t>문자열 안에 또 다른 </a:t>
            </a:r>
            <a:r>
              <a:rPr lang="en-US" altLang="ko-KR" sz="1400" dirty="0"/>
              <a:t>JSON </a:t>
            </a:r>
            <a:r>
              <a:rPr lang="ko-KR" altLang="en-US" sz="1400" dirty="0"/>
              <a:t>문자열을 지정할 수 있다</a:t>
            </a:r>
            <a:r>
              <a:rPr lang="en-US" altLang="ko-KR" sz="1400" dirty="0"/>
              <a:t>. 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603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14.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JSON / JSON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표기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객체를 </a:t>
            </a:r>
            <a:r>
              <a:rPr lang="en-US" altLang="ko-KR" sz="1600" b="1" dirty="0"/>
              <a:t>JSON</a:t>
            </a:r>
            <a:r>
              <a:rPr lang="ko-KR" altLang="en-US" sz="1600" b="1" dirty="0"/>
              <a:t>형식으로 변환하기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&lt;&lt;</a:t>
            </a:r>
            <a:r>
              <a:rPr lang="ko-KR" altLang="en-US" sz="1600" dirty="0"/>
              <a:t>클라이언트에서</a:t>
            </a:r>
            <a:r>
              <a:rPr lang="en-US" altLang="ko-KR" sz="1600" dirty="0"/>
              <a:t>&gt;&gt; </a:t>
            </a:r>
            <a:r>
              <a:rPr lang="ko-KR" altLang="en-US" sz="1600" dirty="0"/>
              <a:t>정보를 처리할 때는 객체를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객체를 </a:t>
            </a:r>
            <a:r>
              <a:rPr lang="en-US" altLang="ko-KR" sz="1600" dirty="0"/>
              <a:t>JSON</a:t>
            </a:r>
            <a:r>
              <a:rPr lang="ko-KR" altLang="en-US" sz="1600" dirty="0"/>
              <a:t>형식으로 저장하거나</a:t>
            </a:r>
            <a:r>
              <a:rPr lang="en-US" altLang="ko-KR" sz="1600" dirty="0"/>
              <a:t>, JSON </a:t>
            </a:r>
            <a:r>
              <a:rPr lang="ko-KR" altLang="en-US" sz="1600" dirty="0"/>
              <a:t>형식을 요구하는 서버로 넘기려면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R" sz="1600" dirty="0"/>
              <a:t>-&gt; </a:t>
            </a:r>
            <a:r>
              <a:rPr lang="ko-KR" altLang="en-US" sz="1600" dirty="0"/>
              <a:t>객체를 </a:t>
            </a:r>
            <a:r>
              <a:rPr lang="en-US" altLang="ko-KR" sz="1600" dirty="0"/>
              <a:t>JSON </a:t>
            </a:r>
            <a:r>
              <a:rPr lang="ko-KR" altLang="en-US" sz="1600" dirty="0"/>
              <a:t>형식으로 변환해야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이것을 직렬화</a:t>
            </a:r>
            <a:r>
              <a:rPr lang="en-US" altLang="ko-KR" sz="1600" dirty="0"/>
              <a:t>(serializing)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JSON.stringify</a:t>
            </a:r>
            <a:r>
              <a:rPr lang="en-US" altLang="ko-KR" sz="1600" dirty="0"/>
              <a:t>(</a:t>
            </a:r>
            <a:r>
              <a:rPr lang="ko-KR" altLang="en-US" sz="1600" dirty="0"/>
              <a:t>객체</a:t>
            </a:r>
            <a:r>
              <a:rPr lang="en-US" altLang="ko-KR" sz="1600" dirty="0"/>
              <a:t>) -&gt; </a:t>
            </a:r>
            <a:r>
              <a:rPr lang="ko-KR" altLang="en-US" sz="1600" dirty="0"/>
              <a:t>객체를 </a:t>
            </a:r>
            <a:r>
              <a:rPr lang="en-US" altLang="ko-KR" sz="1600" dirty="0"/>
              <a:t>JSON </a:t>
            </a:r>
            <a:r>
              <a:rPr lang="ko-KR" altLang="en-US" sz="1600" dirty="0"/>
              <a:t>포맷의 </a:t>
            </a:r>
            <a:r>
              <a:rPr lang="ko-KR" altLang="en-US" sz="1600" dirty="0" err="1"/>
              <a:t>문자열화</a:t>
            </a:r>
            <a:r>
              <a:rPr lang="ko-KR" altLang="en-US" sz="1600" dirty="0"/>
              <a:t> 할 때 쓰이는 메서드</a:t>
            </a:r>
            <a:r>
              <a:rPr lang="en-US" altLang="ko-KR" sz="1600" dirty="0"/>
              <a:t>!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let student = {name : "</a:t>
            </a:r>
            <a:r>
              <a:rPr lang="ko-KR" altLang="en-US" sz="1600" dirty="0"/>
              <a:t>도레미</a:t>
            </a:r>
            <a:r>
              <a:rPr lang="en-US" altLang="ko-KR" sz="1600" dirty="0"/>
              <a:t>", major:"</a:t>
            </a:r>
            <a:r>
              <a:rPr lang="ko-KR" altLang="en-US" sz="1600" dirty="0"/>
              <a:t>컴퓨터 공학</a:t>
            </a:r>
            <a:r>
              <a:rPr lang="en-US" altLang="ko-KR" sz="1600" dirty="0"/>
              <a:t>", grade:2 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let 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JSON.stringify</a:t>
            </a:r>
            <a:r>
              <a:rPr lang="en-US" altLang="ko-KR" sz="1600" dirty="0"/>
              <a:t>(student)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JSON</a:t>
            </a:r>
            <a:r>
              <a:rPr lang="ko-KR" altLang="en-US" sz="1600" b="1" dirty="0"/>
              <a:t>을 객체로 변환하기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R" sz="1600" dirty="0"/>
              <a:t>&lt;&lt;</a:t>
            </a:r>
            <a:r>
              <a:rPr lang="ko-KR" altLang="en-US" sz="1600" dirty="0"/>
              <a:t>서버에서</a:t>
            </a:r>
            <a:r>
              <a:rPr lang="en-US" altLang="ko-KR" sz="1600" dirty="0"/>
              <a:t>&gt;&gt; </a:t>
            </a:r>
            <a:r>
              <a:rPr lang="ko-KR" altLang="en-US" sz="1600" dirty="0"/>
              <a:t>가져온 </a:t>
            </a:r>
            <a:r>
              <a:rPr lang="en-US" altLang="ko-KR" sz="1600" dirty="0"/>
              <a:t>JSON </a:t>
            </a:r>
            <a:r>
              <a:rPr lang="ko-KR" altLang="en-US" sz="1600" dirty="0"/>
              <a:t>자료를 사용하려면 객체 형태로 변환해야 한다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이것을 </a:t>
            </a:r>
            <a:r>
              <a:rPr lang="ko-KR" altLang="en-US" sz="1600" dirty="0" err="1"/>
              <a:t>파싱</a:t>
            </a:r>
            <a:r>
              <a:rPr lang="en-US" altLang="ko-KR" sz="1600" dirty="0"/>
              <a:t>(parsing)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JSON.parse</a:t>
            </a:r>
            <a:r>
              <a:rPr lang="en-US" altLang="ko-KR" sz="1600" dirty="0"/>
              <a:t>(JSON </a:t>
            </a:r>
            <a:r>
              <a:rPr lang="ko-KR" altLang="en-US" sz="1600" dirty="0"/>
              <a:t>문자열</a:t>
            </a:r>
            <a:r>
              <a:rPr lang="en-US" altLang="ko-KR" sz="1600" dirty="0"/>
              <a:t>)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0382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15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JSON / JSON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표기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72058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'admin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email: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'minji6313@yahoo.com'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phone: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'010-512-4565'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//user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에 저장된 값을 출력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[object object]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stringfy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: JSON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객체를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객체로 변환해준다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userStr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userStr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name:'admin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', email: 'minji6313@yahoo.com', phone: '010-512-4565'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userStr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//parse : string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객체를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JSON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객체로 변환해준다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userStr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 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이터러블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이터레이터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제너레이터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 (GET , POST)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전개 연산자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/ JSON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표기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AJAX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ready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프로퍼티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Promise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callback Hell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16.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JSON / JSON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표기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72058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JSON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중괄호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{ }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안에 쓰는 게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JSON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의 표기법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//key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value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사이는 콜론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(:)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으로 구분한다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하나의 객체를 나타내고 그 값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emp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에 저장한다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emp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민들레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"25"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tel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"111-1234"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"address"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emp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에 값을 선언했기 때문에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emp.name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하면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emp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객체에서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name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의 값을 가져오는 것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ko-KR" alt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emp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emp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전화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emp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tel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endParaRPr lang="en-US" altLang="ko-KR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주소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emp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address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위의 값을 바디태그에서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result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인 태그에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innerHTML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으로 출력한다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"result"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JSON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표기법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"result"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17. AJAX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AJAX </a:t>
            </a:r>
            <a:r>
              <a:rPr lang="ko-KR" altLang="en-US" sz="1600" b="1" dirty="0"/>
              <a:t>서버와의 비동기 통신을 위한 방법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Asynchronous 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 And Xml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AJAX</a:t>
            </a:r>
            <a:r>
              <a:rPr lang="ko-KR" altLang="en-US" sz="1400" dirty="0" smtClean="0"/>
              <a:t>란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서버에 요청하는 것과 서버의 응답이 한꺼번에 일어나지 않는 것을 말합니다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요청 </a:t>
            </a:r>
            <a:r>
              <a:rPr lang="ko-KR" altLang="en-US" sz="1400" dirty="0"/>
              <a:t>후</a:t>
            </a:r>
            <a:r>
              <a:rPr lang="en-US" altLang="ko-KR" sz="1400" dirty="0"/>
              <a:t>, </a:t>
            </a:r>
            <a:r>
              <a:rPr lang="ko-KR" altLang="en-US" sz="1400" dirty="0"/>
              <a:t>응답을 기다리는 동안 다른 요청을 할 수 있습니다</a:t>
            </a:r>
            <a:r>
              <a:rPr lang="en-US" altLang="ko-KR" sz="14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비동기적인</a:t>
            </a:r>
            <a:r>
              <a:rPr lang="ko-KR" altLang="en-US" sz="1400" dirty="0"/>
              <a:t> 통신을 위해 서버와 클라이언트 사이에 주고받은 통신 방법이 </a:t>
            </a:r>
            <a:r>
              <a:rPr lang="en-US" altLang="ko-KR" sz="1400" dirty="0" err="1"/>
              <a:t>XMLHttpRequest</a:t>
            </a:r>
            <a:r>
              <a:rPr lang="ko-KR" altLang="en-US" sz="1400" dirty="0"/>
              <a:t>입니다</a:t>
            </a:r>
            <a:r>
              <a:rPr lang="en-US" altLang="ko-KR" sz="1400" dirty="0" smtClean="0"/>
              <a:t>. ES6 </a:t>
            </a:r>
            <a:r>
              <a:rPr lang="ko-KR" altLang="en-US" sz="1400" dirty="0"/>
              <a:t>이후에는 </a:t>
            </a:r>
            <a:r>
              <a:rPr lang="en-US" altLang="ko-KR" sz="1400" dirty="0"/>
              <a:t>fetch</a:t>
            </a:r>
            <a:r>
              <a:rPr lang="ko-KR" altLang="en-US" sz="1400" dirty="0"/>
              <a:t>를 사용하고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XMLHttpRequest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객체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웹 브라우저에서 서버로 데이터를 요청하고 서버에서 자료를 받아올 때는 </a:t>
            </a:r>
            <a:r>
              <a:rPr lang="en-US" altLang="ko-KR" sz="1400" dirty="0" smtClean="0"/>
              <a:t>HTTP </a:t>
            </a:r>
            <a:r>
              <a:rPr lang="ko-KR" altLang="en-US" sz="1400" dirty="0"/>
              <a:t>통산이 가능한 </a:t>
            </a:r>
            <a:r>
              <a:rPr lang="en-US" altLang="ko-KR" sz="1400" dirty="0" err="1"/>
              <a:t>XMLHttpRequest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사용한다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XMLHttpRequest</a:t>
            </a:r>
            <a:r>
              <a:rPr lang="en-US" altLang="ko-KR" sz="1400" dirty="0"/>
              <a:t> </a:t>
            </a:r>
            <a:r>
              <a:rPr lang="ko-KR" altLang="en-US" sz="1400" dirty="0"/>
              <a:t>객체의 </a:t>
            </a:r>
            <a:r>
              <a:rPr lang="ko-KR" altLang="en-US" sz="1400" dirty="0" err="1"/>
              <a:t>프로퍼티와</a:t>
            </a:r>
            <a:r>
              <a:rPr lang="ko-KR" altLang="en-US" sz="1400" dirty="0"/>
              <a:t> 메서드를 사용해서 자료를 주고받거나 상태를 체크한다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웹 페이지 전체가 아니라 필요한 부분만 자료만 가져올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XMLHttpRequest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XML</a:t>
            </a:r>
            <a:r>
              <a:rPr lang="ko-KR" altLang="en-US" sz="1400" dirty="0"/>
              <a:t>이라는 자료를 </a:t>
            </a:r>
            <a:r>
              <a:rPr lang="en-US" altLang="ko-KR" sz="1400" dirty="0"/>
              <a:t>'HTTP' </a:t>
            </a:r>
            <a:r>
              <a:rPr lang="ko-KR" altLang="en-US" sz="1400" dirty="0"/>
              <a:t>프로토콜을 사용해서 </a:t>
            </a:r>
            <a:r>
              <a:rPr lang="en-US" altLang="ko-KR" sz="1400" dirty="0"/>
              <a:t>'Request(</a:t>
            </a:r>
            <a:r>
              <a:rPr lang="ko-KR" altLang="en-US" sz="1400" dirty="0"/>
              <a:t>요청</a:t>
            </a:r>
            <a:r>
              <a:rPr lang="en-US" altLang="ko-KR" sz="1400" dirty="0"/>
              <a:t>)'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r>
              <a:rPr lang="ko-KR" altLang="en-US" sz="1400" dirty="0"/>
              <a:t>클라이언트가 자료를 요청 서버가 응답한다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new </a:t>
            </a:r>
            <a:r>
              <a:rPr lang="ko-KR" altLang="en-US" sz="1600" b="1" dirty="0" err="1"/>
              <a:t>예약어를</a:t>
            </a:r>
            <a:r>
              <a:rPr lang="ko-KR" altLang="en-US" sz="1600" b="1" dirty="0"/>
              <a:t> 사용해서 </a:t>
            </a:r>
            <a:r>
              <a:rPr lang="en-US" altLang="ko-KR" sz="1600" b="1" dirty="0" err="1"/>
              <a:t>XMLHttpRequest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객체의 인스턴스를 만든다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new </a:t>
            </a:r>
            <a:r>
              <a:rPr lang="en-US" altLang="ko-KR" sz="1400" dirty="0" err="1"/>
              <a:t>XMLHttpRequest</a:t>
            </a:r>
            <a:r>
              <a:rPr lang="en-US" altLang="ko-KR" sz="1400" dirty="0" smtClean="0"/>
              <a:t>() - </a:t>
            </a:r>
            <a:r>
              <a:rPr lang="en-US" altLang="ko-KR" sz="1400" dirty="0" err="1" smtClean="0"/>
              <a:t>XMLHttpRequest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객체를 만들면 서버로 자료를 요청하고 자료를 받아올 수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let </a:t>
            </a:r>
            <a:r>
              <a:rPr lang="en-US" altLang="ko-KR" sz="1400" dirty="0" err="1"/>
              <a:t>xhr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XMLHttpRequest</a:t>
            </a:r>
            <a:r>
              <a:rPr lang="en-US" altLang="ko-KR" sz="14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en-US" altLang="ko-KR" sz="1400" dirty="0" err="1"/>
              <a:t>XMLHttpRequest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만들어준다  </a:t>
            </a:r>
            <a:r>
              <a:rPr lang="en-US" altLang="ko-KR" sz="1400" dirty="0" smtClean="0"/>
              <a:t>2</a:t>
            </a:r>
            <a:r>
              <a:rPr lang="en-US" altLang="ko-KR" sz="1400" dirty="0"/>
              <a:t>. </a:t>
            </a:r>
            <a:r>
              <a:rPr lang="ko-KR" altLang="en-US" sz="1400" dirty="0"/>
              <a:t>어떤 자료를 가져올 지 알려준다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dirty="0"/>
              <a:t>클라이언트가 서버로 </a:t>
            </a:r>
            <a:r>
              <a:rPr lang="en-US" altLang="ko-KR" sz="1400" dirty="0"/>
              <a:t>,HTTP</a:t>
            </a:r>
            <a:r>
              <a:rPr lang="ko-KR" altLang="en-US" sz="1400" dirty="0"/>
              <a:t>요청을 보낸다</a:t>
            </a:r>
            <a:r>
              <a:rPr lang="en-US" altLang="ko-KR" sz="1400" dirty="0" smtClean="0"/>
              <a:t>. 4</a:t>
            </a:r>
            <a:r>
              <a:rPr lang="en-US" altLang="ko-KR" sz="1400" dirty="0"/>
              <a:t>. </a:t>
            </a:r>
            <a:r>
              <a:rPr lang="ko-KR" altLang="en-US" sz="1400" dirty="0"/>
              <a:t>서버에서 처리해준다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5. </a:t>
            </a:r>
            <a:r>
              <a:rPr lang="ko-KR" altLang="en-US" sz="1400" dirty="0"/>
              <a:t>자료를 </a:t>
            </a:r>
            <a:r>
              <a:rPr lang="ko-KR" altLang="en-US" sz="1400" dirty="0" err="1"/>
              <a:t>로딩하기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자료를 다시 전송해주었다</a:t>
            </a:r>
            <a:r>
              <a:rPr lang="en-US" altLang="ko-KR" sz="1400" dirty="0" smtClean="0"/>
              <a:t>.) 6</a:t>
            </a:r>
            <a:r>
              <a:rPr lang="en-US" altLang="ko-KR" sz="1400" dirty="0"/>
              <a:t>. </a:t>
            </a:r>
            <a:r>
              <a:rPr lang="ko-KR" altLang="en-US" sz="1400" dirty="0"/>
              <a:t>응답 자료를 처리하기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출력설계를</a:t>
            </a:r>
            <a:r>
              <a:rPr lang="ko-KR" altLang="en-US" sz="1400" dirty="0"/>
              <a:t> 진행</a:t>
            </a:r>
            <a:r>
              <a:rPr lang="en-US" altLang="ko-KR" sz="1400" dirty="0"/>
              <a:t>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926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17. AJAX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AJAX </a:t>
            </a:r>
            <a:r>
              <a:rPr lang="ko-KR" altLang="en-US" sz="1600" b="1" dirty="0"/>
              <a:t>서버와의 비동기 통신을 위한 방법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Asynchronous </a:t>
            </a:r>
            <a:r>
              <a:rPr lang="en-US" altLang="ko-KR" sz="1200" b="1" dirty="0" err="1">
                <a:solidFill>
                  <a:srgbClr val="FF0000"/>
                </a:solidFill>
              </a:rPr>
              <a:t>Javascript</a:t>
            </a:r>
            <a:r>
              <a:rPr lang="en-US" altLang="ko-KR" sz="1200" b="1" dirty="0">
                <a:solidFill>
                  <a:srgbClr val="FF0000"/>
                </a:solidFill>
              </a:rPr>
              <a:t> And Xml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AJAX</a:t>
            </a:r>
            <a:r>
              <a:rPr lang="ko-KR" altLang="en-US" sz="1200" dirty="0" smtClean="0"/>
              <a:t>란</a:t>
            </a:r>
            <a:r>
              <a:rPr lang="en-US" altLang="ko-KR" sz="1200" dirty="0" smtClean="0"/>
              <a:t>, </a:t>
            </a:r>
            <a:r>
              <a:rPr lang="ko-KR" altLang="en-US" sz="1200" dirty="0"/>
              <a:t>서버에 요청하는 것과 서버의 응답이 한꺼번에 일어나지 않는 것을 말합니다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요청 </a:t>
            </a:r>
            <a:r>
              <a:rPr lang="ko-KR" altLang="en-US" sz="1200" dirty="0"/>
              <a:t>후</a:t>
            </a:r>
            <a:r>
              <a:rPr lang="en-US" altLang="ko-KR" sz="1200" dirty="0"/>
              <a:t>, </a:t>
            </a:r>
            <a:r>
              <a:rPr lang="ko-KR" altLang="en-US" sz="1200" dirty="0"/>
              <a:t>응답을 기다리는 동안 다른 요청을 할 수 있습니다</a:t>
            </a:r>
            <a:r>
              <a:rPr lang="en-US" altLang="ko-KR" sz="1200" dirty="0"/>
              <a:t>.)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err="1"/>
              <a:t>비동기적인</a:t>
            </a:r>
            <a:r>
              <a:rPr lang="ko-KR" altLang="en-US" sz="1200" dirty="0"/>
              <a:t> 통신을 위해 서버와 클라이언트 사이에 주고받은 통신 방법이 </a:t>
            </a:r>
            <a:r>
              <a:rPr lang="en-US" altLang="ko-KR" sz="1200" dirty="0" err="1"/>
              <a:t>XMLHttpRequest</a:t>
            </a:r>
            <a:r>
              <a:rPr lang="ko-KR" altLang="en-US" sz="1200" dirty="0"/>
              <a:t>입니다</a:t>
            </a:r>
            <a:r>
              <a:rPr lang="en-US" altLang="ko-KR" sz="1200" dirty="0" smtClean="0"/>
              <a:t>. ES6 </a:t>
            </a:r>
            <a:r>
              <a:rPr lang="ko-KR" altLang="en-US" sz="1200" dirty="0"/>
              <a:t>이후에는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사용하고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XMLHttpRequest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객체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웹 브라우저에서 서버로 데이터를 요청하고 서버에서 자료를 받아올 때는 </a:t>
            </a:r>
            <a:r>
              <a:rPr lang="en-US" altLang="ko-KR" sz="1200" dirty="0" smtClean="0"/>
              <a:t>HTTP </a:t>
            </a:r>
            <a:r>
              <a:rPr lang="ko-KR" altLang="en-US" sz="1200" dirty="0"/>
              <a:t>통산이 가능한 </a:t>
            </a:r>
            <a:r>
              <a:rPr lang="en-US" altLang="ko-KR" sz="1200" dirty="0" err="1"/>
              <a:t>XMLHttpRequest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사용한다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err="1"/>
              <a:t>XMLHttpRequest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</a:t>
            </a:r>
            <a:r>
              <a:rPr lang="ko-KR" altLang="en-US" sz="1200" dirty="0" err="1"/>
              <a:t>프로퍼티와</a:t>
            </a:r>
            <a:r>
              <a:rPr lang="ko-KR" altLang="en-US" sz="1200" dirty="0"/>
              <a:t> 메서드를 사용해서 자료를 주고받거나 상태를 체크한다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웹 페이지 전체가 아니라 필요한 부분만 자료만 가져올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XMLHttpRequest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XML</a:t>
            </a:r>
            <a:r>
              <a:rPr lang="ko-KR" altLang="en-US" sz="1200" dirty="0"/>
              <a:t>이라는 자료를 </a:t>
            </a:r>
            <a:r>
              <a:rPr lang="en-US" altLang="ko-KR" sz="1200" dirty="0"/>
              <a:t>'HTTP' </a:t>
            </a:r>
            <a:r>
              <a:rPr lang="ko-KR" altLang="en-US" sz="1200" dirty="0"/>
              <a:t>프로토콜을 사용해서 </a:t>
            </a:r>
            <a:r>
              <a:rPr lang="en-US" altLang="ko-KR" sz="1200" dirty="0"/>
              <a:t>'Request(</a:t>
            </a:r>
            <a:r>
              <a:rPr lang="ko-KR" altLang="en-US" sz="1200" dirty="0"/>
              <a:t>요청</a:t>
            </a:r>
            <a:r>
              <a:rPr lang="en-US" altLang="ko-KR" sz="1200" dirty="0"/>
              <a:t>)'</a:t>
            </a:r>
            <a:r>
              <a:rPr lang="ko-KR" altLang="en-US" sz="1200" dirty="0"/>
              <a:t>한다</a:t>
            </a:r>
            <a:r>
              <a:rPr lang="en-US" altLang="ko-KR" sz="1200" dirty="0"/>
              <a:t>. </a:t>
            </a:r>
            <a:r>
              <a:rPr lang="ko-KR" altLang="en-US" sz="1200" dirty="0"/>
              <a:t>클라이언트가 자료를 요청 서버가 응답한다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new </a:t>
            </a:r>
            <a:r>
              <a:rPr lang="ko-KR" altLang="en-US" sz="1600" b="1" dirty="0" err="1"/>
              <a:t>예약어를</a:t>
            </a:r>
            <a:r>
              <a:rPr lang="ko-KR" altLang="en-US" sz="1600" b="1" dirty="0"/>
              <a:t> 사용해서 </a:t>
            </a:r>
            <a:r>
              <a:rPr lang="en-US" altLang="ko-KR" sz="1600" b="1" dirty="0" err="1"/>
              <a:t>XMLHttpRequest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객체의 인스턴스를 만든다</a:t>
            </a:r>
            <a:r>
              <a:rPr lang="en-US" altLang="ko-KR" sz="16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new </a:t>
            </a:r>
            <a:r>
              <a:rPr lang="en-US" altLang="ko-KR" sz="1200" dirty="0" err="1"/>
              <a:t>XMLHttpRequest</a:t>
            </a:r>
            <a:r>
              <a:rPr lang="en-US" altLang="ko-KR" sz="1200" dirty="0" smtClean="0"/>
              <a:t>() - </a:t>
            </a:r>
            <a:r>
              <a:rPr lang="en-US" altLang="ko-KR" sz="1200" dirty="0" err="1" smtClean="0"/>
              <a:t>XMLHttpRequest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객체를 만들면 서버로 자료를 요청하고 자료를 받아올 수 있다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let </a:t>
            </a:r>
            <a:r>
              <a:rPr lang="en-US" altLang="ko-KR" sz="1200" dirty="0" err="1"/>
              <a:t>xhr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XMLHttpRequest</a:t>
            </a:r>
            <a:r>
              <a:rPr lang="en-US" altLang="ko-KR" sz="12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1. </a:t>
            </a:r>
            <a:r>
              <a:rPr lang="en-US" altLang="ko-KR" sz="1200" dirty="0" err="1"/>
              <a:t>XMLHttpRequest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만들어준다  </a:t>
            </a:r>
            <a:r>
              <a:rPr lang="en-US" altLang="ko-KR" sz="1200" dirty="0" smtClean="0"/>
              <a:t>2</a:t>
            </a:r>
            <a:r>
              <a:rPr lang="en-US" altLang="ko-KR" sz="1200" dirty="0"/>
              <a:t>. </a:t>
            </a:r>
            <a:r>
              <a:rPr lang="ko-KR" altLang="en-US" sz="1200" dirty="0"/>
              <a:t>어떤 자료를 가져올 지 알려준다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클라이언트가 서버로 </a:t>
            </a:r>
            <a:r>
              <a:rPr lang="en-US" altLang="ko-KR" sz="1200" dirty="0"/>
              <a:t>,HTTP</a:t>
            </a:r>
            <a:r>
              <a:rPr lang="ko-KR" altLang="en-US" sz="1200" dirty="0"/>
              <a:t>요청을 보낸다</a:t>
            </a:r>
            <a:r>
              <a:rPr lang="en-US" altLang="ko-KR" sz="1200" dirty="0" smtClean="0"/>
              <a:t>. 4</a:t>
            </a:r>
            <a:r>
              <a:rPr lang="en-US" altLang="ko-KR" sz="1200" dirty="0"/>
              <a:t>. </a:t>
            </a:r>
            <a:r>
              <a:rPr lang="ko-KR" altLang="en-US" sz="1200" dirty="0"/>
              <a:t>서버에서 처리해준다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5. </a:t>
            </a:r>
            <a:r>
              <a:rPr lang="ko-KR" altLang="en-US" sz="1200" dirty="0"/>
              <a:t>자료를 </a:t>
            </a:r>
            <a:r>
              <a:rPr lang="ko-KR" altLang="en-US" sz="1200" dirty="0" err="1"/>
              <a:t>로딩하기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자료를 다시 전송해주었다</a:t>
            </a:r>
            <a:r>
              <a:rPr lang="en-US" altLang="ko-KR" sz="1200" dirty="0" smtClean="0"/>
              <a:t>.) 6</a:t>
            </a:r>
            <a:r>
              <a:rPr lang="en-US" altLang="ko-KR" sz="1200" dirty="0"/>
              <a:t>. </a:t>
            </a:r>
            <a:r>
              <a:rPr lang="ko-KR" altLang="en-US" sz="1200" dirty="0"/>
              <a:t>응답 자료를 처리하기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출력설계를</a:t>
            </a:r>
            <a:r>
              <a:rPr lang="ko-KR" altLang="en-US" sz="1200" dirty="0"/>
              <a:t> 진행</a:t>
            </a:r>
            <a:r>
              <a:rPr lang="en-US" altLang="ko-KR" sz="1200" dirty="0"/>
              <a:t>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843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18. AJAX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open() - </a:t>
            </a:r>
            <a:r>
              <a:rPr lang="ko-KR" altLang="en-US" sz="1600" b="1" dirty="0"/>
              <a:t>어떤 자료를 가져올 지 지정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ko-KR" altLang="en-US" sz="1600" dirty="0" smtClean="0"/>
              <a:t>서버로 </a:t>
            </a:r>
            <a:r>
              <a:rPr lang="ko-KR" altLang="en-US" sz="1600" dirty="0"/>
              <a:t>자료를 요청할 때 어떤 방식을 사용할 지</a:t>
            </a:r>
            <a:r>
              <a:rPr lang="en-US" altLang="ko-KR" sz="1600" dirty="0"/>
              <a:t>, </a:t>
            </a:r>
            <a:r>
              <a:rPr lang="ko-KR" altLang="en-US" sz="1600" dirty="0"/>
              <a:t>어떤 자료가 필요한지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비동기 처리 여부를 지정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R" sz="1600" dirty="0"/>
              <a:t>open(</a:t>
            </a:r>
            <a:r>
              <a:rPr lang="ko-KR" altLang="en-US" sz="1600" dirty="0"/>
              <a:t>방식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자료위치</a:t>
            </a:r>
            <a:r>
              <a:rPr lang="en-US" altLang="ko-KR" sz="1600" dirty="0"/>
              <a:t>, </a:t>
            </a:r>
            <a:r>
              <a:rPr lang="ko-KR" altLang="en-US" sz="1600" dirty="0"/>
              <a:t>비동기 여부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방식 </a:t>
            </a:r>
            <a:r>
              <a:rPr lang="en-US" altLang="ko-KR" sz="1600" dirty="0"/>
              <a:t>: HTTP </a:t>
            </a:r>
            <a:r>
              <a:rPr lang="ko-KR" altLang="en-US" sz="1600" dirty="0"/>
              <a:t>요청 방식을 지정한다</a:t>
            </a:r>
            <a:r>
              <a:rPr lang="en-US" altLang="ko-KR" sz="1600" dirty="0"/>
              <a:t>. GET</a:t>
            </a:r>
            <a:r>
              <a:rPr lang="ko-KR" altLang="en-US" sz="1600" dirty="0"/>
              <a:t>이나 </a:t>
            </a:r>
            <a:r>
              <a:rPr lang="en-US" altLang="ko-KR" sz="1600" dirty="0"/>
              <a:t>POST </a:t>
            </a:r>
            <a:r>
              <a:rPr lang="ko-KR" altLang="en-US" sz="1600" dirty="0"/>
              <a:t>중 하나이고 </a:t>
            </a:r>
            <a:r>
              <a:rPr lang="en-US" altLang="ko-KR" sz="1600" dirty="0"/>
              <a:t>, </a:t>
            </a:r>
            <a:r>
              <a:rPr lang="ko-KR" altLang="en-US" sz="1600" dirty="0"/>
              <a:t>대문자로 사용해야한다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자료 위치 </a:t>
            </a:r>
            <a:r>
              <a:rPr lang="en-US" altLang="ko-KR" sz="1600" dirty="0"/>
              <a:t>: </a:t>
            </a:r>
            <a:r>
              <a:rPr lang="ko-KR" altLang="en-US" sz="1600" dirty="0"/>
              <a:t>요청할 서버의 </a:t>
            </a:r>
            <a:r>
              <a:rPr lang="en-US" altLang="ko-KR" sz="1600" dirty="0"/>
              <a:t>URL</a:t>
            </a:r>
            <a:r>
              <a:rPr lang="ko-KR" altLang="en-US" sz="1600" dirty="0"/>
              <a:t>을 지정한다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비동기 여부 </a:t>
            </a:r>
            <a:r>
              <a:rPr lang="en-US" altLang="ko-KR" sz="1600" dirty="0"/>
              <a:t>: </a:t>
            </a:r>
            <a:r>
              <a:rPr lang="ko-KR" altLang="en-US" sz="1600" dirty="0"/>
              <a:t>비동기 요청인지</a:t>
            </a:r>
            <a:r>
              <a:rPr lang="en-US" altLang="ko-KR" sz="1600" dirty="0"/>
              <a:t>, </a:t>
            </a:r>
            <a:r>
              <a:rPr lang="ko-KR" altLang="en-US" sz="1600" dirty="0"/>
              <a:t>동기 요청인지의 여부를 </a:t>
            </a:r>
            <a:r>
              <a:rPr lang="ko-KR" altLang="en-US" sz="1600" dirty="0" smtClean="0"/>
              <a:t>판단하는 항복</a:t>
            </a:r>
            <a:r>
              <a:rPr lang="en-US" altLang="ko-KR" sz="1600" dirty="0"/>
              <a:t>. true - </a:t>
            </a:r>
            <a:r>
              <a:rPr lang="ko-KR" altLang="en-US" sz="1600" dirty="0"/>
              <a:t>비동기  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R" sz="1600" dirty="0"/>
              <a:t>false-</a:t>
            </a:r>
            <a:r>
              <a:rPr lang="ko-KR" altLang="en-US" sz="1600" dirty="0"/>
              <a:t>동기  기본적으로 비 동기 처리하므로 따로 지정하지 않으면 비동기로 처리한다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send() - </a:t>
            </a:r>
            <a:r>
              <a:rPr lang="ko-KR" altLang="en-US" sz="1600" b="1" dirty="0"/>
              <a:t>서버로 요청 전송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send(</a:t>
            </a:r>
            <a:r>
              <a:rPr lang="ko-KR" altLang="en-US" sz="1600" dirty="0"/>
              <a:t>내용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send( ) - </a:t>
            </a:r>
            <a:r>
              <a:rPr lang="ko-KR" altLang="en-US" sz="1600" dirty="0" err="1"/>
              <a:t>괄호안에</a:t>
            </a:r>
            <a:r>
              <a:rPr lang="ko-KR" altLang="en-US" sz="1600" dirty="0"/>
              <a:t> 들어가는 매개변수는 옵션이다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POST </a:t>
            </a:r>
            <a:r>
              <a:rPr lang="ko-KR" altLang="en-US" sz="1600" dirty="0"/>
              <a:t>방식을 사용할 경우에는 </a:t>
            </a:r>
            <a:r>
              <a:rPr lang="en-US" altLang="ko-KR" sz="1600" dirty="0"/>
              <a:t>"</a:t>
            </a:r>
            <a:r>
              <a:rPr lang="en-US" altLang="ko-KR" sz="1600" dirty="0" err="1"/>
              <a:t>test.txt".txt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비동기 방식으로 연결하려면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XMLHttpRequest</a:t>
            </a:r>
            <a:r>
              <a:rPr lang="en-US" altLang="ko-KR" sz="1600" dirty="0"/>
              <a:t>    </a:t>
            </a:r>
            <a:r>
              <a:rPr lang="en-US" altLang="ko-KR" sz="1600" dirty="0" err="1"/>
              <a:t>xrt.open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GET","Test.txt","true</a:t>
            </a:r>
            <a:r>
              <a:rPr lang="en-US" altLang="ko-KR" sz="1600" dirty="0" smtClean="0"/>
              <a:t>")''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JSON </a:t>
            </a:r>
            <a:r>
              <a:rPr lang="ko-KR" altLang="en-US" sz="1600" b="1" dirty="0"/>
              <a:t>가져오기 연습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JSON</a:t>
            </a:r>
            <a:r>
              <a:rPr lang="ko-KR" altLang="en-US" sz="1600" dirty="0"/>
              <a:t>자료는 기본적으로 서버에 저장되어 있다</a:t>
            </a:r>
            <a:r>
              <a:rPr lang="en-US" altLang="ko-KR" sz="1600" dirty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149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18. ready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프로퍼티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ready </a:t>
            </a:r>
            <a:r>
              <a:rPr lang="ko-KR" altLang="en-US" sz="1600" b="1" dirty="0" err="1"/>
              <a:t>프로퍼티</a:t>
            </a:r>
            <a:endParaRPr lang="ko-KR" altLang="en-US" sz="16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ready </a:t>
            </a:r>
            <a:r>
              <a:rPr lang="ko-KR" altLang="en-US" sz="1600" dirty="0" err="1"/>
              <a:t>프로퍼티는</a:t>
            </a:r>
            <a:r>
              <a:rPr lang="ko-KR" altLang="en-US" sz="1600" dirty="0"/>
              <a:t> </a:t>
            </a:r>
            <a:r>
              <a:rPr lang="en-US" altLang="ko-KR" sz="1600" dirty="0" err="1"/>
              <a:t>XMLHttpRequest</a:t>
            </a:r>
            <a:r>
              <a:rPr lang="en-US" altLang="ko-KR" sz="1600" dirty="0"/>
              <a:t> </a:t>
            </a:r>
            <a:r>
              <a:rPr lang="ko-KR" altLang="en-US" sz="1600" dirty="0"/>
              <a:t>객체의 현재상태를 나타냅니다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객체에서 서버로 </a:t>
            </a:r>
            <a:r>
              <a:rPr lang="ko-KR" altLang="en-US" sz="1600" dirty="0" err="1"/>
              <a:t>자료를요청했는지</a:t>
            </a:r>
            <a:r>
              <a:rPr lang="en-US" altLang="ko-KR" sz="1600" dirty="0"/>
              <a:t>, </a:t>
            </a:r>
            <a:r>
              <a:rPr lang="ko-KR" altLang="en-US" sz="1600" dirty="0"/>
              <a:t>자료가 도착했는지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사용할 준비가 되었는지 등을 알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0 </a:t>
            </a:r>
            <a:r>
              <a:rPr lang="ko-KR" altLang="en-US" sz="1600" dirty="0"/>
              <a:t>아직 아무 요청도 하지 않은 상태이다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1 </a:t>
            </a:r>
            <a:r>
              <a:rPr lang="ko-KR" altLang="en-US" sz="1600" dirty="0"/>
              <a:t>서버로 자료를 요청하고 성공한 상태이다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2 </a:t>
            </a:r>
            <a:r>
              <a:rPr lang="ko-KR" altLang="en-US" sz="1600" dirty="0"/>
              <a:t>서버 요청에 대한 응답으로 헤더가 도착한 상태이다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3 </a:t>
            </a:r>
            <a:r>
              <a:rPr lang="ko-KR" altLang="en-US" sz="1600" dirty="0"/>
              <a:t>서버에서 자료들이 로딩 중인 상태입니다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4 </a:t>
            </a:r>
            <a:r>
              <a:rPr lang="ko-KR" altLang="en-US" sz="1600" dirty="0"/>
              <a:t>자료 처리가 끝나서 프로그램에서 사용할 수 있는 상대이다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0 1 2 3 4 </a:t>
            </a:r>
            <a:r>
              <a:rPr lang="ko-KR" altLang="en-US" sz="1600" dirty="0"/>
              <a:t>순서대로 반복한다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status : 200</a:t>
            </a:r>
            <a:r>
              <a:rPr lang="ko-KR" altLang="en-US" sz="1600" dirty="0"/>
              <a:t>성공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statusText</a:t>
            </a:r>
            <a:r>
              <a:rPr lang="en-US" altLang="ko-KR" sz="1600" dirty="0"/>
              <a:t> : "OK</a:t>
            </a:r>
            <a:r>
              <a:rPr lang="en-US" altLang="ko-KR" sz="1600" dirty="0" smtClean="0"/>
              <a:t>"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721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19. ready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프로퍼티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readystate</a:t>
            </a:r>
            <a:r>
              <a:rPr lang="en-US" altLang="ko-KR" sz="1400" dirty="0"/>
              <a:t> </a:t>
            </a:r>
            <a:r>
              <a:rPr lang="ko-KR" altLang="en-US" sz="1400" dirty="0"/>
              <a:t>값은 요청이 </a:t>
            </a:r>
            <a:r>
              <a:rPr lang="ko-KR" altLang="en-US" sz="1400" dirty="0" err="1"/>
              <a:t>성공했는지를</a:t>
            </a:r>
            <a:r>
              <a:rPr lang="ko-KR" altLang="en-US" sz="1400" dirty="0"/>
              <a:t> 알려주기 때문에 만약 서버에 없는 파일을 요청하더라도 </a:t>
            </a:r>
            <a:r>
              <a:rPr lang="en-US" altLang="ko-KR" sz="1400" dirty="0" err="1"/>
              <a:t>readystate</a:t>
            </a:r>
            <a:r>
              <a:rPr lang="en-US" altLang="ko-KR" sz="1400" dirty="0"/>
              <a:t> </a:t>
            </a:r>
            <a:r>
              <a:rPr lang="ko-KR" altLang="en-US" sz="1400" dirty="0"/>
              <a:t>값은 </a:t>
            </a:r>
            <a:r>
              <a:rPr lang="en-US" altLang="ko-KR" sz="1400" dirty="0"/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요청에 성공하고 서버에 필요한 파일을 가져왔는지 체크하려면 </a:t>
            </a:r>
            <a:r>
              <a:rPr lang="en-US" altLang="ko-KR" sz="1400" dirty="0"/>
              <a:t>ready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값이 </a:t>
            </a:r>
            <a:r>
              <a:rPr lang="en-US" altLang="ko-KR" sz="1400" dirty="0"/>
              <a:t>4</a:t>
            </a:r>
            <a:r>
              <a:rPr lang="ko-KR" altLang="en-US" sz="1400" dirty="0"/>
              <a:t>이면서도 </a:t>
            </a:r>
            <a:r>
              <a:rPr lang="en-US" altLang="ko-KR" sz="1400" dirty="0"/>
              <a:t>state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값이 </a:t>
            </a:r>
            <a:r>
              <a:rPr lang="en-US" altLang="ko-KR" sz="1400" dirty="0"/>
              <a:t>200</a:t>
            </a:r>
            <a:r>
              <a:rPr lang="ko-KR" altLang="en-US" sz="1400" dirty="0"/>
              <a:t>일 </a:t>
            </a:r>
            <a:r>
              <a:rPr lang="ko-KR" altLang="en-US" sz="1400" dirty="0" smtClean="0"/>
              <a:t>경우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 err="1"/>
              <a:t>xhr.onreadystatechange</a:t>
            </a:r>
            <a:r>
              <a:rPr lang="en-US" altLang="ko-KR" sz="1400" dirty="0"/>
              <a:t> = function()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if (</a:t>
            </a:r>
            <a:r>
              <a:rPr lang="en-US" altLang="ko-KR" sz="1400" dirty="0" err="1"/>
              <a:t>xhr.readyState</a:t>
            </a:r>
            <a:r>
              <a:rPr lang="en-US" altLang="ko-KR" sz="1400" dirty="0"/>
              <a:t> === 4&amp;&amp; </a:t>
            </a:r>
            <a:r>
              <a:rPr lang="en-US" altLang="ko-KR" sz="1400" dirty="0" err="1"/>
              <a:t>xhr.state</a:t>
            </a:r>
            <a:r>
              <a:rPr lang="en-US" altLang="ko-KR" sz="1400" dirty="0"/>
              <a:t> === 200)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//</a:t>
            </a:r>
            <a:r>
              <a:rPr lang="ko-KR" altLang="en-US" sz="1400" dirty="0"/>
              <a:t>자료가 있고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가져오는데에</a:t>
            </a:r>
            <a:r>
              <a:rPr lang="ko-KR" altLang="en-US" sz="1400" dirty="0"/>
              <a:t> 성공했다면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</a:t>
            </a:r>
            <a:r>
              <a:rPr lang="en-US" altLang="ko-KR" sz="1400" dirty="0"/>
              <a:t>....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response, </a:t>
            </a:r>
            <a:r>
              <a:rPr lang="en-US" altLang="ko-KR" sz="1400" b="1" dirty="0" err="1"/>
              <a:t>resposeText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프로퍼티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 err="1"/>
              <a:t>respose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요청에 대한 응답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 err="1"/>
              <a:t>responseText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요청에 대한 응답이 문자열 형태로 저장된다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 값을 프로그래밍에 사용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responseType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응답 데이터의 종류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 err="1"/>
              <a:t>responseURL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응답을 보낸 </a:t>
            </a:r>
            <a:r>
              <a:rPr lang="en-US" altLang="ko-KR" sz="1400" b="1" dirty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responseXML</a:t>
            </a:r>
            <a:r>
              <a:rPr lang="en-US" altLang="ko-KR" sz="1400" b="1" dirty="0"/>
              <a:t> : HTML</a:t>
            </a:r>
            <a:r>
              <a:rPr lang="ko-KR" altLang="en-US" sz="1400" b="1" dirty="0"/>
              <a:t>이나 </a:t>
            </a:r>
            <a:r>
              <a:rPr lang="en-US" altLang="ko-KR" sz="1400" b="1" dirty="0"/>
              <a:t>XML </a:t>
            </a:r>
            <a:r>
              <a:rPr lang="ko-KR" altLang="en-US" sz="1400" b="1" dirty="0"/>
              <a:t>같은 형식의 데이터를 받아올 때 </a:t>
            </a:r>
            <a:r>
              <a:rPr lang="ko-KR" altLang="en-US" sz="1400" b="1" dirty="0" smtClean="0"/>
              <a:t>사용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콘솔 창에 다음과 같이 입력하면 </a:t>
            </a:r>
            <a:r>
              <a:rPr lang="ko-KR" altLang="en-US" sz="1400" dirty="0" smtClean="0"/>
              <a:t>어떤 값을 </a:t>
            </a:r>
            <a:r>
              <a:rPr lang="ko-KR" altLang="en-US" sz="1400" dirty="0"/>
              <a:t>가져왔는지 알 수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err="1"/>
              <a:t>xhr.responseText</a:t>
            </a:r>
            <a:r>
              <a:rPr lang="en-US" altLang="ko-KR" sz="1400" dirty="0"/>
              <a:t> </a:t>
            </a:r>
            <a:r>
              <a:rPr lang="ko-KR" altLang="en-US" sz="1400" dirty="0"/>
              <a:t>가져온 값 </a:t>
            </a:r>
            <a:r>
              <a:rPr lang="ko-KR" altLang="en-US" sz="1400" dirty="0" smtClean="0"/>
              <a:t>확인하기 </a:t>
            </a:r>
            <a:r>
              <a:rPr lang="en-US" altLang="ko-KR" sz="1400" dirty="0" smtClean="0"/>
              <a:t>- &gt; https</a:t>
            </a:r>
            <a:r>
              <a:rPr lang="en-US" altLang="ko-KR" sz="1400" dirty="0"/>
              <a:t>://jsonplaceholder.typicode.com/users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5321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20. ready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프로퍼티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fetch </a:t>
            </a:r>
            <a:r>
              <a:rPr lang="ko-KR" altLang="en-US" sz="1600" b="1" dirty="0"/>
              <a:t>함수는 </a:t>
            </a:r>
            <a:r>
              <a:rPr lang="en-US" altLang="ko-KR" sz="1600" b="1" dirty="0" err="1"/>
              <a:t>XMLHttpRequest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객체와 마찬가지로 </a:t>
            </a:r>
            <a:r>
              <a:rPr lang="en-US" altLang="ko-KR" sz="1600" b="1" dirty="0"/>
              <a:t>HTTP </a:t>
            </a:r>
            <a:r>
              <a:rPr lang="ko-KR" altLang="en-US" sz="1600" b="1" dirty="0"/>
              <a:t>요청 전송 기능을 제공하는 클라이언트 사이드 </a:t>
            </a:r>
            <a:r>
              <a:rPr lang="en-US" altLang="ko-KR" sz="1600" b="1" dirty="0"/>
              <a:t>web API</a:t>
            </a:r>
            <a:r>
              <a:rPr lang="ko-KR" altLang="en-US" sz="1600" b="1" dirty="0"/>
              <a:t>이다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= 'https://jsonplaceholder.typicode.com/users';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fetch(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.then(response =&gt; </a:t>
            </a:r>
            <a:r>
              <a:rPr lang="en-US" altLang="ko-KR" sz="1400" dirty="0" err="1"/>
              <a:t>response.json</a:t>
            </a:r>
            <a:r>
              <a:rPr lang="en-US" altLang="ko-KR" sz="1400" dirty="0"/>
              <a:t>())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.then(users =&gt; console.log(users));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fetch(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) </a:t>
            </a:r>
            <a:r>
              <a:rPr lang="ko-KR" altLang="en-US" sz="1400" dirty="0"/>
              <a:t>코드는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ko-KR" altLang="en-US" sz="1400" dirty="0"/>
              <a:t>주소에서 데이터를 가져오는 </a:t>
            </a:r>
            <a:r>
              <a:rPr lang="en-US" altLang="ko-KR" sz="1400" dirty="0"/>
              <a:t>promise </a:t>
            </a:r>
            <a:r>
              <a:rPr lang="ko-KR" altLang="en-US" sz="1400" dirty="0"/>
              <a:t>객체를 반환한다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이 </a:t>
            </a:r>
            <a:r>
              <a:rPr lang="en-US" altLang="ko-KR" sz="1400" dirty="0"/>
              <a:t>Promise </a:t>
            </a:r>
            <a:r>
              <a:rPr lang="ko-KR" altLang="en-US" sz="1400" dirty="0"/>
              <a:t>객체에 대해 </a:t>
            </a:r>
            <a:r>
              <a:rPr lang="en-US" altLang="ko-KR" sz="1400" dirty="0"/>
              <a:t>then() </a:t>
            </a:r>
            <a:r>
              <a:rPr lang="ko-KR" altLang="en-US" sz="1400" dirty="0"/>
              <a:t>메서드를 </a:t>
            </a:r>
            <a:r>
              <a:rPr lang="ko-KR" altLang="en-US" sz="1400" dirty="0" err="1"/>
              <a:t>체이닝</a:t>
            </a:r>
            <a:r>
              <a:rPr lang="ko-KR" altLang="en-US" sz="1400" dirty="0"/>
              <a:t> 하여</a:t>
            </a:r>
            <a:r>
              <a:rPr lang="en-US" altLang="ko-KR" sz="1400" dirty="0"/>
              <a:t>, Promise</a:t>
            </a:r>
            <a:r>
              <a:rPr lang="ko-KR" altLang="en-US" sz="1400" dirty="0"/>
              <a:t>가 처리될 경우 호출되는 </a:t>
            </a:r>
            <a:r>
              <a:rPr lang="ko-KR" altLang="en-US" sz="1400" dirty="0" err="1"/>
              <a:t>콜백</a:t>
            </a:r>
            <a:r>
              <a:rPr lang="ko-KR" altLang="en-US" sz="1400" dirty="0"/>
              <a:t> 함수를 등록한다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첫 번째 </a:t>
            </a:r>
            <a:r>
              <a:rPr lang="en-US" altLang="ko-KR" sz="1400" dirty="0"/>
              <a:t>then() </a:t>
            </a:r>
            <a:r>
              <a:rPr lang="ko-KR" altLang="en-US" sz="1400" dirty="0"/>
              <a:t>메서드에서는 이전 </a:t>
            </a:r>
            <a:r>
              <a:rPr lang="en-US" altLang="ko-KR" sz="1400" dirty="0"/>
              <a:t>Promise </a:t>
            </a:r>
            <a:r>
              <a:rPr lang="ko-KR" altLang="en-US" sz="1400" dirty="0"/>
              <a:t>객체가 처리된 결과인 </a:t>
            </a:r>
            <a:r>
              <a:rPr lang="en-US" altLang="ko-KR" sz="1400" dirty="0"/>
              <a:t>JSON </a:t>
            </a:r>
            <a:r>
              <a:rPr lang="ko-KR" altLang="en-US" sz="1400" dirty="0"/>
              <a:t>데이터를 받아와서</a:t>
            </a:r>
            <a:r>
              <a:rPr lang="en-US" altLang="ko-KR" sz="1400" dirty="0"/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console.log() </a:t>
            </a:r>
            <a:r>
              <a:rPr lang="ko-KR" altLang="en-US" sz="1400" dirty="0"/>
              <a:t>함수를 호출하여 콘솔에 출력한다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이 때</a:t>
            </a:r>
            <a:r>
              <a:rPr lang="en-US" altLang="ko-KR" sz="1400" dirty="0"/>
              <a:t>, </a:t>
            </a:r>
            <a:r>
              <a:rPr lang="ko-KR" altLang="en-US" sz="1400" dirty="0"/>
              <a:t>출력되는 데이터는 </a:t>
            </a:r>
            <a:r>
              <a:rPr lang="en-US" altLang="ko-KR" sz="1400" dirty="0"/>
              <a:t>JSON </a:t>
            </a:r>
            <a:r>
              <a:rPr lang="ko-KR" altLang="en-US" sz="1400" dirty="0"/>
              <a:t>데이터를 자바스크립트 객체로 </a:t>
            </a:r>
            <a:r>
              <a:rPr lang="ko-KR" altLang="en-US" sz="1400" dirty="0" err="1"/>
              <a:t>파싱한</a:t>
            </a:r>
            <a:r>
              <a:rPr lang="ko-KR" altLang="en-US" sz="1400" dirty="0"/>
              <a:t> 결과이다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9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21. Promise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en-US" altLang="ko-KR" sz="1600" b="1" dirty="0"/>
              <a:t>Promise </a:t>
            </a:r>
            <a:r>
              <a:rPr lang="ko-KR" altLang="en-US" sz="1600" b="1" dirty="0" err="1"/>
              <a:t>생성자</a:t>
            </a:r>
            <a:r>
              <a:rPr lang="ko-KR" altLang="en-US" sz="1600" b="1" dirty="0"/>
              <a:t> 함수는 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비동기 </a:t>
            </a:r>
            <a:r>
              <a:rPr lang="ko-KR" altLang="en-US" sz="1600" b="1" dirty="0"/>
              <a:t>처리를 수행할 </a:t>
            </a:r>
            <a:r>
              <a:rPr lang="ko-KR" altLang="en-US" sz="1600" b="1" dirty="0" err="1"/>
              <a:t>콜백함수를</a:t>
            </a:r>
            <a:r>
              <a:rPr lang="ko-KR" altLang="en-US" sz="1600" b="1" dirty="0"/>
              <a:t> 인수로 전달받는데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콜백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함수는 </a:t>
            </a:r>
            <a:r>
              <a:rPr lang="en-US" altLang="ko-KR" sz="1600" b="1" dirty="0"/>
              <a:t>resolve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reject </a:t>
            </a:r>
            <a:r>
              <a:rPr lang="ko-KR" altLang="en-US" sz="1600" b="1" dirty="0"/>
              <a:t>함수를 인수로 전달받는다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 err="1"/>
              <a:t>콜백을</a:t>
            </a:r>
            <a:r>
              <a:rPr lang="ko-KR" altLang="en-US" sz="1600" dirty="0"/>
              <a:t> 사용했을 때의 복잡함을 피하기 위해</a:t>
            </a:r>
            <a:r>
              <a:rPr lang="en-US" altLang="ko-KR" sz="1600" dirty="0"/>
              <a:t>, ES6</a:t>
            </a:r>
            <a:r>
              <a:rPr lang="ko-KR" altLang="en-US" sz="1600" dirty="0"/>
              <a:t>부터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프로미스</a:t>
            </a:r>
            <a:r>
              <a:rPr lang="en-US" altLang="ko-KR" sz="1600" dirty="0"/>
              <a:t>(Promise)" </a:t>
            </a:r>
            <a:r>
              <a:rPr lang="ko-KR" altLang="en-US" sz="1600" dirty="0"/>
              <a:t>등장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처리에 성공했을 때 실행할 함수와 성공하지 못했을 때 실행한 함수를 미리 약속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ko-KR" altLang="en-US" sz="1600" dirty="0" err="1"/>
              <a:t>프로미스를</a:t>
            </a:r>
            <a:r>
              <a:rPr lang="ko-KR" altLang="en-US" sz="1600" dirty="0"/>
              <a:t> 사용하려면 </a:t>
            </a:r>
            <a:r>
              <a:rPr lang="en-US" altLang="ko-KR" sz="1600" dirty="0"/>
              <a:t>Promise </a:t>
            </a:r>
            <a:r>
              <a:rPr lang="ko-KR" altLang="en-US" sz="1600" dirty="0"/>
              <a:t>객체를 먼저 만들어야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성공했을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실행할 함수 </a:t>
            </a:r>
            <a:r>
              <a:rPr lang="en-US" altLang="ko-KR" sz="1600" dirty="0"/>
              <a:t>resolve()</a:t>
            </a:r>
            <a:r>
              <a:rPr lang="ko-KR" altLang="en-US" sz="1600" dirty="0"/>
              <a:t>와 실패했을 때 실행할 함수 </a:t>
            </a:r>
            <a:r>
              <a:rPr lang="en-US" altLang="ko-KR" sz="1600" dirty="0"/>
              <a:t>reject()</a:t>
            </a:r>
            <a:r>
              <a:rPr lang="ko-KR" altLang="en-US" sz="1600" dirty="0"/>
              <a:t>도 함께 </a:t>
            </a:r>
            <a:r>
              <a:rPr lang="ko-KR" altLang="en-US" sz="1600" dirty="0" smtClean="0"/>
              <a:t>지정 </a:t>
            </a:r>
            <a:r>
              <a:rPr lang="en-US" altLang="ko-KR" sz="1600" dirty="0" smtClean="0"/>
              <a:t>new </a:t>
            </a:r>
            <a:r>
              <a:rPr lang="en-US" altLang="ko-KR" sz="1600" dirty="0"/>
              <a:t>Promise(resolve, reject)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 err="1"/>
              <a:t>프로미스는</a:t>
            </a:r>
            <a:r>
              <a:rPr lang="ko-KR" altLang="en-US" sz="1600" dirty="0"/>
              <a:t> 객체를 생성</a:t>
            </a:r>
            <a:r>
              <a:rPr lang="en-US" altLang="ko-KR" sz="1600" dirty="0"/>
              <a:t>(</a:t>
            </a:r>
            <a:r>
              <a:rPr lang="ko-KR" altLang="en-US" sz="1600" dirty="0"/>
              <a:t>제작</a:t>
            </a:r>
            <a:r>
              <a:rPr lang="en-US" altLang="ko-KR" sz="1600" dirty="0"/>
              <a:t>)</a:t>
            </a:r>
            <a:r>
              <a:rPr lang="ko-KR" altLang="en-US" sz="1600" dirty="0"/>
              <a:t>하는 부분과 소비하는 부분으로 나뉜다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 err="1"/>
              <a:t>프로미스</a:t>
            </a:r>
            <a:r>
              <a:rPr lang="ko-KR" altLang="en-US" sz="1600" dirty="0"/>
              <a:t> 제작 코드에서 </a:t>
            </a:r>
            <a:r>
              <a:rPr lang="en-US" altLang="ko-KR" sz="1600" dirty="0"/>
              <a:t>'</a:t>
            </a:r>
            <a:r>
              <a:rPr lang="ko-KR" altLang="en-US" sz="1600" dirty="0"/>
              <a:t>성공</a:t>
            </a:r>
            <a:r>
              <a:rPr lang="en-US" altLang="ko-KR" sz="1600" dirty="0"/>
              <a:t>'</a:t>
            </a:r>
            <a:r>
              <a:rPr lang="ko-KR" altLang="en-US" sz="1600" dirty="0"/>
              <a:t>과 </a:t>
            </a:r>
            <a:r>
              <a:rPr lang="en-US" altLang="ko-KR" sz="1600" dirty="0"/>
              <a:t>'</a:t>
            </a:r>
            <a:r>
              <a:rPr lang="ko-KR" altLang="en-US" sz="1600" dirty="0"/>
              <a:t>실패</a:t>
            </a:r>
            <a:r>
              <a:rPr lang="en-US" altLang="ko-KR" sz="1600" dirty="0"/>
              <a:t>'</a:t>
            </a:r>
            <a:r>
              <a:rPr lang="ko-KR" altLang="en-US" sz="1600" dirty="0"/>
              <a:t>를 확인한 후 </a:t>
            </a:r>
            <a:r>
              <a:rPr lang="ko-KR" altLang="en-US" sz="1600" dirty="0" err="1"/>
              <a:t>소비코드로</a:t>
            </a:r>
            <a:r>
              <a:rPr lang="ko-KR" altLang="en-US" sz="1600" dirty="0"/>
              <a:t> 알려준다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/>
              <a:t>프로미스의</a:t>
            </a:r>
            <a:r>
              <a:rPr lang="ko-KR" altLang="en-US" sz="1600" b="1" dirty="0" smtClean="0"/>
              <a:t> 상태 정보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pending : </a:t>
            </a:r>
            <a:r>
              <a:rPr lang="ko-KR" altLang="en-US" sz="1600" dirty="0" smtClean="0"/>
              <a:t>비동기 처리가 아직 수행되지 않은 상태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fulfilled : </a:t>
            </a:r>
            <a:r>
              <a:rPr lang="ko-KR" altLang="en-US" sz="1600" dirty="0" smtClean="0"/>
              <a:t>비동기 처리가 수행된 상태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성공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rejected : </a:t>
            </a:r>
            <a:r>
              <a:rPr lang="ko-KR" altLang="en-US" sz="1600" dirty="0" smtClean="0"/>
              <a:t>비동기 처리가 수행된 상태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실패</a:t>
            </a:r>
            <a:r>
              <a:rPr lang="en-US" altLang="ko-KR" sz="1600" dirty="0" smtClean="0"/>
              <a:t>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200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22. callback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지옥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72058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displayLetter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"STOP!"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displayLetter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대표적인 </a:t>
            </a:r>
            <a:r>
              <a:rPr lang="ko-KR" alt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콜백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지옥의 시작</a:t>
            </a:r>
          </a:p>
          <a:p>
            <a:r>
              <a:rPr lang="ko-KR" alt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콜백이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계속 반복되는 상태를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콜백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지옥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'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이라고 한다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소스의 </a:t>
            </a:r>
            <a:r>
              <a:rPr lang="ko-KR" alt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가독성이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떨어지고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오류가 발생했을 때 디버깅하기 어렵다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예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) 1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초마다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A -&gt; B -&gt; C -&gt; D -&gt; STOP!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순으로 표시</a:t>
            </a: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Set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1047" y="1179092"/>
            <a:ext cx="558192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중복되지 않는 유일한 값들의 집합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Set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함수는 </a:t>
            </a:r>
            <a:r>
              <a:rPr lang="ko-KR" altLang="en-US" sz="1400" dirty="0" err="1" smtClean="0"/>
              <a:t>이터러블을</a:t>
            </a:r>
            <a:r>
              <a:rPr lang="ko-KR" altLang="en-US" sz="1400" dirty="0" smtClean="0"/>
              <a:t> 인수로 전달 받아 </a:t>
            </a:r>
            <a:r>
              <a:rPr lang="en-US" altLang="ko-KR" sz="1400" dirty="0" smtClean="0"/>
              <a:t>Set </a:t>
            </a:r>
            <a:r>
              <a:rPr lang="ko-KR" altLang="en-US" sz="1400" dirty="0" smtClean="0"/>
              <a:t>객체를 생성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set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프로퍼티와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메서드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강의실에 </a:t>
            </a:r>
            <a:r>
              <a:rPr lang="ko-KR" altLang="en-US" sz="1400" dirty="0" smtClean="0"/>
              <a:t>출석체크하기 </a:t>
            </a:r>
            <a:r>
              <a:rPr lang="ko-KR" altLang="en-US" sz="1400" dirty="0"/>
              <a:t>위해 입장하는 학생 이름을 저장할 경우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학생이 잠시 나갔다가 다시 강의실에 들어와도 학생 이름을 </a:t>
            </a:r>
            <a:r>
              <a:rPr lang="en-US" altLang="ko-KR" sz="1400" dirty="0"/>
              <a:t>2</a:t>
            </a:r>
            <a:r>
              <a:rPr lang="ko-KR" altLang="en-US" sz="1400" dirty="0"/>
              <a:t>번 저장할 필요가 없으므로 이 경우에는 배열보다 </a:t>
            </a:r>
            <a:r>
              <a:rPr lang="en-US" altLang="ko-KR" sz="1400" dirty="0"/>
              <a:t>set</a:t>
            </a:r>
            <a:r>
              <a:rPr lang="ko-KR" altLang="en-US" sz="1400" dirty="0"/>
              <a:t>이 적합하다</a:t>
            </a:r>
            <a:r>
              <a:rPr lang="en-US" altLang="ko-KR" sz="14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set</a:t>
            </a:r>
            <a:r>
              <a:rPr lang="ko-KR" altLang="en-US" sz="1400" dirty="0"/>
              <a:t>메서드의 종류에는 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Set.prototype.size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 </a:t>
            </a:r>
            <a:r>
              <a:rPr lang="en-US" altLang="ko-KR" sz="1400" dirty="0" smtClean="0"/>
              <a:t>Set</a:t>
            </a:r>
            <a:r>
              <a:rPr lang="ko-KR" altLang="en-US" sz="1400" dirty="0" smtClean="0"/>
              <a:t>객체의 </a:t>
            </a:r>
            <a:r>
              <a:rPr lang="ko-KR" altLang="en-US" sz="1400" dirty="0" err="1" smtClean="0"/>
              <a:t>요소개수를</a:t>
            </a:r>
            <a:r>
              <a:rPr lang="ko-KR" altLang="en-US" sz="1400" dirty="0" smtClean="0"/>
              <a:t> 확인할 때 사용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Set.prototype</a:t>
            </a:r>
            <a:r>
              <a:rPr lang="en-US" altLang="ko-KR" sz="1400" dirty="0" err="1"/>
              <a:t>.</a:t>
            </a:r>
            <a:r>
              <a:rPr lang="en-US" altLang="ko-KR" sz="1400" dirty="0" err="1" smtClean="0"/>
              <a:t>add</a:t>
            </a:r>
            <a:r>
              <a:rPr lang="en-US" altLang="ko-KR" sz="1400" dirty="0"/>
              <a:t>(</a:t>
            </a:r>
            <a:r>
              <a:rPr lang="ko-KR" altLang="en-US" sz="1400" dirty="0"/>
              <a:t>값</a:t>
            </a:r>
            <a:r>
              <a:rPr lang="en-US" altLang="ko-KR" sz="1400" dirty="0"/>
              <a:t>) = </a:t>
            </a:r>
            <a:r>
              <a:rPr lang="en-US" altLang="ko-KR" sz="1400" dirty="0" smtClean="0"/>
              <a:t>Set</a:t>
            </a:r>
            <a:r>
              <a:rPr lang="ko-KR" altLang="en-US" sz="1400" dirty="0" smtClean="0"/>
              <a:t>객체의 요소를 추가한다 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3. </a:t>
            </a:r>
            <a:r>
              <a:rPr lang="en-US" altLang="ko-KR" sz="1400" dirty="0" err="1" smtClean="0"/>
              <a:t>Set.prototype.has</a:t>
            </a:r>
            <a:r>
              <a:rPr lang="en-US" altLang="ko-KR" sz="1400" dirty="0"/>
              <a:t>(</a:t>
            </a:r>
            <a:r>
              <a:rPr lang="ko-KR" altLang="en-US" sz="1400" dirty="0"/>
              <a:t>값</a:t>
            </a:r>
            <a:r>
              <a:rPr lang="en-US" altLang="ko-KR" sz="1400" dirty="0"/>
              <a:t>) = </a:t>
            </a:r>
            <a:r>
              <a:rPr lang="en-US" altLang="ko-KR" sz="1400" dirty="0" smtClean="0"/>
              <a:t>Set</a:t>
            </a:r>
            <a:r>
              <a:rPr lang="ko-KR" altLang="en-US" sz="1400" dirty="0" smtClean="0"/>
              <a:t>객체에 특정 요소가 존재하는지 확인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4. </a:t>
            </a:r>
            <a:r>
              <a:rPr lang="en-US" altLang="ko-KR" sz="1400" dirty="0" err="1" smtClean="0"/>
              <a:t>Set.prototype.forEach</a:t>
            </a:r>
            <a:r>
              <a:rPr lang="en-US" altLang="ko-KR" sz="1400" dirty="0" smtClean="0"/>
              <a:t> = </a:t>
            </a:r>
            <a:r>
              <a:rPr lang="ko-KR" altLang="en-US" sz="1400" dirty="0" smtClean="0"/>
              <a:t>객체의 요소를 순회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8695" y="1179092"/>
            <a:ext cx="558192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let numSet1 = new Set()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numSet1</a:t>
            </a:r>
            <a:r>
              <a:rPr lang="en-US" altLang="ko-KR" sz="1600" b="1" dirty="0">
                <a:solidFill>
                  <a:srgbClr val="FF0000"/>
                </a:solidFill>
              </a:rPr>
              <a:t>.add("one");   </a:t>
            </a:r>
            <a:r>
              <a:rPr lang="en-US" altLang="ko-KR" sz="1600" dirty="0"/>
              <a:t>//{"one"}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numSet1</a:t>
            </a:r>
            <a:r>
              <a:rPr lang="en-US" altLang="ko-KR" sz="1600" b="1" dirty="0">
                <a:solidFill>
                  <a:srgbClr val="FF0000"/>
                </a:solidFill>
              </a:rPr>
              <a:t>.add("two")    </a:t>
            </a:r>
            <a:r>
              <a:rPr lang="en-US" altLang="ko-KR" sz="1600" dirty="0"/>
              <a:t>//{"two"}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console.log(numSet1); // ["one" , "two"]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// </a:t>
            </a:r>
            <a:r>
              <a:rPr lang="ko-KR" altLang="en-US" sz="1600" dirty="0"/>
              <a:t>위 문장을 </a:t>
            </a:r>
            <a:r>
              <a:rPr lang="ko-KR" altLang="en-US" sz="1600" dirty="0" err="1"/>
              <a:t>체이닝</a:t>
            </a:r>
            <a:r>
              <a:rPr lang="ko-KR" altLang="en-US" sz="1600" dirty="0"/>
              <a:t> 해서 작성한다면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en-US" altLang="ko-KR" sz="1600" dirty="0"/>
              <a:t>//let numSet1 = new Set().add("one").add("two")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let numSet2 = new Set([1,2,3])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console.log(numSet2); //{1,2,3}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let numSet3 = new Set([1,2,1,3,1,5])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console.log(numSet3); //{1,2,3,5}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// </a:t>
            </a:r>
            <a:r>
              <a:rPr lang="ko-KR" altLang="en-US" sz="1600" dirty="0"/>
              <a:t>중복 값이 있는 배열을 받아도 중복 값을 모두 제거하고 </a:t>
            </a:r>
            <a:r>
              <a:rPr lang="en-US" altLang="ko-KR" sz="1600" dirty="0"/>
              <a:t>set</a:t>
            </a:r>
            <a:r>
              <a:rPr lang="ko-KR" altLang="en-US" sz="1600" dirty="0"/>
              <a:t>을 만든다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23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72058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도레미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백두산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도레미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//{'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도레미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백두산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'}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//keys(), values(), entries()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메서드는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이터러블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객체를 반환한다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())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//{'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도레미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백두산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'}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())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//{'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도레미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백두산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'}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entries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())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//{'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도레미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백두산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'}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//[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형식으로 모든 값을 반환한다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 entries()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Set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이터러블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이터레이터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이터러블</a:t>
            </a:r>
            <a:r>
              <a:rPr lang="ko-KR" altLang="en-US" sz="1600" b="1" dirty="0"/>
              <a:t> 객체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이터러블</a:t>
            </a:r>
            <a:r>
              <a:rPr lang="ko-KR" altLang="en-US" sz="1500" dirty="0"/>
              <a:t> 객체에서 </a:t>
            </a:r>
            <a:r>
              <a:rPr lang="ko-KR" altLang="en-US" sz="1500" dirty="0" err="1"/>
              <a:t>이터러블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iterable</a:t>
            </a:r>
            <a:r>
              <a:rPr lang="en-US" altLang="ko-KR" sz="1500" dirty="0"/>
              <a:t>)</a:t>
            </a:r>
            <a:r>
              <a:rPr lang="ko-KR" altLang="en-US" sz="1500" dirty="0"/>
              <a:t>이란</a:t>
            </a:r>
            <a:r>
              <a:rPr lang="en-US" altLang="ko-KR" sz="1500" dirty="0"/>
              <a:t>, '</a:t>
            </a:r>
            <a:r>
              <a:rPr lang="ko-KR" altLang="en-US" sz="1500" dirty="0"/>
              <a:t>순서대로 처리할 수 있다</a:t>
            </a:r>
            <a:r>
              <a:rPr lang="en-US" altLang="ko-KR" sz="1500" dirty="0"/>
              <a:t>'</a:t>
            </a:r>
            <a:r>
              <a:rPr lang="ko-KR" altLang="en-US" sz="1500" dirty="0"/>
              <a:t>는 뜻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예를 들어</a:t>
            </a:r>
            <a:r>
              <a:rPr lang="en-US" altLang="ko-KR" sz="1500" dirty="0"/>
              <a:t>, </a:t>
            </a:r>
            <a:r>
              <a:rPr lang="ko-KR" altLang="en-US" sz="1500" dirty="0"/>
              <a:t>배열은 인덱스와 값을 가지고 있으므로 인덱스 </a:t>
            </a:r>
            <a:r>
              <a:rPr lang="en-US" altLang="ko-KR" sz="1500" dirty="0"/>
              <a:t>0</a:t>
            </a:r>
            <a:r>
              <a:rPr lang="ko-KR" altLang="en-US" sz="1500" dirty="0"/>
              <a:t>부터 차례대로 값을 가져와서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처리할 </a:t>
            </a:r>
            <a:r>
              <a:rPr lang="ko-KR" altLang="en-US" sz="1500" dirty="0"/>
              <a:t>수 있기 때문에 </a:t>
            </a:r>
            <a:r>
              <a:rPr lang="ko-KR" altLang="en-US" sz="1500" dirty="0" err="1"/>
              <a:t>이터러블</a:t>
            </a:r>
            <a:r>
              <a:rPr lang="ko-KR" altLang="en-US" sz="1500" dirty="0"/>
              <a:t> 객체이다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String, Array, Map, Set</a:t>
            </a:r>
            <a:r>
              <a:rPr lang="ko-KR" altLang="en-US" sz="1500" dirty="0"/>
              <a:t>은 모두 </a:t>
            </a:r>
            <a:r>
              <a:rPr lang="ko-KR" altLang="en-US" sz="1500" dirty="0" err="1"/>
              <a:t>이터러블</a:t>
            </a:r>
            <a:r>
              <a:rPr lang="ko-KR" altLang="en-US" sz="1500" dirty="0"/>
              <a:t> </a:t>
            </a:r>
            <a:r>
              <a:rPr lang="ko-KR" altLang="en-US" sz="1500" dirty="0" err="1"/>
              <a:t>객체라</a:t>
            </a:r>
            <a:r>
              <a:rPr lang="ko-KR" altLang="en-US" sz="1500" dirty="0"/>
              <a:t> 한다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이터러블</a:t>
            </a:r>
            <a:r>
              <a:rPr lang="ko-KR" altLang="en-US" sz="1500" dirty="0"/>
              <a:t> 객체에서는 다음과 같은 기능을 사용할 수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for...of (</a:t>
            </a:r>
            <a:r>
              <a:rPr lang="ko-KR" altLang="en-US" sz="1500" dirty="0" err="1"/>
              <a:t>반복문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전개 연산자 </a:t>
            </a:r>
            <a:r>
              <a:rPr lang="en-US" altLang="ko-KR" sz="1500" dirty="0"/>
              <a:t>(...)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구조 분해 </a:t>
            </a:r>
            <a:r>
              <a:rPr lang="ko-KR" altLang="en-US" sz="1500" dirty="0" smtClean="0"/>
              <a:t>할당</a:t>
            </a:r>
            <a:endParaRPr lang="en-US" altLang="ko-KR" sz="1500" dirty="0" smtClean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Iterator </a:t>
            </a:r>
            <a:r>
              <a:rPr lang="ko-KR" altLang="en-US" sz="1600" b="1" dirty="0"/>
              <a:t>객체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콘솔 창에서 배열을 만든 후</a:t>
            </a:r>
            <a:r>
              <a:rPr lang="en-US" altLang="ko-KR" sz="1500" dirty="0"/>
              <a:t>, </a:t>
            </a:r>
            <a:r>
              <a:rPr lang="ko-KR" altLang="en-US" sz="1500" dirty="0"/>
              <a:t>배열의 </a:t>
            </a:r>
            <a:r>
              <a:rPr lang="ko-KR" altLang="en-US" sz="1500" dirty="0" err="1"/>
              <a:t>프로퍼티</a:t>
            </a:r>
            <a:r>
              <a:rPr lang="en-US" altLang="ko-KR" sz="1500" dirty="0"/>
              <a:t>, </a:t>
            </a:r>
            <a:r>
              <a:rPr lang="ko-KR" altLang="en-US" sz="1500" dirty="0"/>
              <a:t>메서드를 확인해본다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이터러블</a:t>
            </a:r>
            <a:r>
              <a:rPr lang="ko-KR" altLang="en-US" sz="1500" dirty="0"/>
              <a:t> 객체에는 </a:t>
            </a:r>
            <a:r>
              <a:rPr lang="en-US" altLang="ko-KR" sz="1500" dirty="0" err="1"/>
              <a:t>Symbol.iterator</a:t>
            </a:r>
            <a:r>
              <a:rPr lang="en-US" altLang="ko-KR" sz="1500" dirty="0"/>
              <a:t> </a:t>
            </a:r>
            <a:r>
              <a:rPr lang="ko-KR" altLang="en-US" sz="1500" dirty="0"/>
              <a:t>메서드가 포함되어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'</a:t>
            </a:r>
            <a:r>
              <a:rPr lang="ko-KR" altLang="en-US" sz="1500" dirty="0" err="1"/>
              <a:t>이터러블</a:t>
            </a:r>
            <a:r>
              <a:rPr lang="ko-KR" altLang="en-US" sz="1500" dirty="0"/>
              <a:t> 프로토콜</a:t>
            </a:r>
            <a:r>
              <a:rPr lang="en-US" altLang="ko-KR" sz="1500" dirty="0"/>
              <a:t>' </a:t>
            </a:r>
            <a:r>
              <a:rPr lang="ko-KR" altLang="en-US" sz="1500" dirty="0"/>
              <a:t>이라고 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 err="1"/>
              <a:t>Symbol.iterator</a:t>
            </a:r>
            <a:r>
              <a:rPr lang="en-US" altLang="ko-KR" sz="1500" dirty="0"/>
              <a:t> </a:t>
            </a:r>
            <a:r>
              <a:rPr lang="ko-KR" altLang="en-US" sz="1500" dirty="0"/>
              <a:t>메서드를 실행하면 </a:t>
            </a:r>
            <a:r>
              <a:rPr lang="en-US" altLang="ko-KR" sz="1500" dirty="0"/>
              <a:t>iterator </a:t>
            </a:r>
            <a:r>
              <a:rPr lang="ko-KR" altLang="en-US" sz="1500" dirty="0"/>
              <a:t>객체가 반환된다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607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872195"/>
            <a:ext cx="5874327" cy="42650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/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hi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endParaRPr lang="en-US" altLang="ko-KR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b="1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for..of</a:t>
            </a:r>
            <a:r>
              <a:rPr lang="ko-KR" altLang="en-US" sz="1600" b="1" dirty="0">
                <a:solidFill>
                  <a:srgbClr val="6A9955"/>
                </a:solidFill>
                <a:latin typeface="Consolas" panose="020B0609020204030204" pitchFamily="49" charset="0"/>
              </a:rPr>
              <a:t>로 </a:t>
            </a:r>
            <a:r>
              <a:rPr lang="ko-KR" altLang="en-US" sz="16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반복문을</a:t>
            </a:r>
            <a:r>
              <a:rPr lang="ko-KR" altLang="en-US" sz="1600" b="1" dirty="0">
                <a:solidFill>
                  <a:srgbClr val="6A9955"/>
                </a:solidFill>
                <a:latin typeface="Consolas" panose="020B0609020204030204" pitchFamily="49" charset="0"/>
              </a:rPr>
              <a:t> 만들어보자</a:t>
            </a:r>
            <a:endParaRPr lang="ko-KR" altLang="en-US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600" b="1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b="1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hi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  </a:t>
            </a:r>
          </a:p>
          <a:p>
            <a:pPr lvl="1"/>
            <a:r>
              <a:rPr lang="en-US" altLang="ko-KR" sz="1600" b="1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b="1" dirty="0">
                <a:solidFill>
                  <a:srgbClr val="6A9955"/>
                </a:solidFill>
                <a:latin typeface="Consolas" panose="020B0609020204030204" pitchFamily="49" charset="0"/>
              </a:rPr>
              <a:t>h , e , l , l , o (</a:t>
            </a:r>
            <a:r>
              <a:rPr lang="ko-KR" altLang="en-US" sz="1600" b="1" dirty="0">
                <a:solidFill>
                  <a:srgbClr val="6A9955"/>
                </a:solidFill>
                <a:latin typeface="Consolas" panose="020B0609020204030204" pitchFamily="49" charset="0"/>
              </a:rPr>
              <a:t>하나하나 개별로 출력된다</a:t>
            </a:r>
            <a:r>
              <a:rPr lang="en-US" altLang="ko-KR" sz="1600" b="1" dirty="0">
                <a:solidFill>
                  <a:srgbClr val="6A9955"/>
                </a:solidFill>
                <a:latin typeface="Consolas" panose="020B0609020204030204" pitchFamily="49" charset="0"/>
              </a:rPr>
              <a:t>.)</a:t>
            </a:r>
            <a:endParaRPr lang="ko-KR" altLang="en-US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600" b="1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b="1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chArray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= [...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hi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ko-KR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chArray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b="1" dirty="0">
                <a:solidFill>
                  <a:srgbClr val="6A9955"/>
                </a:solidFill>
                <a:latin typeface="Consolas" panose="020B0609020204030204" pitchFamily="49" charset="0"/>
              </a:rPr>
              <a:t>//['</a:t>
            </a:r>
            <a:r>
              <a:rPr lang="en-US" altLang="ko-KR" sz="16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h','e','l','l','o</a:t>
            </a:r>
            <a:r>
              <a:rPr lang="en-US" altLang="ko-KR" sz="1600" b="1" dirty="0">
                <a:solidFill>
                  <a:srgbClr val="6A9955"/>
                </a:solidFill>
                <a:latin typeface="Consolas" panose="020B0609020204030204" pitchFamily="49" charset="0"/>
              </a:rPr>
              <a:t>']</a:t>
            </a:r>
            <a:endParaRPr lang="en-US" altLang="ko-KR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b="1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b="1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ch1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ch2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hi</a:t>
            </a:r>
            <a:endParaRPr lang="en-US" altLang="ko-KR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ch1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ch2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4328" y="872196"/>
            <a:ext cx="6317672" cy="42650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Symbol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]();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//{value: 5, done: false}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//{value: 6, done: false}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//{value: 7, done: false}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//{value: 8, done: false}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//{value: 9, done: false}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//{value: undefined, done: true}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이터러블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이터레이터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5" y="5149094"/>
            <a:ext cx="12186237" cy="17207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7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이터레이터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객체란 객체의 요소를 </a:t>
            </a:r>
            <a:r>
              <a:rPr lang="ko-KR" altLang="en-US" sz="1600" dirty="0" smtClean="0">
                <a:solidFill>
                  <a:schemeClr val="bg1"/>
                </a:solidFill>
              </a:rPr>
              <a:t>순서대로 </a:t>
            </a:r>
            <a:r>
              <a:rPr lang="ko-KR" altLang="en-US" sz="1600" dirty="0">
                <a:solidFill>
                  <a:schemeClr val="bg1"/>
                </a:solidFill>
              </a:rPr>
              <a:t>꺼낼 수 있는 객체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next() </a:t>
            </a:r>
            <a:r>
              <a:rPr lang="ko-KR" altLang="en-US" sz="1600" dirty="0">
                <a:solidFill>
                  <a:schemeClr val="bg1"/>
                </a:solidFill>
              </a:rPr>
              <a:t>메서드가 있기 때문에 가능하다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next() </a:t>
            </a:r>
            <a:r>
              <a:rPr lang="ko-KR" altLang="en-US" sz="1600" dirty="0">
                <a:solidFill>
                  <a:schemeClr val="bg1"/>
                </a:solidFill>
              </a:rPr>
              <a:t>메서드는 </a:t>
            </a:r>
            <a:r>
              <a:rPr lang="en-US" altLang="ko-KR" sz="1600" dirty="0">
                <a:solidFill>
                  <a:schemeClr val="bg1"/>
                </a:solidFill>
              </a:rPr>
              <a:t>value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done</a:t>
            </a:r>
            <a:r>
              <a:rPr lang="ko-KR" altLang="en-US" sz="1600" dirty="0">
                <a:solidFill>
                  <a:schemeClr val="bg1"/>
                </a:solidFill>
              </a:rPr>
              <a:t>을 반환한다</a:t>
            </a:r>
            <a:r>
              <a:rPr lang="en-US" altLang="ko-KR" sz="1600" dirty="0">
                <a:solidFill>
                  <a:schemeClr val="bg1"/>
                </a:solidFill>
              </a:rPr>
              <a:t>. value - </a:t>
            </a:r>
            <a:r>
              <a:rPr lang="ko-KR" altLang="en-US" sz="1600" dirty="0">
                <a:solidFill>
                  <a:schemeClr val="bg1"/>
                </a:solidFill>
              </a:rPr>
              <a:t>다음 값</a:t>
            </a:r>
            <a:r>
              <a:rPr lang="en-US" altLang="ko-KR" sz="1600" dirty="0">
                <a:solidFill>
                  <a:schemeClr val="bg1"/>
                </a:solidFill>
              </a:rPr>
              <a:t>, done - </a:t>
            </a:r>
            <a:r>
              <a:rPr lang="ko-KR" altLang="en-US" sz="1600" dirty="0" err="1">
                <a:solidFill>
                  <a:schemeClr val="bg1"/>
                </a:solidFill>
              </a:rPr>
              <a:t>이터레이터</a:t>
            </a:r>
            <a:r>
              <a:rPr lang="ko-KR" altLang="en-US" sz="1600" dirty="0">
                <a:solidFill>
                  <a:schemeClr val="bg1"/>
                </a:solidFill>
              </a:rPr>
              <a:t> 객체가 끝났는지 </a:t>
            </a:r>
            <a:r>
              <a:rPr lang="ko-KR" altLang="en-US" sz="1600" dirty="0" smtClean="0">
                <a:solidFill>
                  <a:schemeClr val="bg1"/>
                </a:solidFill>
              </a:rPr>
              <a:t>여부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이터러블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이터레이터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일반 객체는 </a:t>
            </a:r>
            <a:r>
              <a:rPr lang="ko-KR" altLang="en-US" sz="1600" dirty="0" err="1"/>
              <a:t>이터러블</a:t>
            </a:r>
            <a:r>
              <a:rPr lang="ko-KR" altLang="en-US" sz="1600" dirty="0"/>
              <a:t> 하지 않다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 안에 많은 자료를 저장하고 처리해야 하기때문에 전개 연산자나 구조 분해 할당을 사용하거나 </a:t>
            </a:r>
            <a:r>
              <a:rPr lang="en-US" altLang="ko-KR" sz="1600" dirty="0" err="1"/>
              <a:t>for..of</a:t>
            </a:r>
            <a:r>
              <a:rPr lang="ko-KR" altLang="en-US" sz="1600" dirty="0"/>
              <a:t>문으로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순회하는 것이 편리하다</a:t>
            </a:r>
            <a:r>
              <a:rPr lang="en-US" altLang="ko-KR" sz="1600" dirty="0"/>
              <a:t>. / </a:t>
            </a:r>
            <a:r>
              <a:rPr lang="ko-KR" altLang="en-US" sz="1600" dirty="0"/>
              <a:t>일반 객체를 </a:t>
            </a:r>
            <a:r>
              <a:rPr lang="ko-KR" altLang="en-US" sz="1600" dirty="0" err="1"/>
              <a:t>이터러블하게</a:t>
            </a:r>
            <a:r>
              <a:rPr lang="ko-KR" altLang="en-US" sz="1600" dirty="0"/>
              <a:t> 만들어서 사용한다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제너레이터</a:t>
            </a:r>
            <a:r>
              <a:rPr lang="ko-KR" altLang="en-US" sz="1600" dirty="0"/>
              <a:t> 함수 사용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이터러블</a:t>
            </a:r>
            <a:r>
              <a:rPr lang="ko-KR" altLang="en-US" sz="1600" dirty="0"/>
              <a:t> 객체에는 </a:t>
            </a:r>
            <a:r>
              <a:rPr lang="en-US" altLang="ko-KR" sz="1600" dirty="0" err="1"/>
              <a:t>Symbol.iterator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메서드가 포함된다는 것은 해당 객체가 </a:t>
            </a:r>
            <a:r>
              <a:rPr lang="en-US" altLang="ko-KR" sz="1600" dirty="0" err="1"/>
              <a:t>for..of</a:t>
            </a:r>
            <a:r>
              <a:rPr lang="en-US" altLang="ko-KR" sz="1600" dirty="0"/>
              <a:t> </a:t>
            </a:r>
            <a:r>
              <a:rPr lang="ko-KR" altLang="en-US" sz="1600" dirty="0"/>
              <a:t>루프를 사용하여 순회 가능하다는 의미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이터레이터</a:t>
            </a:r>
            <a:r>
              <a:rPr lang="ko-KR" altLang="en-US" sz="1600" dirty="0"/>
              <a:t> 객체는 </a:t>
            </a:r>
            <a:r>
              <a:rPr lang="en-US" altLang="ko-KR" sz="1600" dirty="0"/>
              <a:t>next() </a:t>
            </a:r>
            <a:r>
              <a:rPr lang="ko-KR" altLang="en-US" sz="1600" dirty="0"/>
              <a:t>메서드를 가지고 있어서 </a:t>
            </a:r>
            <a:r>
              <a:rPr lang="en-US" altLang="ko-KR" sz="1600" dirty="0" err="1"/>
              <a:t>for..of</a:t>
            </a:r>
            <a:r>
              <a:rPr lang="en-US" altLang="ko-KR" sz="1600" dirty="0"/>
              <a:t> </a:t>
            </a:r>
            <a:r>
              <a:rPr lang="ko-KR" altLang="en-US" sz="1600" dirty="0"/>
              <a:t>루프를 사용하여 객체를 순회할 수 없다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Symbol</a:t>
            </a:r>
            <a:r>
              <a:rPr lang="ko-KR" altLang="en-US" sz="1600" dirty="0"/>
              <a:t>은 유일한 값을 나타내기 위한 자바스크립트의 데이터 타입 중 하나 </a:t>
            </a:r>
            <a:r>
              <a:rPr lang="en-US" altLang="ko-KR" sz="1600" dirty="0"/>
              <a:t>, </a:t>
            </a:r>
            <a:r>
              <a:rPr lang="ko-KR" altLang="en-US" sz="1600" dirty="0"/>
              <a:t>객체의 </a:t>
            </a:r>
            <a:r>
              <a:rPr lang="ko-KR" altLang="en-US" sz="1600" dirty="0" err="1"/>
              <a:t>프로퍼티를</a:t>
            </a:r>
            <a:r>
              <a:rPr lang="ko-KR" altLang="en-US" sz="1600" dirty="0"/>
              <a:t> 식별하는데 사용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예를들어</a:t>
            </a:r>
            <a:r>
              <a:rPr lang="en-US" altLang="ko-KR" sz="1600" dirty="0"/>
              <a:t>, Map</a:t>
            </a:r>
            <a:r>
              <a:rPr lang="ko-KR" altLang="en-US" sz="1600" dirty="0"/>
              <a:t>이나 </a:t>
            </a:r>
            <a:r>
              <a:rPr lang="en-US" altLang="ko-KR" sz="1600" dirty="0"/>
              <a:t>Set</a:t>
            </a:r>
            <a:r>
              <a:rPr lang="ko-KR" altLang="en-US" sz="1600" dirty="0"/>
              <a:t>과 같은 자료구조에서 키로 </a:t>
            </a:r>
            <a:r>
              <a:rPr lang="en-US" altLang="ko-KR" sz="1600" dirty="0"/>
              <a:t>Symbol </a:t>
            </a:r>
            <a:r>
              <a:rPr lang="ko-KR" altLang="en-US" sz="1600" dirty="0"/>
              <a:t>값을 사용하여 다른 키와 혼동되지 않고 고유한 값을 가지게 해줌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내부적으로 사용되는 </a:t>
            </a:r>
            <a:r>
              <a:rPr lang="ko-KR" altLang="en-US" sz="1600" dirty="0" err="1"/>
              <a:t>프로퍼티를</a:t>
            </a:r>
            <a:r>
              <a:rPr lang="ko-KR" altLang="en-US" sz="1600" dirty="0"/>
              <a:t> 표시하기 위해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/>
              <a:t>이터레이션</a:t>
            </a:r>
            <a:r>
              <a:rPr lang="ko-KR" altLang="en-US" sz="1600" b="1" dirty="0" smtClean="0"/>
              <a:t> 프로토콜은 다양한 데이터 공급자가 하나의 </a:t>
            </a:r>
            <a:r>
              <a:rPr lang="ko-KR" altLang="en-US" sz="1600" b="1" dirty="0" err="1" smtClean="0"/>
              <a:t>순회방식을</a:t>
            </a:r>
            <a:r>
              <a:rPr lang="ko-KR" altLang="en-US" sz="1600" b="1" dirty="0" smtClean="0"/>
              <a:t> 갖도록 규정하여 데이터 소비자가 효율적으로 다양한 데이터 공급자를 사용할 수 있도록 데이터 소비자와 데이터 공급자를 연결하는 인터페이스 역할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6371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제너레이터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7055" y="1179093"/>
            <a:ext cx="5315912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 err="1"/>
              <a:t>제너레이터</a:t>
            </a:r>
            <a:r>
              <a:rPr lang="ko-KR" altLang="en-US" sz="1700" b="1" dirty="0"/>
              <a:t> 함수 </a:t>
            </a:r>
            <a:r>
              <a:rPr lang="en-US" altLang="ko-KR" sz="1700" b="1" dirty="0"/>
              <a:t>- </a:t>
            </a:r>
            <a:r>
              <a:rPr lang="ko-KR" altLang="en-US" sz="1700" b="1" dirty="0" err="1"/>
              <a:t>코드블록의</a:t>
            </a:r>
            <a:r>
              <a:rPr lang="ko-KR" altLang="en-US" sz="1700" b="1" dirty="0"/>
              <a:t> 실행을 일시 중지했다가 필요한 시점에 재개할 수 있는 </a:t>
            </a:r>
            <a:r>
              <a:rPr lang="ko-KR" altLang="en-US" sz="1700" b="1" dirty="0" smtClean="0"/>
              <a:t>함수</a:t>
            </a:r>
            <a:endParaRPr lang="en-US" altLang="ko-KR" sz="17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일반 객체를 </a:t>
            </a:r>
            <a:r>
              <a:rPr lang="ko-KR" altLang="en-US" sz="1400" dirty="0" err="1"/>
              <a:t>이터러블하게</a:t>
            </a:r>
            <a:r>
              <a:rPr lang="ko-KR" altLang="en-US" sz="1400" dirty="0"/>
              <a:t> 만들기 위해 사용하는 함수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일반 함수와 구별하기 위해 </a:t>
            </a:r>
            <a:r>
              <a:rPr lang="en-US" altLang="ko-KR" sz="1400" dirty="0"/>
              <a:t>function </a:t>
            </a:r>
            <a:r>
              <a:rPr lang="ko-KR" altLang="en-US" sz="1400" dirty="0"/>
              <a:t>다음에 *기호를 붙여서 작성하고 함수 안에 </a:t>
            </a:r>
            <a:r>
              <a:rPr lang="en-US" altLang="ko-KR" sz="1400" dirty="0"/>
              <a:t>return</a:t>
            </a:r>
            <a:r>
              <a:rPr lang="ko-KR" altLang="en-US" sz="1400" dirty="0"/>
              <a:t>문 대신 </a:t>
            </a:r>
            <a:r>
              <a:rPr lang="en-US" altLang="ko-KR" sz="1400" dirty="0"/>
              <a:t>yield</a:t>
            </a:r>
            <a:r>
              <a:rPr lang="ko-KR" altLang="en-US" sz="1400" dirty="0"/>
              <a:t>문을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dirty="0" err="1"/>
              <a:t>제너레이터</a:t>
            </a:r>
            <a:r>
              <a:rPr lang="ko-KR" altLang="en-US" sz="1400" dirty="0"/>
              <a:t> 함수는 </a:t>
            </a:r>
            <a:r>
              <a:rPr lang="en-US" altLang="ko-KR" sz="1400" dirty="0"/>
              <a:t>function* </a:t>
            </a:r>
            <a:r>
              <a:rPr lang="ko-KR" altLang="en-US" sz="1400" dirty="0"/>
              <a:t>키워드를 사용하여 정의하며</a:t>
            </a:r>
            <a:r>
              <a:rPr lang="en-US" altLang="ko-KR" sz="1400" dirty="0"/>
              <a:t>, </a:t>
            </a:r>
            <a:r>
              <a:rPr lang="ko-KR" altLang="en-US" sz="1400" dirty="0"/>
              <a:t>함수 내부에서 </a:t>
            </a:r>
            <a:r>
              <a:rPr lang="en-US" altLang="ko-KR" sz="1400" dirty="0"/>
              <a:t>yield </a:t>
            </a:r>
            <a:r>
              <a:rPr lang="ko-KR" altLang="en-US" sz="1400" dirty="0"/>
              <a:t>키워드를 사용하여 값을 반환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yield </a:t>
            </a:r>
            <a:r>
              <a:rPr lang="ko-KR" altLang="en-US" sz="1400" dirty="0"/>
              <a:t>키워드는 해당 값을 반환하고</a:t>
            </a:r>
            <a:r>
              <a:rPr lang="en-US" altLang="ko-KR" sz="1400" dirty="0"/>
              <a:t>, </a:t>
            </a:r>
            <a:r>
              <a:rPr lang="ko-KR" altLang="en-US" sz="1400" dirty="0"/>
              <a:t>함수의 실행을 일시 </a:t>
            </a:r>
            <a:r>
              <a:rPr lang="ko-KR" altLang="en-US" sz="1400" dirty="0" smtClean="0"/>
              <a:t>중지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그리고 </a:t>
            </a:r>
            <a:r>
              <a:rPr lang="ko-KR" altLang="en-US" sz="1400" dirty="0"/>
              <a:t>다음 호출 시 해당위치부터 다시 시작하여 이전에 중지된 지점까지 실행을 재개합니다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" y="1179093"/>
            <a:ext cx="5315912" cy="52642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function*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gen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gen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제너레이터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제너레이터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함수와 일반 함수의 차이점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함수 </a:t>
            </a:r>
            <a:r>
              <a:rPr lang="ko-KR" altLang="en-US" sz="1400" b="1" dirty="0" err="1"/>
              <a:t>호출자에게</a:t>
            </a:r>
            <a:r>
              <a:rPr lang="ko-KR" altLang="en-US" sz="1400" b="1" dirty="0"/>
              <a:t> 함수 실행의 </a:t>
            </a:r>
            <a:r>
              <a:rPr lang="ko-KR" altLang="en-US" sz="1400" b="1" dirty="0" err="1"/>
              <a:t>제어권을</a:t>
            </a:r>
            <a:r>
              <a:rPr lang="ko-KR" altLang="en-US" sz="1400" b="1" dirty="0"/>
              <a:t> 양도할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일반 </a:t>
            </a:r>
            <a:r>
              <a:rPr lang="ko-KR" altLang="en-US" sz="1400" dirty="0"/>
              <a:t>함수는 함수 호출자가 함수를 호출한 이후에는 함수 실행을 제어할 수 </a:t>
            </a:r>
            <a:r>
              <a:rPr lang="ko-KR" altLang="en-US" sz="1400" dirty="0" smtClean="0"/>
              <a:t>없지만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제너레이터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함수는 함수 실행을 함수 호출자가 제어할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함수의 </a:t>
            </a:r>
            <a:r>
              <a:rPr lang="ko-KR" altLang="en-US" sz="1400" dirty="0" err="1"/>
              <a:t>제어권을</a:t>
            </a:r>
            <a:r>
              <a:rPr lang="ko-KR" altLang="en-US" sz="1400" dirty="0"/>
              <a:t> 함수가 독점하는 것이 아니라 함수 </a:t>
            </a:r>
            <a:r>
              <a:rPr lang="ko-KR" altLang="en-US" sz="1400" dirty="0" err="1"/>
              <a:t>호출자에게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양도</a:t>
            </a:r>
            <a:r>
              <a:rPr lang="en-US" altLang="ko-KR" sz="1400" dirty="0" smtClean="0"/>
              <a:t>(yield)</a:t>
            </a:r>
            <a:r>
              <a:rPr lang="ko-KR" altLang="en-US" sz="1400" dirty="0" smtClean="0"/>
              <a:t>할 </a:t>
            </a:r>
            <a:r>
              <a:rPr lang="ko-KR" altLang="en-US" sz="1400" dirty="0"/>
              <a:t>수 있다는 것을 </a:t>
            </a:r>
            <a:r>
              <a:rPr lang="ko-KR" altLang="en-US" sz="1400" dirty="0" smtClean="0"/>
              <a:t>의미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함수 </a:t>
            </a:r>
            <a:r>
              <a:rPr lang="ko-KR" altLang="en-US" sz="1400" b="1" dirty="0" err="1"/>
              <a:t>호출자와</a:t>
            </a:r>
            <a:r>
              <a:rPr lang="ko-KR" altLang="en-US" sz="1400" b="1" dirty="0"/>
              <a:t> 함수의 상태를 주고받을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</a:t>
            </a:r>
            <a:r>
              <a:rPr lang="ko-KR" altLang="en-US" sz="1400" dirty="0" err="1"/>
              <a:t>일반함수는</a:t>
            </a:r>
            <a:r>
              <a:rPr lang="ko-KR" altLang="en-US" sz="1400" dirty="0"/>
              <a:t> 함수가 실행되고 있는 동안에 함수 외부에서 함수 내부로 값을 전달하여 함수 상태 변경이 불가능하지만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</a:t>
            </a:r>
            <a:r>
              <a:rPr lang="ko-KR" altLang="en-US" sz="1400" dirty="0" err="1"/>
              <a:t>제너레이터</a:t>
            </a:r>
            <a:r>
              <a:rPr lang="ko-KR" altLang="en-US" sz="1400" dirty="0"/>
              <a:t> 함수는 함수 </a:t>
            </a:r>
            <a:r>
              <a:rPr lang="ko-KR" altLang="en-US" sz="1400" dirty="0" err="1"/>
              <a:t>호출자에게</a:t>
            </a:r>
            <a:r>
              <a:rPr lang="ko-KR" altLang="en-US" sz="1400" dirty="0"/>
              <a:t> 상태를 전달할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함수 호출자로부터 상태를 전달받을 수도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3.</a:t>
            </a:r>
            <a:r>
              <a:rPr lang="ko-KR" altLang="en-US" sz="1400" b="1" dirty="0" err="1"/>
              <a:t>제너레이터</a:t>
            </a:r>
            <a:r>
              <a:rPr lang="ko-KR" altLang="en-US" sz="1400" b="1" dirty="0"/>
              <a:t> 함수를 호출하면 </a:t>
            </a:r>
            <a:r>
              <a:rPr lang="ko-KR" altLang="en-US" sz="1400" b="1" dirty="0" err="1"/>
              <a:t>제너레이터</a:t>
            </a:r>
            <a:r>
              <a:rPr lang="ko-KR" altLang="en-US" sz="1400" b="1" dirty="0"/>
              <a:t> 객체를 반환한다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</a:t>
            </a:r>
            <a:r>
              <a:rPr lang="ko-KR" altLang="en-US" sz="1400" dirty="0" err="1"/>
              <a:t>일반함수는</a:t>
            </a:r>
            <a:r>
              <a:rPr lang="ko-KR" altLang="en-US" sz="1400" dirty="0"/>
              <a:t> 호출하면 </a:t>
            </a:r>
            <a:r>
              <a:rPr lang="ko-KR" altLang="en-US" sz="1400" dirty="0" err="1"/>
              <a:t>함수코드를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일괄실행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값을 반환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</a:t>
            </a:r>
            <a:r>
              <a:rPr lang="ko-KR" altLang="en-US" sz="1400" dirty="0" err="1"/>
              <a:t>제너레이터</a:t>
            </a:r>
            <a:r>
              <a:rPr lang="ko-KR" altLang="en-US" sz="1400" dirty="0"/>
              <a:t> 함수를 호출하면 함수 </a:t>
            </a:r>
            <a:r>
              <a:rPr lang="ko-KR" altLang="en-US" sz="1400" dirty="0" err="1"/>
              <a:t>코드실행이</a:t>
            </a:r>
            <a:r>
              <a:rPr lang="ko-KR" altLang="en-US" sz="1400" dirty="0"/>
              <a:t> 아니라 </a:t>
            </a:r>
            <a:r>
              <a:rPr lang="ko-KR" altLang="en-US" sz="1400" dirty="0" err="1"/>
              <a:t>이터러블이면서</a:t>
            </a:r>
            <a:r>
              <a:rPr lang="ko-KR" altLang="en-US" sz="1400" dirty="0"/>
              <a:t> 동시에 </a:t>
            </a:r>
            <a:r>
              <a:rPr lang="ko-KR" altLang="en-US" sz="1400" dirty="0" err="1"/>
              <a:t>이터레이터인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제너레이터</a:t>
            </a:r>
            <a:r>
              <a:rPr lang="ko-KR" altLang="en-US" sz="1400" dirty="0"/>
              <a:t> 객체를 반환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** </a:t>
            </a:r>
            <a:r>
              <a:rPr lang="ko-KR" altLang="en-US" sz="1400" b="1" dirty="0" err="1" smtClean="0"/>
              <a:t>제너레이터</a:t>
            </a:r>
            <a:r>
              <a:rPr lang="ko-KR" altLang="en-US" sz="1400" b="1" dirty="0" smtClean="0"/>
              <a:t> 객체는 </a:t>
            </a:r>
            <a:r>
              <a:rPr lang="en-US" altLang="ko-KR" sz="1400" b="1" dirty="0" err="1" smtClean="0"/>
              <a:t>Symbol.iterator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메서드를 상속받는 </a:t>
            </a:r>
            <a:r>
              <a:rPr lang="ko-KR" altLang="en-US" sz="1400" b="1" dirty="0" err="1" smtClean="0"/>
              <a:t>이터러블이면서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value,done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프로퍼티를</a:t>
            </a:r>
            <a:r>
              <a:rPr lang="ko-KR" altLang="en-US" sz="1400" b="1" dirty="0" smtClean="0"/>
              <a:t> 갖는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 </a:t>
            </a:r>
            <a:r>
              <a:rPr lang="ko-KR" altLang="en-US" sz="1400" b="1" dirty="0" err="1" smtClean="0"/>
              <a:t>이터레이터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리절트</a:t>
            </a:r>
            <a:r>
              <a:rPr lang="ko-KR" altLang="en-US" sz="1400" b="1" dirty="0" smtClean="0"/>
              <a:t> 객체를 반환하는 </a:t>
            </a:r>
            <a:r>
              <a:rPr lang="en-US" altLang="ko-KR" sz="1400" b="1" dirty="0" smtClean="0"/>
              <a:t>next </a:t>
            </a:r>
            <a:r>
              <a:rPr lang="ko-KR" altLang="en-US" sz="1400" b="1" dirty="0" smtClean="0"/>
              <a:t>메서드를 소유하는 </a:t>
            </a:r>
            <a:r>
              <a:rPr lang="ko-KR" altLang="en-US" sz="1400" b="1" dirty="0" err="1" smtClean="0"/>
              <a:t>이터레이터다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제너레이터</a:t>
            </a:r>
            <a:r>
              <a:rPr lang="ko-KR" altLang="en-US" sz="1400" dirty="0" smtClean="0"/>
              <a:t> 객체는 </a:t>
            </a:r>
            <a:r>
              <a:rPr lang="en-US" altLang="ko-KR" sz="1400" dirty="0" smtClean="0"/>
              <a:t>next </a:t>
            </a:r>
            <a:r>
              <a:rPr lang="ko-KR" altLang="en-US" sz="1400" dirty="0" smtClean="0"/>
              <a:t>메서드를 가지는 </a:t>
            </a:r>
            <a:r>
              <a:rPr lang="ko-KR" altLang="en-US" sz="1400" dirty="0" err="1" smtClean="0"/>
              <a:t>이터레이터이므로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Symbol.iterator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메서드를 호출해 별도 </a:t>
            </a:r>
            <a:r>
              <a:rPr lang="ko-KR" altLang="en-US" sz="1400" dirty="0" err="1" smtClean="0"/>
              <a:t>이터레이터를</a:t>
            </a:r>
            <a:r>
              <a:rPr lang="ko-KR" altLang="en-US" sz="1400" dirty="0" smtClean="0"/>
              <a:t> 생성할 필요는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40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10379</TotalTime>
  <Words>3343</Words>
  <Application>Microsoft Office PowerPoint</Application>
  <PresentationFormat>와이드스크린</PresentationFormat>
  <Paragraphs>523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1297</cp:revision>
  <dcterms:created xsi:type="dcterms:W3CDTF">2023-02-01T05:36:18Z</dcterms:created>
  <dcterms:modified xsi:type="dcterms:W3CDTF">2023-03-24T00:09:43Z</dcterms:modified>
</cp:coreProperties>
</file>