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40" r:id="rId4"/>
    <p:sldId id="474" r:id="rId5"/>
    <p:sldId id="472" r:id="rId6"/>
    <p:sldId id="473" r:id="rId7"/>
    <p:sldId id="475" r:id="rId8"/>
    <p:sldId id="478" r:id="rId9"/>
    <p:sldId id="476" r:id="rId10"/>
    <p:sldId id="477" r:id="rId11"/>
    <p:sldId id="479" r:id="rId12"/>
    <p:sldId id="480" r:id="rId13"/>
    <p:sldId id="481" r:id="rId14"/>
    <p:sldId id="4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37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Consolas" panose="020B0609020204030204" pitchFamily="49" charset="0"/>
              </a:rPr>
              <a:t>쿠키의 </a:t>
            </a:r>
            <a:r>
              <a:rPr lang="ko-KR" altLang="en-US" sz="1600" b="1" dirty="0">
                <a:latin typeface="Consolas" panose="020B0609020204030204" pitchFamily="49" charset="0"/>
              </a:rPr>
              <a:t>생성 및 사용 과정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1. </a:t>
            </a:r>
            <a:r>
              <a:rPr lang="ko-KR" altLang="en-US" sz="1400" dirty="0">
                <a:latin typeface="Consolas" panose="020B0609020204030204" pitchFamily="49" charset="0"/>
              </a:rPr>
              <a:t>쿠키는 웹 서버가 생성하여 브라우저로 보냄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사용자가 어떤 웹 서버에 처음 </a:t>
            </a:r>
            <a:r>
              <a:rPr lang="ko-KR" altLang="en-US" sz="1400" dirty="0" smtClean="0">
                <a:latin typeface="Consolas" panose="020B0609020204030204" pitchFamily="49" charset="0"/>
              </a:rPr>
              <a:t>접속 시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latin typeface="Consolas" panose="020B0609020204030204" pitchFamily="49" charset="0"/>
              </a:rPr>
              <a:t>웹 </a:t>
            </a:r>
            <a:r>
              <a:rPr lang="ko-KR" altLang="en-US" sz="1400" dirty="0">
                <a:latin typeface="Consolas" panose="020B0609020204030204" pitchFamily="49" charset="0"/>
              </a:rPr>
              <a:t>서버가 다음 요청에서 그 </a:t>
            </a:r>
            <a:r>
              <a:rPr lang="ko-KR" altLang="en-US" sz="1400" dirty="0" smtClean="0">
                <a:latin typeface="Consolas" panose="020B0609020204030204" pitchFamily="49" charset="0"/>
              </a:rPr>
              <a:t>사용자를 </a:t>
            </a:r>
            <a:r>
              <a:rPr lang="ko-KR" altLang="en-US" sz="1400" dirty="0">
                <a:latin typeface="Consolas" panose="020B0609020204030204" pitchFamily="49" charset="0"/>
              </a:rPr>
              <a:t>기억할 수 있도록 쿠키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이름과 </a:t>
            </a:r>
            <a:r>
              <a:rPr lang="ko-KR" altLang="en-US" sz="1400" dirty="0">
                <a:latin typeface="Consolas" panose="020B0609020204030204" pitchFamily="49" charset="0"/>
              </a:rPr>
              <a:t>값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를 만들어 </a:t>
            </a:r>
            <a:r>
              <a:rPr lang="ko-KR" altLang="en-US" sz="1400" dirty="0" smtClean="0">
                <a:latin typeface="Consolas" panose="020B0609020204030204" pitchFamily="49" charset="0"/>
              </a:rPr>
              <a:t>전송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2. </a:t>
            </a:r>
            <a:r>
              <a:rPr lang="ko-KR" altLang="en-US" sz="1400" dirty="0">
                <a:latin typeface="Consolas" panose="020B0609020204030204" pitchFamily="49" charset="0"/>
              </a:rPr>
              <a:t>쿠키를 받은 브라우저는 로컬 컴퓨터에 </a:t>
            </a:r>
            <a:r>
              <a:rPr lang="ko-KR" altLang="en-US" sz="1400" dirty="0" smtClean="0">
                <a:latin typeface="Consolas" panose="020B0609020204030204" pitchFamily="49" charset="0"/>
              </a:rPr>
              <a:t>저장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3. </a:t>
            </a:r>
            <a:r>
              <a:rPr lang="ko-KR" altLang="en-US" sz="1400" dirty="0">
                <a:latin typeface="Consolas" panose="020B0609020204030204" pitchFamily="49" charset="0"/>
              </a:rPr>
              <a:t>로컬 컴퓨터에서 동일한 웹 서버에 요청할 때 쿠키를 함께 전송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웹 서버로 요청하는 경우 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latin typeface="Consolas" panose="020B0609020204030204" pitchFamily="49" charset="0"/>
              </a:rPr>
              <a:t>웹 페이지 요청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이미지 요청 등 모든 웹 자원 요청 </a:t>
            </a:r>
            <a:r>
              <a:rPr lang="ko-KR" altLang="en-US" sz="1400" dirty="0" smtClean="0">
                <a:latin typeface="Consolas" panose="020B0609020204030204" pitchFamily="49" charset="0"/>
              </a:rPr>
              <a:t>포함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4. </a:t>
            </a:r>
            <a:r>
              <a:rPr lang="ko-KR" altLang="en-US" sz="1400" dirty="0">
                <a:latin typeface="Consolas" panose="020B0609020204030204" pitchFamily="49" charset="0"/>
              </a:rPr>
              <a:t>쿠키를 받은 웹 서버는 어떤 사용자로부터 요청이 왔는지 알 수 있음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사용 예시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방문했던 사이트에 다시 방문하였을 때 아이디와 비밀번호 자동 입력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팜업창을</a:t>
            </a:r>
            <a:r>
              <a:rPr lang="ko-KR" altLang="en-US" sz="1400" dirty="0">
                <a:latin typeface="Consolas" panose="020B0609020204030204" pitchFamily="49" charset="0"/>
              </a:rPr>
              <a:t> 통해 ＂오늘 </a:t>
            </a:r>
            <a:r>
              <a:rPr lang="ko-KR" altLang="en-US" sz="1400" dirty="0" err="1">
                <a:latin typeface="Consolas" panose="020B0609020204030204" pitchFamily="49" charset="0"/>
              </a:rPr>
              <a:t>이창을</a:t>
            </a:r>
            <a:r>
              <a:rPr lang="ko-KR" altLang="en-US" sz="1400" dirty="0">
                <a:latin typeface="Consolas" panose="020B0609020204030204" pitchFamily="49" charset="0"/>
              </a:rPr>
              <a:t> 다시 보지 </a:t>
            </a:r>
            <a:r>
              <a:rPr lang="ko-KR" altLang="en-US" sz="1400" dirty="0" err="1">
                <a:latin typeface="Consolas" panose="020B0609020204030204" pitchFamily="49" charset="0"/>
              </a:rPr>
              <a:t>않기＂체크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쿠키 구성 </a:t>
            </a:r>
            <a:r>
              <a:rPr lang="en-US" altLang="ko-KR" sz="1400" dirty="0">
                <a:latin typeface="Consolas" panose="020B0609020204030204" pitchFamily="49" charset="0"/>
              </a:rPr>
              <a:t>: 6</a:t>
            </a:r>
            <a:r>
              <a:rPr lang="ko-KR" altLang="en-US" sz="1400" dirty="0">
                <a:latin typeface="Consolas" panose="020B0609020204030204" pitchFamily="49" charset="0"/>
              </a:rPr>
              <a:t>개의 속성으로 구성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name = value; Expires </a:t>
            </a:r>
            <a:r>
              <a:rPr lang="ko-KR" altLang="en-US" sz="1400" dirty="0" err="1">
                <a:latin typeface="Consolas" panose="020B0609020204030204" pitchFamily="49" charset="0"/>
              </a:rPr>
              <a:t>만료시간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[Date]; Domain=[Domain]; Path=[Path]; [Secure]; </a:t>
            </a:r>
            <a:r>
              <a:rPr lang="en-US" altLang="ko-KR" sz="1400" dirty="0" err="1">
                <a:latin typeface="Consolas" panose="020B0609020204030204" pitchFamily="49" charset="0"/>
              </a:rPr>
              <a:t>HttpOnly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암호화한 경우에만 </a:t>
            </a:r>
            <a:r>
              <a:rPr lang="ko-KR" altLang="en-US" sz="1400" dirty="0" err="1">
                <a:latin typeface="Consolas" panose="020B0609020204030204" pitchFamily="49" charset="0"/>
              </a:rPr>
              <a:t>쿠키전송</a:t>
            </a:r>
            <a:r>
              <a:rPr lang="ko-KR" altLang="en-US" sz="1400" dirty="0">
                <a:latin typeface="Consolas" panose="020B0609020204030204" pitchFamily="49" charset="0"/>
              </a:rPr>
              <a:t> 가능</a:t>
            </a:r>
            <a:r>
              <a:rPr lang="en-US" altLang="ko-KR" sz="1400" dirty="0">
                <a:latin typeface="Consolas" panose="020B0609020204030204" pitchFamily="49" charset="0"/>
              </a:rPr>
              <a:t>... HTTP </a:t>
            </a:r>
            <a:r>
              <a:rPr lang="ko-KR" altLang="en-US" sz="1400" dirty="0" err="1">
                <a:latin typeface="Consolas" panose="020B0609020204030204" pitchFamily="49" charset="0"/>
              </a:rPr>
              <a:t>통신외에</a:t>
            </a:r>
            <a:r>
              <a:rPr lang="ko-KR" altLang="en-US" sz="1400" dirty="0">
                <a:latin typeface="Consolas" panose="020B0609020204030204" pitchFamily="49" charset="0"/>
              </a:rPr>
              <a:t> 다른 통신으로 쿠키 전송 불허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쿠키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 smtClean="0">
                <a:latin typeface="Consolas" panose="020B0609020204030204" pitchFamily="49" charset="0"/>
              </a:rPr>
              <a:t>콜백을</a:t>
            </a:r>
            <a:r>
              <a:rPr lang="ko-KR" altLang="en-US" sz="17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1700" b="1" dirty="0">
                <a:latin typeface="Consolas" panose="020B0609020204030204" pitchFamily="49" charset="0"/>
              </a:rPr>
              <a:t>사용했을 때의 복잡함을 피하기 위해</a:t>
            </a:r>
            <a:r>
              <a:rPr lang="en-US" altLang="ko-KR" sz="1700" b="1" dirty="0">
                <a:latin typeface="Consolas" panose="020B0609020204030204" pitchFamily="49" charset="0"/>
              </a:rPr>
              <a:t>, ES6</a:t>
            </a:r>
            <a:r>
              <a:rPr lang="ko-KR" altLang="en-US" sz="1700" b="1" dirty="0">
                <a:latin typeface="Consolas" panose="020B0609020204030204" pitchFamily="49" charset="0"/>
              </a:rPr>
              <a:t>부터 </a:t>
            </a:r>
            <a:r>
              <a:rPr lang="en-US" altLang="ko-KR" sz="1700" b="1" dirty="0">
                <a:latin typeface="Consolas" panose="020B0609020204030204" pitchFamily="49" charset="0"/>
              </a:rPr>
              <a:t>"</a:t>
            </a:r>
            <a:r>
              <a:rPr lang="ko-KR" altLang="en-US" sz="1700" b="1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700" b="1" dirty="0">
                <a:latin typeface="Consolas" panose="020B0609020204030204" pitchFamily="49" charset="0"/>
              </a:rPr>
              <a:t> </a:t>
            </a:r>
            <a:r>
              <a:rPr lang="en-US" altLang="ko-KR" sz="1700" b="1" dirty="0">
                <a:latin typeface="Consolas" panose="020B0609020204030204" pitchFamily="49" charset="0"/>
              </a:rPr>
              <a:t>(promise)"</a:t>
            </a:r>
            <a:r>
              <a:rPr lang="ko-KR" altLang="en-US" sz="1700" b="1" dirty="0">
                <a:latin typeface="Consolas" panose="020B0609020204030204" pitchFamily="49" charset="0"/>
              </a:rPr>
              <a:t>가 </a:t>
            </a:r>
            <a:r>
              <a:rPr lang="ko-KR" altLang="en-US" sz="1700" b="1" dirty="0" smtClean="0">
                <a:latin typeface="Consolas" panose="020B0609020204030204" pitchFamily="49" charset="0"/>
              </a:rPr>
              <a:t>등</a:t>
            </a:r>
            <a:r>
              <a:rPr lang="ko-KR" altLang="en-US" sz="1700" b="1" dirty="0">
                <a:latin typeface="Consolas" panose="020B0609020204030204" pitchFamily="49" charset="0"/>
              </a:rPr>
              <a:t>장</a:t>
            </a:r>
            <a:endParaRPr lang="en-US" altLang="ko-KR" sz="1700" b="1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처리에 성공했을 때 실행할 함수와 성공하지 못했을 때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실행할 함수를 미리 약속하기 위해서 사용한다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00" dirty="0" err="1">
                <a:latin typeface="Consolas" panose="020B0609020204030204" pitchFamily="49" charset="0"/>
              </a:rPr>
              <a:t>프로미스를</a:t>
            </a:r>
            <a:r>
              <a:rPr lang="ko-KR" altLang="en-US" sz="1700" dirty="0">
                <a:latin typeface="Consolas" panose="020B0609020204030204" pitchFamily="49" charset="0"/>
              </a:rPr>
              <a:t> 사용하려면</a:t>
            </a:r>
            <a:r>
              <a:rPr lang="en-US" altLang="ko-KR" sz="1700" dirty="0">
                <a:latin typeface="Consolas" panose="020B0609020204030204" pitchFamily="49" charset="0"/>
              </a:rPr>
              <a:t>, promise </a:t>
            </a:r>
            <a:r>
              <a:rPr lang="ko-KR" altLang="en-US" sz="1700" dirty="0">
                <a:latin typeface="Consolas" panose="020B0609020204030204" pitchFamily="49" charset="0"/>
              </a:rPr>
              <a:t>객체를 먼저 만들어야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성공했을 때 실행할 함수 </a:t>
            </a:r>
            <a:r>
              <a:rPr lang="en-US" altLang="ko-KR" sz="1700" dirty="0">
                <a:latin typeface="Consolas" panose="020B0609020204030204" pitchFamily="49" charset="0"/>
              </a:rPr>
              <a:t>resolve()</a:t>
            </a:r>
            <a:r>
              <a:rPr lang="ko-KR" altLang="en-US" sz="1700" dirty="0">
                <a:latin typeface="Consolas" panose="020B0609020204030204" pitchFamily="49" charset="0"/>
              </a:rPr>
              <a:t>와 실패했을 때 실행할 함수 </a:t>
            </a:r>
            <a:r>
              <a:rPr lang="en-US" altLang="ko-KR" sz="1700" dirty="0">
                <a:latin typeface="Consolas" panose="020B0609020204030204" pitchFamily="49" charset="0"/>
              </a:rPr>
              <a:t>reject()</a:t>
            </a:r>
            <a:r>
              <a:rPr lang="ko-KR" altLang="en-US" sz="1700" dirty="0">
                <a:latin typeface="Consolas" panose="020B0609020204030204" pitchFamily="49" charset="0"/>
              </a:rPr>
              <a:t>도 함께 지정한다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Promise(resolve, reject</a:t>
            </a:r>
            <a:r>
              <a:rPr lang="en-US" altLang="ko-KR" sz="1700" dirty="0" smtClean="0">
                <a:latin typeface="Consolas" panose="020B0609020204030204" pitchFamily="49" charset="0"/>
              </a:rPr>
              <a:t>) </a:t>
            </a:r>
            <a:r>
              <a:rPr lang="en-US" altLang="ko-KR" sz="17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700" dirty="0" err="1" smtClean="0">
                <a:latin typeface="Consolas" panose="020B0609020204030204" pitchFamily="49" charset="0"/>
              </a:rPr>
              <a:t>프로미스는</a:t>
            </a:r>
            <a:r>
              <a:rPr lang="ko-KR" altLang="en-US" sz="1700" dirty="0" smtClean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Consolas" panose="020B0609020204030204" pitchFamily="49" charset="0"/>
              </a:rPr>
              <a:t>객체를 생성</a:t>
            </a:r>
            <a:r>
              <a:rPr lang="en-US" altLang="ko-KR" sz="1700" dirty="0">
                <a:latin typeface="Consolas" panose="020B0609020204030204" pitchFamily="49" charset="0"/>
              </a:rPr>
              <a:t>(</a:t>
            </a:r>
            <a:r>
              <a:rPr lang="ko-KR" altLang="en-US" sz="1700" dirty="0">
                <a:latin typeface="Consolas" panose="020B0609020204030204" pitchFamily="49" charset="0"/>
              </a:rPr>
              <a:t>제작</a:t>
            </a:r>
            <a:r>
              <a:rPr lang="en-US" altLang="ko-KR" sz="1700" dirty="0">
                <a:latin typeface="Consolas" panose="020B0609020204030204" pitchFamily="49" charset="0"/>
              </a:rPr>
              <a:t>) </a:t>
            </a:r>
            <a:r>
              <a:rPr lang="ko-KR" altLang="en-US" sz="1700" dirty="0">
                <a:latin typeface="Consolas" panose="020B0609020204030204" pitchFamily="49" charset="0"/>
              </a:rPr>
              <a:t>하는 부분과 소비하는 부분으로 나뉜다</a:t>
            </a:r>
            <a:r>
              <a:rPr lang="en-US" altLang="ko-KR" sz="17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>
                <a:latin typeface="Consolas" panose="020B0609020204030204" pitchFamily="49" charset="0"/>
              </a:rPr>
              <a:t>프로미스를</a:t>
            </a:r>
            <a:r>
              <a:rPr lang="ko-KR" altLang="en-US" sz="1700" b="1" dirty="0">
                <a:latin typeface="Consolas" panose="020B0609020204030204" pitchFamily="49" charset="0"/>
              </a:rPr>
              <a:t> 실행할 때 사용하는 함수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.then()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성공했다는 결과를 보냈을 때 실행할 소스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.catch()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실패했다는 보냈을 때 실행할 소스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.finally() - </a:t>
            </a:r>
            <a:r>
              <a:rPr lang="ko-KR" altLang="en-US" sz="1700" dirty="0">
                <a:latin typeface="Consolas" panose="020B0609020204030204" pitchFamily="49" charset="0"/>
              </a:rPr>
              <a:t>프로미스에서 성공과 실패에 상관없이 실행할 </a:t>
            </a:r>
            <a:r>
              <a:rPr lang="ko-KR" altLang="en-US" sz="1700" dirty="0" smtClean="0">
                <a:latin typeface="Consolas" panose="020B0609020204030204" pitchFamily="49" charset="0"/>
              </a:rPr>
              <a:t>소스</a:t>
            </a:r>
            <a:endParaRPr lang="ko-KR" altLang="en-US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400" dirty="0">
                <a:latin typeface="Consolas" panose="020B0609020204030204" pitchFamily="49" charset="0"/>
              </a:rPr>
              <a:t> 객체 </a:t>
            </a:r>
            <a:r>
              <a:rPr lang="en-US" altLang="ko-KR" sz="1400" dirty="0">
                <a:latin typeface="Consolas" panose="020B0609020204030204" pitchFamily="49" charset="0"/>
              </a:rPr>
              <a:t>.then( </a:t>
            </a:r>
            <a:r>
              <a:rPr lang="en-US" altLang="ko-KR" sz="1400" dirty="0" smtClean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latin typeface="Consolas" panose="020B0609020204030204" pitchFamily="49" charset="0"/>
              </a:rPr>
              <a:t>.catch( ) .finally(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가독성이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좋게 작성하려면 </a:t>
            </a:r>
            <a:r>
              <a:rPr lang="ko-KR" altLang="en-US" sz="1400" dirty="0" err="1">
                <a:latin typeface="Consolas" panose="020B0609020204030204" pitchFamily="49" charset="0"/>
              </a:rPr>
              <a:t>세로형으로</a:t>
            </a:r>
            <a:r>
              <a:rPr lang="ko-KR" altLang="en-US" sz="1400" dirty="0">
                <a:latin typeface="Consolas" panose="020B0609020204030204" pitchFamily="49" charset="0"/>
              </a:rPr>
              <a:t> 아래로 나열하여 작성하는 편이다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Promise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Consolas" panose="020B0609020204030204" pitchFamily="49" charset="0"/>
              </a:rPr>
              <a:t>프로미스의</a:t>
            </a:r>
            <a:r>
              <a:rPr lang="ko-KR" altLang="en-US" b="1" dirty="0" smtClean="0">
                <a:latin typeface="Consolas" panose="020B0609020204030204" pitchFamily="49" charset="0"/>
              </a:rPr>
              <a:t> 상태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Consolas" panose="020B0609020204030204" pitchFamily="49" charset="0"/>
              </a:rPr>
              <a:t>프로미스는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resolve() </a:t>
            </a:r>
            <a:r>
              <a:rPr lang="ko-KR" altLang="en-US" sz="1600" dirty="0" smtClean="0">
                <a:latin typeface="Consolas" panose="020B0609020204030204" pitchFamily="49" charset="0"/>
              </a:rPr>
              <a:t>함수나 </a:t>
            </a:r>
            <a:r>
              <a:rPr lang="en-US" altLang="ko-KR" sz="1600" dirty="0" smtClean="0">
                <a:latin typeface="Consolas" panose="020B0609020204030204" pitchFamily="49" charset="0"/>
              </a:rPr>
              <a:t>reject() </a:t>
            </a:r>
            <a:r>
              <a:rPr lang="ko-KR" altLang="en-US" sz="1600" dirty="0" smtClean="0">
                <a:latin typeface="Consolas" panose="020B0609020204030204" pitchFamily="49" charset="0"/>
              </a:rPr>
              <a:t>함수를 매개변수로 받아서 실행하는 객체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Consolas" panose="020B0609020204030204" pitchFamily="49" charset="0"/>
              </a:rPr>
              <a:t>프로미스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resolve() </a:t>
            </a:r>
            <a:r>
              <a:rPr lang="ko-KR" altLang="en-US" sz="1600" dirty="0" smtClean="0">
                <a:latin typeface="Consolas" panose="020B0609020204030204" pitchFamily="49" charset="0"/>
              </a:rPr>
              <a:t>함수나 </a:t>
            </a:r>
            <a:r>
              <a:rPr lang="en-US" altLang="ko-KR" sz="1600" dirty="0" smtClean="0">
                <a:latin typeface="Consolas" panose="020B0609020204030204" pitchFamily="49" charset="0"/>
              </a:rPr>
              <a:t>reject() </a:t>
            </a:r>
            <a:r>
              <a:rPr lang="ko-KR" altLang="en-US" sz="1600" dirty="0" smtClean="0">
                <a:latin typeface="Consolas" panose="020B0609020204030204" pitchFamily="49" charset="0"/>
              </a:rPr>
              <a:t>함수를 실행하면서 상태가 바뀜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</a:rPr>
              <a:t>pending </a:t>
            </a:r>
            <a:r>
              <a:rPr lang="ko-KR" altLang="en-US" sz="1600" dirty="0" smtClean="0">
                <a:latin typeface="Consolas" panose="020B0609020204030204" pitchFamily="49" charset="0"/>
              </a:rPr>
              <a:t>처음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프로미스를</a:t>
            </a:r>
            <a:r>
              <a:rPr lang="ko-KR" altLang="en-US" sz="1600" dirty="0" smtClean="0">
                <a:latin typeface="Consolas" panose="020B0609020204030204" pitchFamily="49" charset="0"/>
              </a:rPr>
              <a:t> 만들면 대기상태가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--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만드는 상태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</a:rPr>
              <a:t>fulfilled </a:t>
            </a:r>
            <a:r>
              <a:rPr lang="ko-KR" altLang="en-US" sz="1600" dirty="0" smtClean="0">
                <a:latin typeface="Consolas" panose="020B0609020204030204" pitchFamily="49" charset="0"/>
              </a:rPr>
              <a:t>처리에 성공하면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이행상태가</a:t>
            </a:r>
            <a:r>
              <a:rPr lang="ko-KR" altLang="en-US" sz="1600" dirty="0" smtClean="0">
                <a:latin typeface="Consolas" panose="020B0609020204030204" pitchFamily="49" charset="0"/>
              </a:rPr>
              <a:t>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    -- then()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상황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Consolas" panose="020B0609020204030204" pitchFamily="49" charset="0"/>
              </a:rPr>
              <a:t>rejected </a:t>
            </a:r>
            <a:r>
              <a:rPr lang="ko-KR" altLang="en-US" sz="1600" dirty="0" smtClean="0">
                <a:latin typeface="Consolas" panose="020B0609020204030204" pitchFamily="49" charset="0"/>
              </a:rPr>
              <a:t>처리에 성공하지 못하면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거부상태가</a:t>
            </a:r>
            <a:r>
              <a:rPr lang="ko-KR" altLang="en-US" sz="1600" dirty="0" smtClean="0">
                <a:latin typeface="Consolas" panose="020B0609020204030204" pitchFamily="49" charset="0"/>
              </a:rPr>
              <a:t>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.--catch()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상황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600" b="1" dirty="0">
                <a:latin typeface="Consolas" panose="020B0609020204030204" pitchFamily="49" charset="0"/>
              </a:rPr>
              <a:t> 제작 코드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프롬프트 창을 통해 사용자에게 원하는 커피를 입력하게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커피 메뉴가 입력되었으면 화면에 주문이 접수되었다고 표시하고</a:t>
            </a:r>
            <a:r>
              <a:rPr lang="en-US" altLang="ko-KR" sz="1400" dirty="0">
                <a:latin typeface="Consolas" panose="020B0609020204030204" pitchFamily="49" charset="0"/>
              </a:rPr>
              <a:t>, 3</a:t>
            </a:r>
            <a:r>
              <a:rPr lang="ko-KR" altLang="en-US" sz="1400" dirty="0">
                <a:latin typeface="Consolas" panose="020B0609020204030204" pitchFamily="49" charset="0"/>
              </a:rPr>
              <a:t>초 후에 </a:t>
            </a:r>
            <a:r>
              <a:rPr lang="en-US" altLang="ko-KR" sz="1400" dirty="0">
                <a:latin typeface="Consolas" panose="020B0609020204030204" pitchFamily="49" charset="0"/>
              </a:rPr>
              <a:t>resolve </a:t>
            </a:r>
            <a:r>
              <a:rPr lang="ko-KR" altLang="en-US" sz="1400" dirty="0">
                <a:latin typeface="Consolas" panose="020B0609020204030204" pitchFamily="49" charset="0"/>
              </a:rPr>
              <a:t>함수에 커피 메뉴를 건네준다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커피 메뉴가 입력되지 않았으면 주문이 없다는 오류 </a:t>
            </a:r>
            <a:r>
              <a:rPr lang="ko-KR" altLang="en-US" sz="1400" dirty="0" err="1">
                <a:latin typeface="Consolas" panose="020B0609020204030204" pitchFamily="49" charset="0"/>
              </a:rPr>
              <a:t>메세지를</a:t>
            </a:r>
            <a:r>
              <a:rPr lang="ko-KR" altLang="en-US" sz="1400" dirty="0">
                <a:latin typeface="Consolas" panose="020B0609020204030204" pitchFamily="49" charset="0"/>
              </a:rPr>
              <a:t> 표시한다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Consolas" panose="020B0609020204030204" pitchFamily="49" charset="0"/>
              </a:rPr>
              <a:t>프로미스</a:t>
            </a:r>
            <a:r>
              <a:rPr lang="ko-KR" altLang="en-US" sz="1600" b="1" dirty="0">
                <a:latin typeface="Consolas" panose="020B0609020204030204" pitchFamily="49" charset="0"/>
              </a:rPr>
              <a:t> 소비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코드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  display </a:t>
            </a:r>
            <a:r>
              <a:rPr lang="ko-KR" altLang="en-US" sz="1400" dirty="0">
                <a:latin typeface="Consolas" panose="020B0609020204030204" pitchFamily="49" charset="0"/>
              </a:rPr>
              <a:t>함수를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실패하면 </a:t>
            </a:r>
            <a:r>
              <a:rPr lang="en-US" altLang="ko-KR" sz="1400" dirty="0" err="1">
                <a:latin typeface="Consolas" panose="020B0609020204030204" pitchFamily="49" charset="0"/>
              </a:rPr>
              <a:t>showErr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함수를 실행한다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latin typeface="Consolas" panose="020B0609020204030204" pitchFamily="49" charset="0"/>
              </a:rPr>
              <a:t>화면에 </a:t>
            </a:r>
            <a:r>
              <a:rPr lang="ko-KR" altLang="en-US" sz="1400" dirty="0">
                <a:latin typeface="Consolas" panose="020B0609020204030204" pitchFamily="49" charset="0"/>
              </a:rPr>
              <a:t>내용을 표시하는 </a:t>
            </a:r>
            <a:r>
              <a:rPr lang="en-US" altLang="ko-KR" sz="1400" dirty="0">
                <a:latin typeface="Consolas" panose="020B0609020204030204" pitchFamily="49" charset="0"/>
              </a:rPr>
              <a:t>display </a:t>
            </a:r>
            <a:r>
              <a:rPr lang="ko-KR" altLang="en-US" sz="1400" dirty="0">
                <a:latin typeface="Consolas" panose="020B0609020204030204" pitchFamily="49" charset="0"/>
              </a:rPr>
              <a:t>함수와 오류를 표시하는 </a:t>
            </a:r>
            <a:r>
              <a:rPr lang="en-US" altLang="ko-KR" sz="1400" dirty="0" err="1">
                <a:latin typeface="Consolas" panose="020B0609020204030204" pitchFamily="49" charset="0"/>
              </a:rPr>
              <a:t>showErr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함수를 만든다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Promise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"end"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어떤 커피를 주문하시겠습니까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".start"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주문 접수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},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커피를 주문하지 않았습니다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} });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".end"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준비완료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".end"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".start"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"done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showErr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".start"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showErr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따로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reject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설정하지 않을 경우 아래와 같이 간단하게 작성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let coffee = "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아메리카노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order = new Promise(resolve =&gt; {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console.log(`${coffee}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주문 접수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`);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 () =&gt;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{resolve(coffee);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 },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3000) });      </a:t>
            </a:r>
            <a:endParaRPr lang="en-US" altLang="ko-KR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function display(result)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        console.log(`${result}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준비완료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`*/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Promise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콜백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주문 접수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coffee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},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준비 완료 🎈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아메리카노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//display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함수를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콜백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함수로 전달했다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1.order("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아메리카노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", display)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호출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아메리카노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커피 주문을 접수하고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display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함수를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콜백으로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전달합니다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2.order()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함수가 실행된다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3.order()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 내부에서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console.log(`${coffee}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주문 접수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`)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실행한다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order()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 내부에서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메서드를 사용하여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콜백함수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display()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초 후에 실행하도록 예약합니다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5.3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초 대기 후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display()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함수가 실행됩니다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6. display()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 내부에서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console.log(`${result}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준비완료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`)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실행하여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아메리카노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준비완료를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출력한다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 API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자바스크립트에서 쿠키와 세션의 사용 이유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SessionStorage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쿠키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Promise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콜백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 부분에 지도를 출력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클릭하면 해당하는 도시의 좌표를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initMap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함수에 입력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initMap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seoul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Seoul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initMap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london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London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구글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API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키 입력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"http://maps.googleapis.com/maps/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js?key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=AIzaSyDjv1vV7b8oZdSIctBxNCv4p4hGBHE4Bps"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입력받은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도시명으로 좌표 획득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myLatlng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//map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변수를 생성하고 아래 정보를 입력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'map'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zoom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myLatlng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마커도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생성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myLatlng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'Click to zoom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사용자가 지도 위치를 변경해도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초 후에 다시 원위치로 돌아옴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center_changed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	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panTo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()); } ,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setZoom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setCenter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()); }) 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도시 변수에 좌표 입력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seoul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37.566535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lng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126.977969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london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51.507351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lng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0.127758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seoul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//default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기본 값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Google API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자바스크립트에서 쿠키와 세션의 사용 이유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Consolas" panose="020B0609020204030204" pitchFamily="49" charset="0"/>
              </a:rPr>
              <a:t>자바스크립트 쿠키와 세션 사용하는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이유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- </a:t>
            </a:r>
            <a:r>
              <a:rPr lang="en-US" altLang="ko-KR" sz="1400" dirty="0" smtClean="0">
                <a:latin typeface="Consolas" panose="020B0609020204030204" pitchFamily="49" charset="0"/>
              </a:rPr>
              <a:t>HTTP </a:t>
            </a:r>
            <a:r>
              <a:rPr lang="ko-KR" altLang="en-US" sz="1400" dirty="0">
                <a:latin typeface="Consolas" panose="020B0609020204030204" pitchFamily="49" charset="0"/>
              </a:rPr>
              <a:t>프로토콜의 특징이자 약점을 보완하기 위해 사용된다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1. Connectionless </a:t>
            </a:r>
            <a:r>
              <a:rPr lang="ko-KR" altLang="en-US" sz="1400" b="1" dirty="0">
                <a:latin typeface="Consolas" panose="020B0609020204030204" pitchFamily="49" charset="0"/>
              </a:rPr>
              <a:t>프로토콜 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비 연결 지향</a:t>
            </a:r>
            <a:r>
              <a:rPr lang="en-US" altLang="ko-KR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: </a:t>
            </a:r>
            <a:r>
              <a:rPr lang="ko-KR" altLang="en-US" sz="1400" dirty="0">
                <a:latin typeface="Consolas" panose="020B0609020204030204" pitchFamily="49" charset="0"/>
              </a:rPr>
              <a:t>클라이언트가 서버에 요청</a:t>
            </a:r>
            <a:r>
              <a:rPr lang="en-US" altLang="ko-KR" sz="1400" dirty="0">
                <a:latin typeface="Consolas" panose="020B0609020204030204" pitchFamily="49" charset="0"/>
              </a:rPr>
              <a:t>(Request) </a:t>
            </a:r>
            <a:r>
              <a:rPr lang="ko-KR" altLang="en-US" sz="1400" dirty="0">
                <a:latin typeface="Consolas" panose="020B0609020204030204" pitchFamily="49" charset="0"/>
              </a:rPr>
              <a:t>했을 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그 요청에 맞는 응답</a:t>
            </a:r>
            <a:r>
              <a:rPr lang="en-US" altLang="ko-KR" sz="1400" dirty="0">
                <a:latin typeface="Consolas" panose="020B0609020204030204" pitchFamily="49" charset="0"/>
              </a:rPr>
              <a:t>(Response</a:t>
            </a:r>
            <a:r>
              <a:rPr lang="ko-KR" altLang="en-US" sz="1400" dirty="0">
                <a:latin typeface="Consolas" panose="020B0609020204030204" pitchFamily="49" charset="0"/>
              </a:rPr>
              <a:t>을 보낸 후 연결을 끊는 처리방식이다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latin typeface="Consolas" panose="020B0609020204030204" pitchFamily="49" charset="0"/>
              </a:rPr>
              <a:t>. Stateless </a:t>
            </a:r>
            <a:r>
              <a:rPr lang="ko-KR" altLang="en-US" sz="1400" b="1" dirty="0">
                <a:latin typeface="Consolas" panose="020B0609020204030204" pitchFamily="49" charset="0"/>
              </a:rPr>
              <a:t>프로토콜 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 err="1">
                <a:latin typeface="Consolas" panose="020B0609020204030204" pitchFamily="49" charset="0"/>
              </a:rPr>
              <a:t>상태정보</a:t>
            </a:r>
            <a:r>
              <a:rPr lang="ko-KR" altLang="en-US" sz="1400" b="1" dirty="0">
                <a:latin typeface="Consolas" panose="020B0609020204030204" pitchFamily="49" charset="0"/>
              </a:rPr>
              <a:t> 유지 안함</a:t>
            </a:r>
            <a:r>
              <a:rPr lang="en-US" altLang="ko-KR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: </a:t>
            </a:r>
            <a:r>
              <a:rPr lang="ko-KR" altLang="en-US" sz="1400" dirty="0">
                <a:latin typeface="Consolas" panose="020B0609020204030204" pitchFamily="49" charset="0"/>
              </a:rPr>
              <a:t>클라이언트의 상태 정보를 가지지 않는 서버 처리 방식이다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클라이언트와 첫 번째 통신에서 데이터를 주고 받았다 해도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두번째 통신에서 이전 데이터를 유지하지 않는다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</a:rPr>
              <a:t>실제로는 데이터 유지가 필요한 경우가 많다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why? </a:t>
            </a:r>
            <a:r>
              <a:rPr lang="ko-KR" altLang="en-US" sz="1400" dirty="0">
                <a:latin typeface="Consolas" panose="020B0609020204030204" pitchFamily="49" charset="0"/>
              </a:rPr>
              <a:t>정보가 유지되지 않으면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매번 페이지를 이동할 때마다 </a:t>
            </a:r>
            <a:r>
              <a:rPr lang="ko-KR" altLang="en-US" sz="1400" dirty="0" err="1">
                <a:latin typeface="Consolas" panose="020B0609020204030204" pitchFamily="49" charset="0"/>
              </a:rPr>
              <a:t>로그인을</a:t>
            </a:r>
            <a:r>
              <a:rPr lang="ko-KR" altLang="en-US" sz="1400" dirty="0">
                <a:latin typeface="Consolas" panose="020B0609020204030204" pitchFamily="49" charset="0"/>
              </a:rPr>
              <a:t> 다시 하거나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상품을 선택했는데 구매 페이지에서 선택한 상품의 정보가 없거나 하는 등의 일이 발생할 수 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따라서 </a:t>
            </a:r>
            <a:r>
              <a:rPr lang="en-US" altLang="ko-KR" sz="1400" dirty="0" err="1">
                <a:latin typeface="Consolas" panose="020B0609020204030204" pitchFamily="49" charset="0"/>
              </a:rPr>
              <a:t>stateful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경우를 대처하기 위해서 쿠키와 세션을 사용한다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여기서 쿠키와 세션의 차이점은 크게 상태 정보의 저장 위치인데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ko-KR" altLang="en-US" sz="1400" dirty="0">
                <a:latin typeface="Consolas" panose="020B0609020204030204" pitchFamily="49" charset="0"/>
              </a:rPr>
              <a:t>중요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ko-KR" altLang="en-US" sz="1400" dirty="0">
                <a:latin typeface="Consolas" panose="020B0609020204030204" pitchFamily="49" charset="0"/>
              </a:rPr>
              <a:t>쿠키는 “클라이언트</a:t>
            </a:r>
            <a:r>
              <a:rPr lang="en-US" altLang="ko-KR" sz="1400" dirty="0">
                <a:latin typeface="Consolas" panose="020B0609020204030204" pitchFamily="49" charset="0"/>
              </a:rPr>
              <a:t>(=</a:t>
            </a:r>
            <a:r>
              <a:rPr lang="ko-KR" altLang="en-US" sz="1400" dirty="0">
                <a:latin typeface="Consolas" panose="020B0609020204030204" pitchFamily="49" charset="0"/>
              </a:rPr>
              <a:t>로컬</a:t>
            </a:r>
            <a:r>
              <a:rPr lang="en-US" altLang="ko-KR" sz="1400" dirty="0">
                <a:latin typeface="Consolas" panose="020B0609020204030204" pitchFamily="49" charset="0"/>
              </a:rPr>
              <a:t>pc)</a:t>
            </a:r>
            <a:r>
              <a:rPr lang="ko-KR" altLang="en-US" sz="1400" dirty="0">
                <a:latin typeface="Consolas" panose="020B0609020204030204" pitchFamily="49" charset="0"/>
              </a:rPr>
              <a:t>에 저장하고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세션은 “</a:t>
            </a:r>
            <a:r>
              <a:rPr lang="ko-KR" altLang="en-US" sz="1400" dirty="0" err="1">
                <a:latin typeface="Consolas" panose="020B0609020204030204" pitchFamily="49" charset="0"/>
              </a:rPr>
              <a:t>서버＂에</a:t>
            </a:r>
            <a:r>
              <a:rPr lang="ko-KR" altLang="en-US" sz="1400" dirty="0">
                <a:latin typeface="Consolas" panose="020B0609020204030204" pitchFamily="49" charset="0"/>
              </a:rPr>
              <a:t> 저장한다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서버와 클라이언트가 통신을 할 때 통신이 연속적으로 이어지지 않고 한 번 통신이 되면 끊어진다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따라서 서버는 클라이언트가 누구인지 계속 인증을 해줘야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r>
              <a:rPr lang="ko-KR" altLang="en-US" sz="1400" dirty="0">
                <a:latin typeface="Consolas" panose="020B0609020204030204" pitchFamily="49" charset="0"/>
              </a:rPr>
              <a:t>하지만 그것은 매우 귀찮고 번거로운 일이다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또한 </a:t>
            </a:r>
            <a:r>
              <a:rPr lang="ko-KR" altLang="en-US" sz="1400" dirty="0" err="1">
                <a:latin typeface="Consolas" panose="020B0609020204030204" pitchFamily="49" charset="0"/>
              </a:rPr>
              <a:t>웹페이지의</a:t>
            </a:r>
            <a:r>
              <a:rPr lang="ko-KR" altLang="en-US" sz="1400" dirty="0">
                <a:latin typeface="Consolas" panose="020B0609020204030204" pitchFamily="49" charset="0"/>
              </a:rPr>
              <a:t> 로딩을 느리게 만드는 요인이 되기도 한다 그런 번거로움을 해결하는 방법이 바로 쿠키와 세션이다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정리하면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클라이언트와 정보 유지를 하기 위해 사용하는 것이 쿠키와 세션이다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Session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Consolas" panose="020B0609020204030204" pitchFamily="49" charset="0"/>
              </a:rPr>
              <a:t>세션이란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 smtClean="0"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세션 </a:t>
            </a:r>
            <a:r>
              <a:rPr lang="ko-KR" altLang="en-US" sz="1400" dirty="0">
                <a:latin typeface="Consolas" panose="020B0609020204030204" pitchFamily="49" charset="0"/>
              </a:rPr>
              <a:t>스토리지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SessionStorage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latin typeface="Consolas" panose="020B0609020204030204" pitchFamily="49" charset="0"/>
              </a:rPr>
              <a:t>객체</a:t>
            </a:r>
          </a:p>
          <a:p>
            <a:r>
              <a:rPr lang="ko-KR" altLang="en-US" sz="1400" b="1" dirty="0">
                <a:latin typeface="Consolas" panose="020B0609020204030204" pitchFamily="49" charset="0"/>
              </a:rPr>
              <a:t>  </a:t>
            </a:r>
            <a:r>
              <a:rPr lang="en-US" altLang="ko-KR" sz="1400" b="1" dirty="0">
                <a:latin typeface="Consolas" panose="020B0609020204030204" pitchFamily="49" charset="0"/>
              </a:rPr>
              <a:t>(1) </a:t>
            </a:r>
            <a:r>
              <a:rPr lang="ko-KR" altLang="en-US" sz="1400" b="1" dirty="0">
                <a:latin typeface="Consolas" panose="020B0609020204030204" pitchFamily="49" charset="0"/>
              </a:rPr>
              <a:t>세션</a:t>
            </a:r>
            <a:r>
              <a:rPr lang="en-US" altLang="ko-KR" sz="1400" b="1" dirty="0">
                <a:latin typeface="Consolas" panose="020B0609020204030204" pitchFamily="49" charset="0"/>
              </a:rPr>
              <a:t>(Session)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쿠키는 저장 용량이 </a:t>
            </a:r>
            <a:r>
              <a:rPr lang="en-US" altLang="ko-KR" sz="1400" dirty="0">
                <a:latin typeface="Consolas" panose="020B0609020204030204" pitchFamily="49" charset="0"/>
              </a:rPr>
              <a:t>4kb</a:t>
            </a:r>
            <a:r>
              <a:rPr lang="ko-KR" altLang="en-US" sz="1400" dirty="0">
                <a:latin typeface="Consolas" panose="020B0609020204030204" pitchFamily="49" charset="0"/>
              </a:rPr>
              <a:t>에 불과하고 불필요한 트래픽을 발생시킴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세션은 키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값으로 이루어진 문자열 쌍을 저장할 수 있음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일정 </a:t>
            </a:r>
            <a:r>
              <a:rPr lang="ko-KR" altLang="en-US" sz="1400" dirty="0" err="1">
                <a:latin typeface="Consolas" panose="020B0609020204030204" pitchFamily="49" charset="0"/>
              </a:rPr>
              <a:t>시간동안</a:t>
            </a:r>
            <a:r>
              <a:rPr lang="ko-KR" altLang="en-US" sz="1400" dirty="0">
                <a:latin typeface="Consolas" panose="020B0609020204030204" pitchFamily="49" charset="0"/>
              </a:rPr>
              <a:t> 같은 사용자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브라우저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로부터 들어오는 일련의 요구를 하나의 상태로 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</a:t>
            </a:r>
            <a:r>
              <a:rPr lang="ko-KR" altLang="en-US" sz="1400" dirty="0" smtClean="0">
                <a:latin typeface="Consolas" panose="020B0609020204030204" pitchFamily="49" charset="0"/>
              </a:rPr>
              <a:t>그 </a:t>
            </a:r>
            <a:r>
              <a:rPr lang="ko-KR" altLang="en-US" sz="1400" dirty="0">
                <a:latin typeface="Consolas" panose="020B0609020204030204" pitchFamily="49" charset="0"/>
              </a:rPr>
              <a:t>상태를 일정하게 유지시키는 기술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여기서 일정 시간은 방문자가 웹 브라우저를 통해 웹 서버에서 접속한 시점으로부터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</a:t>
            </a:r>
            <a:r>
              <a:rPr lang="ko-KR" altLang="en-US" sz="1400" dirty="0" smtClean="0">
                <a:latin typeface="Consolas" panose="020B0609020204030204" pitchFamily="49" charset="0"/>
              </a:rPr>
              <a:t>웹 </a:t>
            </a:r>
            <a:r>
              <a:rPr lang="ko-KR" altLang="en-US" sz="1400" dirty="0">
                <a:latin typeface="Consolas" panose="020B0609020204030204" pitchFamily="49" charset="0"/>
              </a:rPr>
              <a:t>브라우저를 종료하여 연결을 끝내는 시점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즉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방문자가 웹 서버에 접속해 있는 상태를 하나의 단위로 보고 그것을 세션이라고 한다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한 윈도우에서 연결된 웹 사이트의 웹 페이지들끼리 데이터를 주고 받는 임시 저장 공간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latin typeface="Consolas" panose="020B0609020204030204" pitchFamily="49" charset="0"/>
              </a:rPr>
            </a:br>
            <a:r>
              <a:rPr lang="ko-KR" altLang="en-US" sz="1400" b="1" dirty="0">
                <a:latin typeface="Consolas" panose="020B0609020204030204" pitchFamily="49" charset="0"/>
              </a:rPr>
              <a:t>  </a:t>
            </a:r>
            <a:r>
              <a:rPr lang="en-US" altLang="ko-KR" sz="1400" b="1" dirty="0">
                <a:latin typeface="Consolas" panose="020B0609020204030204" pitchFamily="49" charset="0"/>
              </a:rPr>
              <a:t>(2) </a:t>
            </a:r>
            <a:r>
              <a:rPr lang="ko-KR" altLang="en-US" sz="1400" b="1" dirty="0">
                <a:latin typeface="Consolas" panose="020B0609020204030204" pitchFamily="49" charset="0"/>
              </a:rPr>
              <a:t>세션 특징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웹 서버에 웹 컨테이너의 상태를 유지하기 위한 정보를 저장 </a:t>
            </a:r>
            <a:r>
              <a:rPr lang="en-US" altLang="ko-KR" sz="1400" dirty="0" smtClean="0">
                <a:latin typeface="Consolas" panose="020B0609020204030204" pitchFamily="49" charset="0"/>
              </a:rPr>
              <a:t>,  </a:t>
            </a:r>
            <a:r>
              <a:rPr lang="ko-KR" altLang="en-US" sz="1400" dirty="0" smtClean="0">
                <a:latin typeface="Consolas" panose="020B0609020204030204" pitchFamily="49" charset="0"/>
              </a:rPr>
              <a:t>웹 </a:t>
            </a:r>
            <a:r>
              <a:rPr lang="ko-KR" altLang="en-US" sz="1400" dirty="0">
                <a:latin typeface="Consolas" panose="020B0609020204030204" pitchFamily="49" charset="0"/>
              </a:rPr>
              <a:t>서버의 저장되는 쿠키</a:t>
            </a:r>
            <a:r>
              <a:rPr lang="en-US" altLang="ko-KR" sz="1400" dirty="0">
                <a:latin typeface="Consolas" panose="020B0609020204030204" pitchFamily="49" charset="0"/>
              </a:rPr>
              <a:t>(=</a:t>
            </a:r>
            <a:r>
              <a:rPr lang="ko-KR" altLang="en-US" sz="1400" dirty="0">
                <a:latin typeface="Consolas" panose="020B0609020204030204" pitchFamily="49" charset="0"/>
              </a:rPr>
              <a:t>세션 쿠키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브라우저 탭</a:t>
            </a:r>
            <a:r>
              <a:rPr lang="en-US" altLang="ko-KR" sz="1400" dirty="0">
                <a:latin typeface="Consolas" panose="020B0609020204030204" pitchFamily="49" charset="0"/>
              </a:rPr>
              <a:t>or</a:t>
            </a:r>
            <a:r>
              <a:rPr lang="ko-KR" altLang="en-US" sz="1400" dirty="0">
                <a:latin typeface="Consolas" panose="020B0609020204030204" pitchFamily="49" charset="0"/>
              </a:rPr>
              <a:t>창을 닫거나 서버에서 세션을 삭제했을 때만 소멸하므로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쿠키보다 비교적 보안이 좋다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저장 데이터에 제한이 없다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서버 용량이 허용하는 한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각 클라이언트 고유 </a:t>
            </a:r>
            <a:r>
              <a:rPr lang="en-US" altLang="ko-KR" sz="1400" dirty="0">
                <a:latin typeface="Consolas" panose="020B0609020204030204" pitchFamily="49" charset="0"/>
              </a:rPr>
              <a:t>Session ID</a:t>
            </a:r>
            <a:r>
              <a:rPr lang="ko-KR" altLang="en-US" sz="1400" dirty="0">
                <a:latin typeface="Consolas" panose="020B0609020204030204" pitchFamily="49" charset="0"/>
              </a:rPr>
              <a:t>를 부여한다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Session ID</a:t>
            </a:r>
            <a:r>
              <a:rPr lang="ko-KR" altLang="en-US" sz="1400" dirty="0">
                <a:latin typeface="Consolas" panose="020B0609020204030204" pitchFamily="49" charset="0"/>
              </a:rPr>
              <a:t>로 클라이언트를 구분하여 각 클라이언트 요구에 맞는 서비스 제공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윈도우에 웹 사이트가 </a:t>
            </a:r>
            <a:r>
              <a:rPr lang="ko-KR" altLang="en-US" sz="1400" dirty="0" err="1">
                <a:latin typeface="Consolas" panose="020B0609020204030204" pitchFamily="49" charset="0"/>
              </a:rPr>
              <a:t>로드될</a:t>
            </a:r>
            <a:r>
              <a:rPr lang="ko-KR" altLang="en-US" sz="1400" dirty="0">
                <a:latin typeface="Consolas" panose="020B0609020204030204" pitchFamily="49" charset="0"/>
              </a:rPr>
              <a:t> 때 세션 스토리지 생성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하나의 윈도우에 </a:t>
            </a:r>
            <a:r>
              <a:rPr lang="ko-KR" altLang="en-US" sz="1400" dirty="0" err="1">
                <a:latin typeface="Consolas" panose="020B0609020204030204" pitchFamily="49" charset="0"/>
              </a:rPr>
              <a:t>로드된</a:t>
            </a:r>
            <a:r>
              <a:rPr lang="ko-KR" altLang="en-US" sz="1400" dirty="0">
                <a:latin typeface="Consolas" panose="020B0609020204030204" pitchFamily="49" charset="0"/>
              </a:rPr>
              <a:t> 웹 사이트의 모든 웹 페이지들이 세션 스토리지 공유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한 윈도우에 여러 세션 스토리지 생성 가능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 err="1">
                <a:latin typeface="Consolas" panose="020B0609020204030204" pitchFamily="49" charset="0"/>
              </a:rPr>
              <a:t>윈도우마다</a:t>
            </a:r>
            <a:r>
              <a:rPr lang="ko-KR" altLang="en-US" sz="1400" dirty="0">
                <a:latin typeface="Consolas" panose="020B0609020204030204" pitchFamily="49" charset="0"/>
              </a:rPr>
              <a:t> 세션 </a:t>
            </a:r>
            <a:r>
              <a:rPr lang="ko-KR" altLang="en-US" sz="1400" dirty="0" err="1">
                <a:latin typeface="Consolas" panose="020B0609020204030204" pitchFamily="49" charset="0"/>
              </a:rPr>
              <a:t>스토리지를</a:t>
            </a:r>
            <a:r>
              <a:rPr lang="ko-KR" altLang="en-US" sz="1400" dirty="0">
                <a:latin typeface="Consolas" panose="020B0609020204030204" pitchFamily="49" charset="0"/>
              </a:rPr>
              <a:t> 별도 생성하며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윈도우 사이에서는 공유되지 않음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600" b="1" dirty="0">
                <a:latin typeface="Consolas" panose="020B0609020204030204" pitchFamily="49" charset="0"/>
              </a:rPr>
              <a:t> 세션 스토리지 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SessionStorage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ko-KR" altLang="en-US" sz="1600" b="1" dirty="0">
                <a:latin typeface="Consolas" panose="020B0609020204030204" pitchFamily="49" charset="0"/>
              </a:rPr>
              <a:t>객체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latin typeface="Consolas" panose="020B0609020204030204" pitchFamily="49" charset="0"/>
              </a:rPr>
              <a:t>(3) </a:t>
            </a:r>
            <a:r>
              <a:rPr lang="ko-KR" altLang="en-US" sz="1400" dirty="0">
                <a:latin typeface="Consolas" panose="020B0609020204030204" pitchFamily="49" charset="0"/>
              </a:rPr>
              <a:t>세션의 동작 </a:t>
            </a:r>
            <a:r>
              <a:rPr lang="ko-KR" altLang="en-US" sz="1400" dirty="0" smtClean="0">
                <a:latin typeface="Consolas" panose="020B0609020204030204" pitchFamily="49" charset="0"/>
              </a:rPr>
              <a:t>순서</a:t>
            </a:r>
          </a:p>
          <a:p>
            <a:pPr lvl="1"/>
            <a:r>
              <a:rPr lang="en-US" altLang="ko-KR" sz="1400" dirty="0" smtClean="0">
                <a:latin typeface="Consolas" panose="020B0609020204030204" pitchFamily="49" charset="0"/>
              </a:rPr>
              <a:t>- </a:t>
            </a:r>
            <a:r>
              <a:rPr lang="ko-KR" altLang="en-US" sz="1400" dirty="0" smtClean="0">
                <a:latin typeface="Consolas" panose="020B0609020204030204" pitchFamily="49" charset="0"/>
              </a:rPr>
              <a:t>클라이언트가 페이지를 요청한다 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dirty="0" smtClean="0">
                <a:latin typeface="Consolas" panose="020B0609020204030204" pitchFamily="49" charset="0"/>
              </a:rPr>
              <a:t>사용자가 웹 사이트 접근</a:t>
            </a:r>
            <a:r>
              <a:rPr lang="en-US" altLang="ko-KR" sz="14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 smtClean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서버는 접근한 클라이언트의 </a:t>
            </a:r>
            <a:r>
              <a:rPr lang="en-US" altLang="ko-KR" sz="1400" dirty="0">
                <a:latin typeface="Consolas" panose="020B0609020204030204" pitchFamily="49" charset="0"/>
              </a:rPr>
              <a:t>Request-Header </a:t>
            </a:r>
            <a:r>
              <a:rPr lang="ko-KR" altLang="en-US" sz="1400" dirty="0">
                <a:latin typeface="Consolas" panose="020B0609020204030204" pitchFamily="49" charset="0"/>
              </a:rPr>
              <a:t>필드인 </a:t>
            </a:r>
            <a:r>
              <a:rPr lang="en-US" altLang="ko-KR" sz="1400" dirty="0">
                <a:latin typeface="Consolas" panose="020B0609020204030204" pitchFamily="49" charset="0"/>
              </a:rPr>
              <a:t>Cookie</a:t>
            </a:r>
            <a:r>
              <a:rPr lang="ko-KR" altLang="en-US" sz="1400" dirty="0">
                <a:latin typeface="Consolas" panose="020B0609020204030204" pitchFamily="49" charset="0"/>
              </a:rPr>
              <a:t>를 확인하여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클라이언트가 해당 </a:t>
            </a:r>
            <a:r>
              <a:rPr lang="en-US" altLang="ko-KR" sz="1400" dirty="0">
                <a:latin typeface="Consolas" panose="020B0609020204030204" pitchFamily="49" charset="0"/>
              </a:rPr>
              <a:t>session-id</a:t>
            </a:r>
            <a:r>
              <a:rPr lang="ko-KR" altLang="en-US" sz="1400" dirty="0">
                <a:latin typeface="Consolas" panose="020B0609020204030204" pitchFamily="49" charset="0"/>
              </a:rPr>
              <a:t>를 보냈는지 확인한다</a:t>
            </a:r>
          </a:p>
          <a:p>
            <a:pPr lvl="1"/>
            <a:r>
              <a:rPr lang="en-US" altLang="ko-KR" sz="1400" dirty="0" smtClean="0">
                <a:latin typeface="Consolas" panose="020B0609020204030204" pitchFamily="49" charset="0"/>
              </a:rPr>
              <a:t>- </a:t>
            </a:r>
            <a:r>
              <a:rPr lang="en-US" altLang="ko-KR" sz="1400" dirty="0">
                <a:latin typeface="Consolas" panose="020B0609020204030204" pitchFamily="49" charset="0"/>
              </a:rPr>
              <a:t>session-id</a:t>
            </a:r>
            <a:r>
              <a:rPr lang="ko-KR" altLang="en-US" sz="1400" dirty="0">
                <a:latin typeface="Consolas" panose="020B0609020204030204" pitchFamily="49" charset="0"/>
              </a:rPr>
              <a:t>가 존재하지 않는다면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서버는 </a:t>
            </a:r>
            <a:r>
              <a:rPr lang="en-US" altLang="ko-KR" sz="1400" dirty="0">
                <a:latin typeface="Consolas" panose="020B0609020204030204" pitchFamily="49" charset="0"/>
              </a:rPr>
              <a:t>session-id</a:t>
            </a:r>
            <a:r>
              <a:rPr lang="ko-KR" altLang="en-US" sz="1400" dirty="0">
                <a:latin typeface="Consolas" panose="020B0609020204030204" pitchFamily="49" charset="0"/>
              </a:rPr>
              <a:t>를 생성해 클라이언트에게 돌려준다</a:t>
            </a:r>
          </a:p>
          <a:p>
            <a:pPr lvl="1"/>
            <a:r>
              <a:rPr lang="en-US" altLang="ko-KR" sz="1400" dirty="0" smtClean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서버에서 클라이언트로 돌려준 </a:t>
            </a:r>
            <a:r>
              <a:rPr lang="en-US" altLang="ko-KR" sz="1400" dirty="0">
                <a:latin typeface="Consolas" panose="020B0609020204030204" pitchFamily="49" charset="0"/>
              </a:rPr>
              <a:t>session-id</a:t>
            </a:r>
            <a:r>
              <a:rPr lang="ko-KR" altLang="en-US" sz="1400" dirty="0">
                <a:latin typeface="Consolas" panose="020B0609020204030204" pitchFamily="49" charset="0"/>
              </a:rPr>
              <a:t>를 쿠키를 사용해 서버에 저장한다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latin typeface="Consolas" panose="020B0609020204030204" pitchFamily="49" charset="0"/>
              </a:rPr>
              <a:t>(4) </a:t>
            </a:r>
            <a:r>
              <a:rPr lang="ko-KR" altLang="en-US" sz="1400" dirty="0">
                <a:latin typeface="Consolas" panose="020B0609020204030204" pitchFamily="49" charset="0"/>
              </a:rPr>
              <a:t>사용 예시</a:t>
            </a:r>
          </a:p>
          <a:p>
            <a:pPr lvl="1"/>
            <a:r>
              <a:rPr lang="en-US" altLang="ko-KR" sz="1400" dirty="0" smtClean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쿠키 이름 </a:t>
            </a:r>
            <a:r>
              <a:rPr lang="en-US" altLang="ko-KR" sz="1400" dirty="0">
                <a:latin typeface="Consolas" panose="020B0609020204030204" pitchFamily="49" charset="0"/>
              </a:rPr>
              <a:t>: JSESSIONID</a:t>
            </a:r>
          </a:p>
          <a:p>
            <a:pPr lvl="1"/>
            <a:r>
              <a:rPr lang="en-US" altLang="ko-KR" sz="1400" dirty="0" smtClean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클라이언트는 </a:t>
            </a:r>
            <a:r>
              <a:rPr lang="ko-KR" altLang="en-US" sz="1400" dirty="0" err="1">
                <a:latin typeface="Consolas" panose="020B0609020204030204" pitchFamily="49" charset="0"/>
              </a:rPr>
              <a:t>재접속</a:t>
            </a:r>
            <a:r>
              <a:rPr lang="ko-KR" altLang="en-US" sz="1400" dirty="0">
                <a:latin typeface="Consolas" panose="020B0609020204030204" pitchFamily="49" charset="0"/>
              </a:rPr>
              <a:t> 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 쿠키</a:t>
            </a:r>
            <a:r>
              <a:rPr lang="en-US" altLang="ko-KR" sz="1400" dirty="0">
                <a:latin typeface="Consolas" panose="020B0609020204030204" pitchFamily="49" charset="0"/>
              </a:rPr>
              <a:t>(JSESSIONID)</a:t>
            </a:r>
            <a:r>
              <a:rPr lang="ko-KR" altLang="en-US" sz="1400" dirty="0">
                <a:latin typeface="Consolas" panose="020B0609020204030204" pitchFamily="49" charset="0"/>
              </a:rPr>
              <a:t>를 이용하여 </a:t>
            </a:r>
            <a:r>
              <a:rPr lang="en-US" altLang="ko-KR" sz="1400" dirty="0">
                <a:latin typeface="Consolas" panose="020B0609020204030204" pitchFamily="49" charset="0"/>
              </a:rPr>
              <a:t>session-id </a:t>
            </a:r>
            <a:r>
              <a:rPr lang="ko-KR" altLang="en-US" sz="1400" dirty="0">
                <a:latin typeface="Consolas" panose="020B0609020204030204" pitchFamily="49" charset="0"/>
              </a:rPr>
              <a:t>값을 서버에 전달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smtClean="0">
                <a:latin typeface="Consolas" panose="020B0609020204030204" pitchFamily="49" charset="0"/>
              </a:rPr>
              <a:t>화면이 </a:t>
            </a:r>
            <a:r>
              <a:rPr lang="ko-KR" altLang="en-US" sz="1400" dirty="0">
                <a:latin typeface="Consolas" panose="020B0609020204030204" pitchFamily="49" charset="0"/>
              </a:rPr>
              <a:t>이동해도 </a:t>
            </a:r>
            <a:r>
              <a:rPr lang="ko-KR" altLang="en-US" sz="1400" dirty="0" err="1"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latin typeface="Consolas" panose="020B0609020204030204" pitchFamily="49" charset="0"/>
              </a:rPr>
              <a:t> 풀리지 않고 로그아웃하기 전까지 </a:t>
            </a:r>
            <a:r>
              <a:rPr lang="ko-KR" altLang="en-US" sz="1400" dirty="0" smtClean="0">
                <a:latin typeface="Consolas" panose="020B0609020204030204" pitchFamily="49" charset="0"/>
              </a:rPr>
              <a:t>유지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latin typeface="Consolas" panose="020B0609020204030204" pitchFamily="49" charset="0"/>
            </a:endParaRPr>
          </a:p>
          <a:p>
            <a:r>
              <a:rPr lang="en-US" altLang="ko-KR" sz="1400" b="1" dirty="0" smtClean="0">
                <a:latin typeface="Consolas" panose="020B0609020204030204" pitchFamily="49" charset="0"/>
              </a:rPr>
              <a:t>** </a:t>
            </a:r>
            <a:r>
              <a:rPr lang="ko-KR" altLang="en-US" sz="1600" b="1" dirty="0"/>
              <a:t>세션 스토리지</a:t>
            </a:r>
          </a:p>
          <a:p>
            <a:r>
              <a:rPr lang="ko-KR" altLang="en-US" sz="1600" dirty="0"/>
              <a:t>    쿠키는 저장용량이 </a:t>
            </a:r>
            <a:r>
              <a:rPr lang="en-US" altLang="ko-KR" sz="1600" dirty="0"/>
              <a:t>4kb</a:t>
            </a:r>
            <a:r>
              <a:rPr lang="ko-KR" altLang="en-US" sz="1600" dirty="0"/>
              <a:t>에 불과하고 불 필요한 트래픽을 발생시킨다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    세션은 키</a:t>
            </a:r>
            <a:r>
              <a:rPr lang="en-US" altLang="ko-KR" sz="1600" dirty="0"/>
              <a:t>, </a:t>
            </a:r>
            <a:r>
              <a:rPr lang="ko-KR" altLang="en-US" sz="1600" dirty="0"/>
              <a:t>값으로 이루어진 문자열 쌍을 저장할 수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창</a:t>
            </a:r>
            <a:r>
              <a:rPr lang="en-US" altLang="ko-KR" sz="1600" dirty="0"/>
              <a:t>(window)</a:t>
            </a:r>
            <a:r>
              <a:rPr lang="ko-KR" altLang="en-US" sz="1600" dirty="0"/>
              <a:t>가 닫힐 때 세션은 소멸된다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브라우저 </a:t>
            </a:r>
            <a:r>
              <a:rPr lang="ko-KR" altLang="en-US" sz="1600" dirty="0"/>
              <a:t>탭</a:t>
            </a:r>
            <a:r>
              <a:rPr lang="en-US" altLang="ko-KR" sz="1600" dirty="0"/>
              <a:t>or</a:t>
            </a:r>
            <a:r>
              <a:rPr lang="ko-KR" altLang="en-US" sz="1600" dirty="0"/>
              <a:t>창을 닫거나 서버에서 세션을 삭제했을 때만 소멸하므로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쿠키보다 비교적 보안이 좋다</a:t>
            </a:r>
          </a:p>
          <a:p>
            <a:r>
              <a:rPr lang="ko-KR" altLang="en-US" sz="1600" dirty="0"/>
              <a:t>    윈도우에 </a:t>
            </a:r>
            <a:r>
              <a:rPr lang="ko-KR" altLang="en-US" sz="1600" dirty="0" err="1"/>
              <a:t>로드된</a:t>
            </a:r>
            <a:r>
              <a:rPr lang="ko-KR" altLang="en-US" sz="1600" dirty="0"/>
              <a:t> 모든 웹 페이지는 세션을 공유한다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클라이언트에는 </a:t>
            </a:r>
            <a:r>
              <a:rPr lang="ko-KR" altLang="en-US" sz="1600" dirty="0"/>
              <a:t>쿠키가 저장이 되며 쿠키가 저장되는 시기에 만료가 설정되고</a:t>
            </a:r>
            <a:r>
              <a:rPr lang="en-US" altLang="ko-KR" sz="1600" dirty="0"/>
              <a:t>, </a:t>
            </a:r>
            <a:r>
              <a:rPr lang="ko-KR" altLang="en-US" sz="1600" dirty="0"/>
              <a:t>쿠키의 </a:t>
            </a:r>
            <a:r>
              <a:rPr lang="ko-KR" altLang="en-US" sz="1600" dirty="0" err="1"/>
              <a:t>저장형식은</a:t>
            </a:r>
            <a:r>
              <a:rPr lang="ko-KR" altLang="en-US" sz="1600" dirty="0"/>
              <a:t> </a:t>
            </a:r>
            <a:r>
              <a:rPr lang="en-US" altLang="ko-KR" sz="1600" dirty="0"/>
              <a:t>text 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 smtClean="0"/>
              <a:t>쿠키는 </a:t>
            </a:r>
            <a:r>
              <a:rPr lang="ko-KR" altLang="en-US" sz="1600" dirty="0"/>
              <a:t>속도가 세션보다 빠르나 저장공간이 </a:t>
            </a:r>
            <a:r>
              <a:rPr lang="en-US" altLang="ko-KR" sz="1600" dirty="0"/>
              <a:t>4kb</a:t>
            </a:r>
            <a:r>
              <a:rPr lang="ko-KR" altLang="en-US" sz="1600" dirty="0"/>
              <a:t>로 작고 불 필요한 트래픽이 발생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smtClean="0"/>
              <a:t>세션의 </a:t>
            </a:r>
            <a:r>
              <a:rPr lang="ko-KR" altLang="en-US" sz="1600" dirty="0" err="1"/>
              <a:t>저장형식은</a:t>
            </a:r>
            <a:r>
              <a:rPr lang="ko-KR" altLang="en-US" sz="1600" dirty="0"/>
              <a:t> </a:t>
            </a:r>
            <a:r>
              <a:rPr lang="en-US" altLang="ko-KR" sz="1600" dirty="0"/>
              <a:t>Object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브라우저가 종료될 시 만료된다</a:t>
            </a:r>
            <a:r>
              <a:rPr lang="en-US" altLang="ko-KR" sz="1600" dirty="0"/>
              <a:t>. (</a:t>
            </a:r>
            <a:r>
              <a:rPr lang="ko-KR" altLang="en-US" sz="1600" dirty="0"/>
              <a:t>세션만 </a:t>
            </a:r>
            <a:r>
              <a:rPr lang="ko-KR" altLang="en-US" sz="1600" dirty="0" err="1"/>
              <a:t>기간지정이</a:t>
            </a:r>
            <a:r>
              <a:rPr lang="ko-KR" altLang="en-US" sz="1600" dirty="0"/>
              <a:t> 별도로 가능하다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 smtClean="0"/>
              <a:t>세션은 </a:t>
            </a:r>
            <a:r>
              <a:rPr lang="ko-KR" altLang="en-US" sz="1600" dirty="0"/>
              <a:t>쿠키보다는 느리지만</a:t>
            </a:r>
            <a:r>
              <a:rPr lang="en-US" altLang="ko-KR" sz="1600" dirty="0"/>
              <a:t>, </a:t>
            </a:r>
            <a:r>
              <a:rPr lang="ko-KR" altLang="en-US" sz="1600" dirty="0"/>
              <a:t>보안이 좋다 지원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세션에 데이터를 저장한다</a:t>
            </a:r>
            <a:r>
              <a:rPr lang="en-US" altLang="ko-KR" sz="1600" dirty="0"/>
              <a:t>. (item </a:t>
            </a:r>
            <a:r>
              <a:rPr lang="ko-KR" altLang="en-US" sz="1600" dirty="0"/>
              <a:t>값과 </a:t>
            </a:r>
            <a:r>
              <a:rPr lang="en-US" altLang="ko-KR" sz="1600" dirty="0"/>
              <a:t>count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 smtClean="0"/>
              <a:t>setItem</a:t>
            </a:r>
            <a:r>
              <a:rPr lang="en-US" altLang="ko-KR" sz="1600" dirty="0" smtClean="0"/>
              <a:t>(key</a:t>
            </a:r>
            <a:r>
              <a:rPr lang="en-US" altLang="ko-KR" sz="1600" dirty="0"/>
              <a:t>, value) : value </a:t>
            </a:r>
            <a:r>
              <a:rPr lang="ko-KR" altLang="en-US" sz="1600" dirty="0"/>
              <a:t>데이터를 </a:t>
            </a:r>
            <a:r>
              <a:rPr lang="en-US" altLang="ko-KR" sz="1600" dirty="0"/>
              <a:t>key </a:t>
            </a:r>
            <a:r>
              <a:rPr lang="ko-KR" altLang="en-US" sz="1600" dirty="0"/>
              <a:t>이름으로 저장한다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Session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nsolas" panose="020B0609020204030204" pitchFamily="49" charset="0"/>
              </a:rPr>
              <a:t>웹 스토리지 </a:t>
            </a:r>
            <a:r>
              <a:rPr lang="en-US" altLang="ko-KR" sz="1600" b="1" dirty="0">
                <a:latin typeface="Consolas" panose="020B0609020204030204" pitchFamily="49" charset="0"/>
              </a:rPr>
              <a:t>- </a:t>
            </a:r>
            <a:r>
              <a:rPr lang="ko-KR" altLang="en-US" sz="1600" b="1" dirty="0">
                <a:latin typeface="Consolas" panose="020B0609020204030204" pitchFamily="49" charset="0"/>
              </a:rPr>
              <a:t>세션 스토리지</a:t>
            </a:r>
            <a:r>
              <a:rPr lang="en-US" altLang="ko-KR" sz="1600" b="1" dirty="0">
                <a:latin typeface="Consolas" panose="020B0609020204030204" pitchFamily="49" charset="0"/>
              </a:rPr>
              <a:t>(session storage)</a:t>
            </a:r>
            <a:r>
              <a:rPr lang="ko-KR" altLang="en-US" sz="1600" b="1" dirty="0">
                <a:latin typeface="Consolas" panose="020B0609020204030204" pitchFamily="49" charset="0"/>
              </a:rPr>
              <a:t>와 로컬 스토리지</a:t>
            </a:r>
            <a:r>
              <a:rPr lang="en-US" altLang="ko-KR" sz="1600" b="1" dirty="0">
                <a:latin typeface="Consolas" panose="020B0609020204030204" pitchFamily="49" charset="0"/>
              </a:rPr>
              <a:t>(local storage)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웹 </a:t>
            </a:r>
            <a:r>
              <a:rPr lang="ko-KR" altLang="en-US" sz="1400" b="1" dirty="0" err="1">
                <a:latin typeface="Consolas" panose="020B0609020204030204" pitchFamily="49" charset="0"/>
              </a:rPr>
              <a:t>스토리지의</a:t>
            </a:r>
            <a:r>
              <a:rPr lang="ko-KR" altLang="en-US" sz="1400" b="1" dirty="0">
                <a:latin typeface="Consolas" panose="020B0609020204030204" pitchFamily="49" charset="0"/>
              </a:rPr>
              <a:t> 특징 </a:t>
            </a:r>
            <a:endParaRPr lang="en-US" altLang="ko-KR" sz="14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키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latin typeface="Consolas" panose="020B0609020204030204" pitchFamily="49" charset="0"/>
              </a:rPr>
              <a:t>값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으로 구성된 아이템 단위로 저장 </a:t>
            </a:r>
            <a:r>
              <a:rPr lang="en-US" altLang="ko-KR" sz="1400" dirty="0"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latin typeface="Consolas" panose="020B0609020204030204" pitchFamily="49" charset="0"/>
              </a:rPr>
              <a:t>동일한 </a:t>
            </a: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키</a:t>
            </a: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를 가진 아이템은 전재할 수 없음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키</a:t>
            </a: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와 </a:t>
            </a:r>
            <a:r>
              <a:rPr lang="en-US" altLang="ko-KR" sz="1400" dirty="0"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latin typeface="Consolas" panose="020B0609020204030204" pitchFamily="49" charset="0"/>
              </a:rPr>
              <a:t>값</a:t>
            </a:r>
            <a:r>
              <a:rPr lang="en-US" altLang="ko-KR" sz="1400" dirty="0">
                <a:latin typeface="Consolas" panose="020B0609020204030204" pitchFamily="49" charset="0"/>
              </a:rPr>
              <a:t>' </a:t>
            </a:r>
            <a:r>
              <a:rPr lang="ko-KR" altLang="en-US" sz="1400" dirty="0">
                <a:latin typeface="Consolas" panose="020B0609020204030204" pitchFamily="49" charset="0"/>
              </a:rPr>
              <a:t>문자열은 대소문자 구분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저장 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latin typeface="Consolas" panose="020B0609020204030204" pitchFamily="49" charset="0"/>
              </a:rPr>
              <a:t>검색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삭제 등 웹 </a:t>
            </a:r>
            <a:r>
              <a:rPr lang="ko-KR" altLang="en-US" sz="1400" dirty="0" err="1">
                <a:latin typeface="Consolas" panose="020B0609020204030204" pitchFamily="49" charset="0"/>
              </a:rPr>
              <a:t>스토리지의</a:t>
            </a:r>
            <a:r>
              <a:rPr lang="ko-KR" altLang="en-US" sz="1400" dirty="0">
                <a:latin typeface="Consolas" panose="020B0609020204030204" pitchFamily="49" charset="0"/>
              </a:rPr>
              <a:t> 조작은 모두 자바스크립트 코드로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작성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세션스토리지의 생성과 소멸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세션 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latin typeface="Consolas" panose="020B0609020204030204" pitchFamily="49" charset="0"/>
              </a:rPr>
              <a:t>연결된 웹 사이트와 </a:t>
            </a:r>
            <a:r>
              <a:rPr lang="ko-KR" altLang="en-US" sz="1400" dirty="0" err="1">
                <a:latin typeface="Consolas" panose="020B0609020204030204" pitchFamily="49" charset="0"/>
              </a:rPr>
              <a:t>인도우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윈도우에 웹 사이트가 </a:t>
            </a:r>
            <a:r>
              <a:rPr lang="ko-KR" altLang="en-US" sz="1400" dirty="0" err="1">
                <a:latin typeface="Consolas" panose="020B0609020204030204" pitchFamily="49" charset="0"/>
              </a:rPr>
              <a:t>로드될</a:t>
            </a:r>
            <a:r>
              <a:rPr lang="ko-KR" altLang="en-US" sz="1400" dirty="0">
                <a:latin typeface="Consolas" panose="020B0609020204030204" pitchFamily="49" charset="0"/>
              </a:rPr>
              <a:t> 때 세션 스토리지 생성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한 윈도우에 여러 세션 스토리지 생성이 가능하며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윈도우가 닫힐 때 세션 스토리지는 소멸한다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윈도우마다</a:t>
            </a:r>
            <a:r>
              <a:rPr lang="ko-KR" altLang="en-US" sz="1400" dirty="0">
                <a:latin typeface="Consolas" panose="020B0609020204030204" pitchFamily="49" charset="0"/>
              </a:rPr>
              <a:t> 세션 스토리지는 별도로 생성되고 윈도우 사이에는 공유 되진 않는다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세션 스토리지 공유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윈도우에 </a:t>
            </a:r>
            <a:r>
              <a:rPr lang="ko-KR" altLang="en-US" sz="1400" dirty="0" err="1">
                <a:latin typeface="Consolas" panose="020B0609020204030204" pitchFamily="49" charset="0"/>
              </a:rPr>
              <a:t>로드된</a:t>
            </a:r>
            <a:r>
              <a:rPr lang="ko-KR" altLang="en-US" sz="1400" dirty="0">
                <a:latin typeface="Consolas" panose="020B0609020204030204" pitchFamily="49" charset="0"/>
              </a:rPr>
              <a:t> 웹 사이트의 모든 웹 페이지들이 세션 스토리지 공유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세션 스토리지 용도 </a:t>
            </a:r>
            <a:r>
              <a:rPr lang="en-US" altLang="ko-KR" sz="1400" dirty="0"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latin typeface="Consolas" panose="020B0609020204030204" pitchFamily="49" charset="0"/>
              </a:rPr>
              <a:t>한 윈도우에서 연결된 웹 사이트의 웹 페이지들끼리 데이터를 주고받는 임시 저장 공간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객체</a:t>
            </a:r>
            <a:r>
              <a:rPr lang="en-US" altLang="ko-KR" sz="1400" b="1" dirty="0"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latin typeface="Consolas" panose="020B0609020204030204" pitchFamily="49" charset="0"/>
              </a:rPr>
              <a:t>배열 등의 다른 데이터 형식을 웹 </a:t>
            </a:r>
            <a:r>
              <a:rPr lang="ko-KR" altLang="en-US" sz="1400" b="1" dirty="0" err="1">
                <a:latin typeface="Consolas" panose="020B0609020204030204" pitchFamily="49" charset="0"/>
              </a:rPr>
              <a:t>스토리지에</a:t>
            </a:r>
            <a:r>
              <a:rPr lang="ko-KR" altLang="en-US" sz="1400" b="1" dirty="0">
                <a:latin typeface="Consolas" panose="020B0609020204030204" pitchFamily="49" charset="0"/>
              </a:rPr>
              <a:t> 저장하려면 해당 데이터를 문자열로 변환해야 한다</a:t>
            </a:r>
            <a:r>
              <a:rPr lang="en-US" altLang="ko-KR" sz="1400" b="1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ex) </a:t>
            </a:r>
            <a:r>
              <a:rPr lang="en-US" altLang="ko-KR" sz="1400" dirty="0" err="1"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 = { name: "john doe" , age: 30};  -&gt; </a:t>
            </a:r>
            <a:r>
              <a:rPr lang="en-US" altLang="ko-KR" sz="1400" dirty="0" err="1">
                <a:latin typeface="Consolas" panose="020B0609020204030204" pitchFamily="49" charset="0"/>
              </a:rPr>
              <a:t>localStorage.setItem</a:t>
            </a:r>
            <a:r>
              <a:rPr lang="en-US" altLang="ko-KR" sz="1400" dirty="0">
                <a:latin typeface="Consolas" panose="020B0609020204030204" pitchFamily="49" charset="0"/>
              </a:rPr>
              <a:t>("user", </a:t>
            </a:r>
            <a:r>
              <a:rPr lang="en-US" altLang="ko-KR" sz="1400" dirty="0" err="1">
                <a:latin typeface="Consolas" panose="020B0609020204030204" pitchFamily="49" charset="0"/>
              </a:rPr>
              <a:t>JSON.stringify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로컬 스토리지에서 객체를 가져오려면 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ex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storedObj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JSON.parse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localStorage.getItem</a:t>
            </a:r>
            <a:r>
              <a:rPr lang="en-US" altLang="ko-KR" sz="1400" dirty="0">
                <a:latin typeface="Consolas" panose="020B0609020204030204" pitchFamily="49" charset="0"/>
              </a:rPr>
              <a:t>("user"));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Session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sessionStorage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로 데이터 저장하기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웹 브라우저 탭이나 창을 닫으면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Counter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리셋됩니다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하지만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F5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를 누르면 </a:t>
            </a:r>
            <a:r>
              <a:rPr lang="ko-KR" alt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리셋되지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않습니다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"counter"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카운터 증가와 리셋 버튼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clickGrowth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카운터 증가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reset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리셋 버튼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clickGrowth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세션이 정의 되었을 때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"undefined"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세션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스토리지의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값이 존재한다면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세션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스토리지를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클릭한 횟수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세션 변경이 발생한 횟수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그 값에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더하고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endParaRPr lang="en-US" altLang="ko-KR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존재하지 않으면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값을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로 만든다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그 결과를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counter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값의 태그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 출력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"counter"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"Counter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의 현재 횟수는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"counter"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이 문장은 사용자의 웹 브라우저가 </a:t>
            </a:r>
            <a:r>
              <a:rPr lang="ko-KR" alt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					     web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Storage API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를 지원하지 않을 때 나타납니다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"counter"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Couneter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의 현재 횟수는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sessionStorage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Session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쿠키란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HTTP</a:t>
            </a:r>
            <a:r>
              <a:rPr lang="ko-KR" altLang="en-US" sz="1400" dirty="0">
                <a:latin typeface="Consolas" panose="020B0609020204030204" pitchFamily="49" charset="0"/>
              </a:rPr>
              <a:t>의 일종으로 사용자가 어떠한 웹 사이트를 방문할 경우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그 사이트가 사용하고 있는 서버에서 사용자의 컴퓨터에 저장하는 작은 기록 정보 파일이다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HTTP</a:t>
            </a:r>
            <a:r>
              <a:rPr lang="ko-KR" altLang="en-US" sz="1400" dirty="0">
                <a:latin typeface="Consolas" panose="020B0609020204030204" pitchFamily="49" charset="0"/>
              </a:rPr>
              <a:t>에서 클라이언트의 상태 정보를 클라이언트의 </a:t>
            </a:r>
            <a:r>
              <a:rPr lang="en-US" altLang="ko-KR" sz="1400" dirty="0">
                <a:latin typeface="Consolas" panose="020B0609020204030204" pitchFamily="49" charset="0"/>
              </a:rPr>
              <a:t>PC</a:t>
            </a:r>
            <a:r>
              <a:rPr lang="ko-KR" altLang="en-US" sz="1400" dirty="0">
                <a:latin typeface="Consolas" panose="020B0609020204030204" pitchFamily="49" charset="0"/>
              </a:rPr>
              <a:t>에 저장하였다가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필요시 </a:t>
            </a:r>
            <a:r>
              <a:rPr lang="ko-KR" altLang="en-US" sz="1400" dirty="0">
                <a:latin typeface="Consolas" panose="020B0609020204030204" pitchFamily="49" charset="0"/>
              </a:rPr>
              <a:t>정보를 참조하거나 재사용할 수 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Consolas" panose="020B0609020204030204" pitchFamily="49" charset="0"/>
              </a:rPr>
              <a:t>저장소 </a:t>
            </a:r>
            <a:r>
              <a:rPr lang="ko-KR" altLang="en-US" sz="1400" b="1" dirty="0">
                <a:latin typeface="Consolas" panose="020B0609020204030204" pitchFamily="49" charset="0"/>
              </a:rPr>
              <a:t>종류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쿠키</a:t>
            </a:r>
            <a:r>
              <a:rPr lang="en-US" altLang="ko-KR" sz="1400" dirty="0">
                <a:latin typeface="Consolas" panose="020B0609020204030204" pitchFamily="49" charset="0"/>
              </a:rPr>
              <a:t>(cookie)..</a:t>
            </a:r>
            <a:r>
              <a:rPr lang="ko-KR" altLang="en-US" sz="1400" dirty="0">
                <a:latin typeface="Consolas" panose="020B0609020204030204" pitchFamily="49" charset="0"/>
              </a:rPr>
              <a:t>웹 서버가 </a:t>
            </a:r>
            <a:r>
              <a:rPr lang="ko-KR" altLang="en-US" sz="1400" dirty="0" err="1">
                <a:latin typeface="Consolas" panose="020B0609020204030204" pitchFamily="49" charset="0"/>
              </a:rPr>
              <a:t>브러우저에게</a:t>
            </a:r>
            <a:r>
              <a:rPr lang="ko-KR" altLang="en-US" sz="1400" dirty="0">
                <a:latin typeface="Consolas" panose="020B0609020204030204" pitchFamily="49" charset="0"/>
              </a:rPr>
              <a:t> 지시하여 사용자 로컬 컴퓨터에 저장하는 </a:t>
            </a:r>
            <a:r>
              <a:rPr lang="en-US" altLang="ko-KR" sz="1400" dirty="0">
                <a:latin typeface="Consolas" panose="020B0609020204030204" pitchFamily="49" charset="0"/>
              </a:rPr>
              <a:t>4k </a:t>
            </a:r>
            <a:r>
              <a:rPr lang="ko-KR" altLang="en-US" sz="1400" dirty="0">
                <a:latin typeface="Consolas" panose="020B0609020204030204" pitchFamily="49" charset="0"/>
              </a:rPr>
              <a:t>이하의 작은 데이터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웹 스토리지</a:t>
            </a:r>
            <a:r>
              <a:rPr lang="en-US" altLang="ko-KR" sz="1400" dirty="0">
                <a:latin typeface="Consolas" panose="020B0609020204030204" pitchFamily="49" charset="0"/>
              </a:rPr>
              <a:t>(web storage)..</a:t>
            </a:r>
            <a:r>
              <a:rPr lang="ko-KR" altLang="en-US" sz="1400" dirty="0">
                <a:latin typeface="Consolas" panose="020B0609020204030204" pitchFamily="49" charset="0"/>
              </a:rPr>
              <a:t>쿠키의 문제점을 보완하려고 </a:t>
            </a:r>
            <a:r>
              <a:rPr lang="en-US" altLang="ko-KR" sz="1400" dirty="0">
                <a:latin typeface="Consolas" panose="020B0609020204030204" pitchFamily="49" charset="0"/>
              </a:rPr>
              <a:t>5MB, </a:t>
            </a:r>
            <a:r>
              <a:rPr lang="ko-KR" altLang="en-US" sz="1400" dirty="0">
                <a:latin typeface="Consolas" panose="020B0609020204030204" pitchFamily="49" charset="0"/>
              </a:rPr>
              <a:t>서버로 안 보냄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많은양의</a:t>
            </a:r>
            <a:r>
              <a:rPr lang="ko-KR" altLang="en-US" sz="1400" dirty="0">
                <a:latin typeface="Consolas" panose="020B0609020204030204" pitchFamily="49" charset="0"/>
              </a:rPr>
              <a:t> 정보를 안전하게 보관한다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로컬 파일</a:t>
            </a:r>
            <a:r>
              <a:rPr lang="en-US" altLang="ko-KR" sz="1400" dirty="0">
                <a:latin typeface="Consolas" panose="020B0609020204030204" pitchFamily="49" charset="0"/>
              </a:rPr>
              <a:t>(Local File), </a:t>
            </a:r>
            <a:r>
              <a:rPr lang="ko-KR" altLang="en-US" sz="1400" dirty="0" err="1">
                <a:latin typeface="Consolas" panose="020B0609020204030204" pitchFamily="49" charset="0"/>
              </a:rPr>
              <a:t>인덱스트</a:t>
            </a:r>
            <a:r>
              <a:rPr lang="ko-KR" altLang="en-US" sz="1400" dirty="0">
                <a:latin typeface="Consolas" panose="020B0609020204030204" pitchFamily="49" charset="0"/>
              </a:rPr>
              <a:t> 데이터 베이스</a:t>
            </a:r>
            <a:r>
              <a:rPr lang="en-US" altLang="ko-KR" sz="1400" dirty="0">
                <a:latin typeface="Consolas" panose="020B0609020204030204" pitchFamily="49" charset="0"/>
              </a:rPr>
              <a:t>(Indexed DB)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쿠키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1132</Words>
  <Application>Microsoft Office PowerPoint</Application>
  <PresentationFormat>와이드스크린</PresentationFormat>
  <Paragraphs>268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1413</cp:revision>
  <dcterms:created xsi:type="dcterms:W3CDTF">2023-02-01T05:36:18Z</dcterms:created>
  <dcterms:modified xsi:type="dcterms:W3CDTF">2023-03-27T08:49:37Z</dcterms:modified>
</cp:coreProperties>
</file>