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474" r:id="rId4"/>
    <p:sldId id="494" r:id="rId5"/>
    <p:sldId id="440" r:id="rId6"/>
    <p:sldId id="496" r:id="rId7"/>
    <p:sldId id="491" r:id="rId8"/>
    <p:sldId id="490" r:id="rId9"/>
    <p:sldId id="497" r:id="rId10"/>
    <p:sldId id="498" r:id="rId11"/>
    <p:sldId id="49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7" autoAdjust="0"/>
    <p:restoredTop sz="94296" autoAdjust="0"/>
  </p:normalViewPr>
  <p:slideViewPr>
    <p:cSldViewPr snapToGrid="0">
      <p:cViewPr varScale="1">
        <p:scale>
          <a:sx n="58" d="100"/>
          <a:sy n="58" d="100"/>
        </p:scale>
        <p:origin x="96" y="11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64BDD-8AA0-468C-AD8F-8E571A7AF205}" type="datetimeFigureOut">
              <a:rPr lang="ko-KR" altLang="en-US" smtClean="0"/>
              <a:t>2023-04-17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67051-FFF7-4B65-BD5F-3A6C035E1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26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9B18-ED00-46B3-9529-00E23066FEC6}" type="datetime1">
              <a:rPr lang="ko-KR" altLang="en-US" smtClean="0"/>
              <a:t>2023-04-17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97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6F64-B1CE-42E5-911C-D99F8403ACA9}" type="datetime1">
              <a:rPr lang="ko-KR" altLang="en-US" smtClean="0"/>
              <a:t>2023-04-17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47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4C40-DA1E-4C0D-BAD7-6410C538C6C6}" type="datetime1">
              <a:rPr lang="ko-KR" altLang="en-US" smtClean="0"/>
              <a:t>2023-04-17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14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71AC-B2A1-481B-9DA8-14A49D44A088}" type="datetime1">
              <a:rPr lang="ko-KR" altLang="en-US" smtClean="0"/>
              <a:t>2023-04-17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86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9027-E84B-41FE-A3BE-065A9236FDFE}" type="datetime1">
              <a:rPr lang="ko-KR" altLang="en-US" smtClean="0"/>
              <a:t>2023-04-17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76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AAD1-14F5-49C7-A042-028173323B31}" type="datetime1">
              <a:rPr lang="ko-KR" altLang="en-US" smtClean="0"/>
              <a:t>2023-04-17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52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5728-B7D5-4C23-A8F5-871358347C70}" type="datetime1">
              <a:rPr lang="ko-KR" altLang="en-US" smtClean="0"/>
              <a:t>2023-04-17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41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EFE9-251B-470C-8178-EF799F7CE668}" type="datetime1">
              <a:rPr lang="ko-KR" altLang="en-US" smtClean="0"/>
              <a:t>2023-04-17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06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68E9-A0A3-4B61-A408-94D79AF7B83F}" type="datetime1">
              <a:rPr lang="ko-KR" altLang="en-US" smtClean="0"/>
              <a:t>2023-04-17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42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D61-9432-47AE-9C7B-30A78A01EBB6}" type="datetime1">
              <a:rPr lang="ko-KR" altLang="en-US" smtClean="0"/>
              <a:t>2023-04-17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52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EBD2-07D1-46C7-9AAF-4DF662C2BC2D}" type="datetime1">
              <a:rPr lang="ko-KR" altLang="en-US" smtClean="0"/>
              <a:t>2023-04-17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44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087E-3BBB-4021-B385-C52BD383A10F}" type="datetime1">
              <a:rPr lang="ko-KR" altLang="en-US" smtClean="0"/>
              <a:t>2023-04-17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/>
              <a:t>권민지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25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16666" y="0"/>
            <a:ext cx="12300065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5934" y="247939"/>
            <a:ext cx="5509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+mj-lt"/>
              </a:rPr>
              <a:t>45</a:t>
            </a:r>
            <a:r>
              <a:rPr lang="ko-KR" altLang="en-US" sz="4000" b="1" dirty="0" smtClean="0">
                <a:solidFill>
                  <a:schemeClr val="bg1"/>
                </a:solidFill>
                <a:latin typeface="+mj-lt"/>
              </a:rPr>
              <a:t>일 </a:t>
            </a:r>
            <a:r>
              <a:rPr lang="ko-KR" altLang="en-US" sz="4000" b="1" dirty="0">
                <a:solidFill>
                  <a:schemeClr val="bg1"/>
                </a:solidFill>
                <a:latin typeface="+mj-lt"/>
              </a:rPr>
              <a:t>차 수업 정리 </a:t>
            </a:r>
            <a:r>
              <a:rPr lang="en-US" altLang="ko-KR" sz="4000" b="1" dirty="0">
                <a:solidFill>
                  <a:schemeClr val="bg1"/>
                </a:solidFill>
                <a:latin typeface="+mj-lt"/>
              </a:rPr>
              <a:t>PPT</a:t>
            </a:r>
            <a:endParaRPr lang="ko-KR" altLang="en-US" sz="4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871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8. </a:t>
            </a:r>
            <a:r>
              <a:rPr lang="en-US" altLang="ko-KR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React_useEffect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29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 </a:t>
            </a:r>
            <a:r>
              <a:rPr lang="en-US" altLang="ko-KR" sz="2000" b="1" dirty="0" err="1"/>
              <a:t>useEffect</a:t>
            </a:r>
            <a:r>
              <a:rPr lang="ko-KR" altLang="en-US" sz="2000" b="1" dirty="0"/>
              <a:t>는 함수형 컴포넌트에서 </a:t>
            </a:r>
            <a:r>
              <a:rPr lang="en-US" altLang="ko-KR" sz="2000" b="1" dirty="0"/>
              <a:t>side effect</a:t>
            </a:r>
            <a:r>
              <a:rPr lang="ko-KR" altLang="en-US" sz="2000" b="1" dirty="0"/>
              <a:t>를 수행할 수 있도록 하는 </a:t>
            </a:r>
            <a:r>
              <a:rPr lang="en-US" altLang="ko-KR" sz="2000" b="1" dirty="0"/>
              <a:t>Hook</a:t>
            </a:r>
            <a:r>
              <a:rPr lang="ko-KR" altLang="en-US" sz="2000" b="1" dirty="0"/>
              <a:t>이다</a:t>
            </a:r>
            <a:r>
              <a:rPr lang="en-US" altLang="ko-KR" sz="2000" b="1" dirty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이 </a:t>
            </a:r>
            <a:r>
              <a:rPr lang="en-US" altLang="ko-KR" dirty="0"/>
              <a:t>Hook</a:t>
            </a:r>
            <a:r>
              <a:rPr lang="ko-KR" altLang="en-US" dirty="0"/>
              <a:t>을 사용하면 컴포넌트가 </a:t>
            </a:r>
            <a:r>
              <a:rPr lang="ko-KR" altLang="en-US" dirty="0" err="1"/>
              <a:t>렌더링될</a:t>
            </a:r>
            <a:r>
              <a:rPr lang="ko-KR" altLang="en-US" dirty="0"/>
              <a:t> 때마다 특정 코드를 실행하거나</a:t>
            </a:r>
            <a:r>
              <a:rPr lang="en-US" altLang="ko-KR" dirty="0"/>
              <a:t>, 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props</a:t>
            </a:r>
            <a:r>
              <a:rPr lang="ko-KR" altLang="en-US" dirty="0"/>
              <a:t>나 </a:t>
            </a:r>
            <a:r>
              <a:rPr lang="en-US" altLang="ko-KR" dirty="0"/>
              <a:t>state</a:t>
            </a:r>
            <a:r>
              <a:rPr lang="ko-KR" altLang="en-US" dirty="0"/>
              <a:t>가 변경될 때마다 특정 코드를 실행하는 등의 작업을 수행할 수 있다</a:t>
            </a:r>
            <a:r>
              <a:rPr lang="en-US" altLang="ko-KR" dirty="0"/>
              <a:t>.</a:t>
            </a:r>
          </a:p>
          <a:p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 err="1"/>
              <a:t>useEffect</a:t>
            </a:r>
            <a:r>
              <a:rPr lang="ko-KR" altLang="en-US" sz="2000" dirty="0"/>
              <a:t>는 컴포넌트가 </a:t>
            </a:r>
            <a:r>
              <a:rPr lang="ko-KR" altLang="en-US" sz="2000" dirty="0" err="1"/>
              <a:t>마운트되거나</a:t>
            </a:r>
            <a:r>
              <a:rPr lang="ko-KR" altLang="en-US" sz="2000" dirty="0"/>
              <a:t> 업데이트될 때마다 호출된다</a:t>
            </a:r>
            <a:r>
              <a:rPr lang="en-US" altLang="ko-KR" sz="2000" dirty="0"/>
              <a:t>. </a:t>
            </a:r>
            <a:r>
              <a:rPr lang="ko-KR" altLang="en-US" sz="2000" dirty="0"/>
              <a:t>이 때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useEffect</a:t>
            </a:r>
            <a:r>
              <a:rPr lang="ko-KR" altLang="en-US" sz="2000" dirty="0"/>
              <a:t>에 전달된 함수가 실행된다</a:t>
            </a:r>
            <a:r>
              <a:rPr lang="en-US" altLang="ko-KR" sz="2000" dirty="0"/>
              <a:t>. </a:t>
            </a:r>
            <a:r>
              <a:rPr lang="ko-KR" altLang="en-US" sz="2000" dirty="0"/>
              <a:t>이 함수는 기본적으로 두 개의 인자를 받는다</a:t>
            </a:r>
            <a:r>
              <a:rPr lang="en-US" altLang="ko-KR" sz="2000" dirty="0"/>
              <a:t>. </a:t>
            </a:r>
            <a:r>
              <a:rPr lang="ko-KR" altLang="en-US" sz="2000" dirty="0"/>
              <a:t>첫 번째 인자는 수행할 작업을 정의하는 함수이며</a:t>
            </a:r>
            <a:r>
              <a:rPr lang="en-US" altLang="ko-KR" sz="2000" dirty="0"/>
              <a:t>, </a:t>
            </a:r>
            <a:r>
              <a:rPr lang="ko-KR" altLang="en-US" sz="2000" dirty="0"/>
              <a:t>두 번째 인자는 배열로써</a:t>
            </a:r>
            <a:r>
              <a:rPr lang="en-US" altLang="ko-KR" sz="2000" dirty="0"/>
              <a:t>, </a:t>
            </a:r>
            <a:r>
              <a:rPr lang="ko-KR" altLang="en-US" sz="2000" dirty="0"/>
              <a:t>의존성</a:t>
            </a:r>
            <a:r>
              <a:rPr lang="en-US" altLang="ko-KR" sz="2000" dirty="0"/>
              <a:t>(dependency) </a:t>
            </a:r>
            <a:r>
              <a:rPr lang="ko-KR" altLang="en-US" sz="2000" dirty="0"/>
              <a:t>배열이라고 부른다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의존성 배열에는 </a:t>
            </a:r>
            <a:r>
              <a:rPr lang="en-US" altLang="ko-KR" sz="2000" dirty="0" err="1"/>
              <a:t>useEffect</a:t>
            </a:r>
            <a:r>
              <a:rPr lang="ko-KR" altLang="en-US" sz="2000" dirty="0"/>
              <a:t>가 수행될 조건이 들어가고</a:t>
            </a:r>
            <a:r>
              <a:rPr lang="en-US" altLang="ko-KR" sz="2000" dirty="0"/>
              <a:t>, </a:t>
            </a:r>
            <a:r>
              <a:rPr lang="ko-KR" altLang="en-US" sz="2000" dirty="0"/>
              <a:t>이 배열에 지정된 값이 변경될 때마다 </a:t>
            </a:r>
            <a:r>
              <a:rPr lang="en-US" altLang="ko-KR" sz="2000" dirty="0" err="1"/>
              <a:t>useEffect</a:t>
            </a:r>
            <a:r>
              <a:rPr lang="ko-KR" altLang="en-US" sz="2000" dirty="0"/>
              <a:t>가 실행된다</a:t>
            </a:r>
            <a:r>
              <a:rPr lang="en-US" altLang="ko-KR" sz="2000" dirty="0"/>
              <a:t>. </a:t>
            </a:r>
            <a:r>
              <a:rPr lang="ko-KR" altLang="en-US" sz="2000" dirty="0"/>
              <a:t>만약 의존성 배열이 </a:t>
            </a:r>
            <a:r>
              <a:rPr lang="ko-KR" altLang="en-US" sz="2000" dirty="0" err="1"/>
              <a:t>비어있다면</a:t>
            </a:r>
            <a:r>
              <a:rPr lang="en-US" altLang="ko-KR" sz="2000" dirty="0"/>
              <a:t>, </a:t>
            </a:r>
            <a:r>
              <a:rPr lang="ko-KR" altLang="en-US" sz="2000" dirty="0"/>
              <a:t>컴포넌트가 </a:t>
            </a:r>
            <a:r>
              <a:rPr lang="ko-KR" altLang="en-US" sz="2000" dirty="0" err="1"/>
              <a:t>마운트될</a:t>
            </a:r>
            <a:r>
              <a:rPr lang="ko-KR" altLang="en-US" sz="2000" dirty="0"/>
              <a:t> 때 한 번만 </a:t>
            </a:r>
            <a:r>
              <a:rPr lang="en-US" altLang="ko-KR" sz="2000" dirty="0" err="1"/>
              <a:t>useEffect</a:t>
            </a:r>
            <a:r>
              <a:rPr lang="ko-KR" altLang="en-US" sz="2000" dirty="0"/>
              <a:t>가 실행된다</a:t>
            </a:r>
            <a:r>
              <a:rPr lang="en-US" altLang="ko-KR" sz="2000" dirty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2568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006" y="1179091"/>
            <a:ext cx="11571317" cy="5313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import { </a:t>
            </a:r>
            <a:r>
              <a:rPr lang="en-US" altLang="ko-KR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altLang="ko-KR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altLang="ko-KR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} from 'react';</a:t>
            </a:r>
          </a:p>
          <a:p>
            <a:pPr>
              <a:lnSpc>
                <a:spcPct val="150000"/>
              </a:lnSpc>
            </a:pPr>
            <a:endParaRPr lang="en-US" altLang="ko-KR" sz="1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lang="en-US" altLang="ko-KR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lang="en-US" altLang="ko-KR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(props)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const [count, </a:t>
            </a:r>
            <a:r>
              <a:rPr lang="en-US" altLang="ko-KR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US" altLang="ko-KR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altLang="ko-KR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>
              <a:lnSpc>
                <a:spcPct val="150000"/>
              </a:lnSpc>
            </a:pPr>
            <a:endParaRPr lang="en-US" altLang="ko-KR" sz="1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altLang="ko-KR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(() =&gt;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console.log(‘</a:t>
            </a:r>
            <a:r>
              <a:rPr lang="ko-KR" alt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카운트가 업데이트 되었음</a:t>
            </a:r>
            <a:r>
              <a:rPr lang="en-US" altLang="ko-KR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.');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}, [count]);</a:t>
            </a:r>
          </a:p>
          <a:p>
            <a:pPr>
              <a:lnSpc>
                <a:spcPct val="150000"/>
              </a:lnSpc>
            </a:pPr>
            <a:endParaRPr lang="en-US" altLang="ko-KR" sz="1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return (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&lt;div&gt;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&lt;p&gt;Count: {count}&lt;/p&gt;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&lt;button </a:t>
            </a:r>
            <a:r>
              <a:rPr lang="en-US" altLang="ko-KR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={() =&gt; </a:t>
            </a:r>
            <a:r>
              <a:rPr lang="en-US" altLang="ko-KR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US" altLang="ko-KR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(count + </a:t>
            </a:r>
            <a:r>
              <a:rPr lang="en-US" altLang="ko-KR" sz="16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1)}&gt;</a:t>
            </a:r>
            <a:r>
              <a:rPr lang="ko-KR" altLang="en-US" sz="16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증가</a:t>
            </a:r>
            <a:r>
              <a:rPr lang="en-US" altLang="ko-KR" sz="16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button&gt;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&lt;/div&gt;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9. </a:t>
            </a:r>
            <a:r>
              <a:rPr lang="en-US" altLang="ko-KR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React_useEffect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03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3639" y="309494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목       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7312" y="1195717"/>
            <a:ext cx="11417300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React_useEffect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React_Memo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Action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Store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React-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Redux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React-</a:t>
            </a:r>
            <a:r>
              <a:rPr lang="en-US" altLang="ko-KR" b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toolkit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85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1. React _ Array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React</a:t>
            </a:r>
            <a:r>
              <a:rPr lang="ko-KR" altLang="en-US" sz="1600" dirty="0">
                <a:latin typeface="Consolas" panose="020B0609020204030204" pitchFamily="49" charset="0"/>
              </a:rPr>
              <a:t>에서 배열을 사용하는 경우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latin typeface="Consolas" panose="020B0609020204030204" pitchFamily="49" charset="0"/>
              </a:rPr>
              <a:t>배열의 요소를 렌더링하는 방식이 달라집니다</a:t>
            </a:r>
            <a:r>
              <a:rPr lang="en-US" altLang="ko-KR" sz="1600" dirty="0"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일반적으로 배열의 요소를 렌더링할 때는 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map() </a:t>
            </a:r>
            <a:r>
              <a:rPr lang="ko-KR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메서드를 사용</a:t>
            </a:r>
            <a:endParaRPr lang="en-US" altLang="ko-KR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latin typeface="Consolas" panose="020B0609020204030204" pitchFamily="49" charset="0"/>
              </a:rPr>
              <a:t>예를 들어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latin typeface="Consolas" panose="020B0609020204030204" pitchFamily="49" charset="0"/>
              </a:rPr>
              <a:t>위 배열을 사용하여 사용자 이름 목록을 출력하는 컴포넌트를 구현하려면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const</a:t>
            </a:r>
            <a:r>
              <a:rPr lang="en-US" altLang="ko-KR" sz="1600" dirty="0">
                <a:latin typeface="Consolas" panose="020B0609020204030204" pitchFamily="49" charset="0"/>
              </a:rPr>
              <a:t> users = [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{ id: 1, name: 'Alice' },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{ id: 2, name: 'Bob' },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{ id: 3, name: 'Charlie' }];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ko-KR" altLang="en-US" sz="1600" dirty="0">
                <a:latin typeface="Consolas" panose="020B0609020204030204" pitchFamily="49" charset="0"/>
              </a:rPr>
              <a:t>다음과 같이 </a:t>
            </a:r>
            <a:r>
              <a:rPr lang="en-US" altLang="ko-KR" sz="1600" dirty="0">
                <a:latin typeface="Consolas" panose="020B0609020204030204" pitchFamily="49" charset="0"/>
              </a:rPr>
              <a:t>map() </a:t>
            </a:r>
            <a:r>
              <a:rPr lang="ko-KR" altLang="en-US" sz="1600" dirty="0">
                <a:latin typeface="Consolas" panose="020B0609020204030204" pitchFamily="49" charset="0"/>
              </a:rPr>
              <a:t>메서드를 사용하여 배열의 요소를 순회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function </a:t>
            </a:r>
            <a:r>
              <a:rPr lang="en-US" altLang="ko-KR" sz="1600" dirty="0" err="1">
                <a:latin typeface="Consolas" panose="020B0609020204030204" pitchFamily="49" charset="0"/>
              </a:rPr>
              <a:t>UserList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return (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</a:t>
            </a:r>
            <a:r>
              <a:rPr lang="en-US" altLang="ko-KR" sz="1600" dirty="0" err="1">
                <a:latin typeface="Consolas" panose="020B0609020204030204" pitchFamily="49" charset="0"/>
              </a:rPr>
              <a:t>ul</a:t>
            </a:r>
            <a:r>
              <a:rPr lang="en-US" altLang="ko-KR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{</a:t>
            </a:r>
            <a:r>
              <a:rPr lang="en-US" altLang="ko-KR" sz="1600" dirty="0" err="1">
                <a:latin typeface="Consolas" panose="020B0609020204030204" pitchFamily="49" charset="0"/>
              </a:rPr>
              <a:t>users.map</a:t>
            </a:r>
            <a:r>
              <a:rPr lang="en-US" altLang="ko-KR" sz="1600" dirty="0">
                <a:latin typeface="Consolas" panose="020B0609020204030204" pitchFamily="49" charset="0"/>
              </a:rPr>
              <a:t>(user =&gt; (&lt;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li key={user.id}</a:t>
            </a:r>
            <a:r>
              <a:rPr lang="en-US" altLang="ko-KR" sz="1600" dirty="0">
                <a:latin typeface="Consolas" panose="020B0609020204030204" pitchFamily="49" charset="0"/>
              </a:rPr>
              <a:t>&gt;{user.name}&lt;/li&gt;))}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&lt;/</a:t>
            </a:r>
            <a:r>
              <a:rPr lang="en-US" altLang="ko-KR" sz="1600" dirty="0" err="1">
                <a:latin typeface="Consolas" panose="020B0609020204030204" pitchFamily="49" charset="0"/>
              </a:rPr>
              <a:t>ul</a:t>
            </a:r>
            <a:r>
              <a:rPr lang="en-US" altLang="ko-KR" sz="1600" dirty="0">
                <a:latin typeface="Consolas" panose="020B0609020204030204" pitchFamily="49" charset="0"/>
              </a:rPr>
              <a:t>&gt;);}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ko-KR" altLang="en-US" sz="1600" dirty="0">
                <a:latin typeface="Consolas" panose="020B0609020204030204" pitchFamily="49" charset="0"/>
              </a:rPr>
              <a:t>위 코드에서는 </a:t>
            </a:r>
            <a:r>
              <a:rPr lang="en-US" altLang="ko-KR" sz="1600" dirty="0">
                <a:latin typeface="Consolas" panose="020B0609020204030204" pitchFamily="49" charset="0"/>
              </a:rPr>
              <a:t>users </a:t>
            </a:r>
            <a:r>
              <a:rPr lang="ko-KR" altLang="en-US" sz="1600" dirty="0">
                <a:latin typeface="Consolas" panose="020B0609020204030204" pitchFamily="49" charset="0"/>
              </a:rPr>
              <a:t>배열의 각 요소를 순회하면서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latin typeface="Consolas" panose="020B0609020204030204" pitchFamily="49" charset="0"/>
              </a:rPr>
              <a:t>각 요소에 대한 </a:t>
            </a:r>
            <a:r>
              <a:rPr lang="en-US" altLang="ko-KR" sz="1600" dirty="0">
                <a:latin typeface="Consolas" panose="020B0609020204030204" pitchFamily="49" charset="0"/>
              </a:rPr>
              <a:t>JSX </a:t>
            </a:r>
            <a:r>
              <a:rPr lang="ko-KR" altLang="en-US" sz="1600" dirty="0">
                <a:latin typeface="Consolas" panose="020B0609020204030204" pitchFamily="49" charset="0"/>
              </a:rPr>
              <a:t>코드를 반환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ko-KR" altLang="en-US" sz="1600" dirty="0">
                <a:latin typeface="Consolas" panose="020B0609020204030204" pitchFamily="49" charset="0"/>
              </a:rPr>
              <a:t>이때</a:t>
            </a:r>
            <a:r>
              <a:rPr lang="en-US" altLang="ko-KR" sz="1600" dirty="0">
                <a:latin typeface="Consolas" panose="020B0609020204030204" pitchFamily="49" charset="0"/>
              </a:rPr>
              <a:t>, key prop</a:t>
            </a:r>
            <a:r>
              <a:rPr lang="ko-KR" altLang="en-US" sz="1600" dirty="0">
                <a:latin typeface="Consolas" panose="020B0609020204030204" pitchFamily="49" charset="0"/>
              </a:rPr>
              <a:t>을 사용하여 각 요소를 구분합니다</a:t>
            </a:r>
            <a:r>
              <a:rPr lang="en-US" altLang="ko-KR" sz="1600" dirty="0">
                <a:latin typeface="Consolas" panose="020B0609020204030204" pitchFamily="49" charset="0"/>
              </a:rPr>
              <a:t>. key prop</a:t>
            </a:r>
            <a:r>
              <a:rPr lang="ko-KR" altLang="en-US" sz="1600" dirty="0">
                <a:latin typeface="Consolas" panose="020B0609020204030204" pitchFamily="49" charset="0"/>
              </a:rPr>
              <a:t>은 </a:t>
            </a:r>
            <a:r>
              <a:rPr lang="en-US" altLang="ko-KR" sz="1600" dirty="0">
                <a:latin typeface="Consolas" panose="020B0609020204030204" pitchFamily="49" charset="0"/>
              </a:rPr>
              <a:t>React</a:t>
            </a:r>
            <a:r>
              <a:rPr lang="ko-KR" altLang="en-US" sz="1600" dirty="0">
                <a:latin typeface="Consolas" panose="020B0609020204030204" pitchFamily="49" charset="0"/>
              </a:rPr>
              <a:t>에서 배열의 각 요소를 고유하게 식별하기 위해 사용되는 </a:t>
            </a:r>
            <a:r>
              <a:rPr lang="en-US" altLang="ko-KR" sz="1600" dirty="0">
                <a:latin typeface="Consolas" panose="020B0609020204030204" pitchFamily="49" charset="0"/>
              </a:rPr>
              <a:t>prop</a:t>
            </a:r>
            <a:r>
              <a:rPr lang="ko-KR" altLang="en-US" sz="1600" dirty="0">
                <a:latin typeface="Consolas" panose="020B0609020204030204" pitchFamily="49" charset="0"/>
              </a:rPr>
              <a:t>으로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latin typeface="Consolas" panose="020B0609020204030204" pitchFamily="49" charset="0"/>
              </a:rPr>
              <a:t>요소가 추가되거나 삭제될 때 </a:t>
            </a:r>
            <a:r>
              <a:rPr lang="en-US" altLang="ko-KR" sz="1600" dirty="0">
                <a:latin typeface="Consolas" panose="020B0609020204030204" pitchFamily="49" charset="0"/>
              </a:rPr>
              <a:t>React</a:t>
            </a:r>
            <a:r>
              <a:rPr lang="ko-KR" altLang="en-US" sz="1600" dirty="0">
                <a:latin typeface="Consolas" panose="020B0609020204030204" pitchFamily="49" charset="0"/>
              </a:rPr>
              <a:t>가 각 요소를 적절하게 업데이트할 수 있도록 돕는다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ko-KR" altLang="en-US" sz="1600" dirty="0">
                <a:latin typeface="Consolas" panose="020B0609020204030204" pitchFamily="49" charset="0"/>
              </a:rPr>
              <a:t>배열을 사용하는 경우</a:t>
            </a:r>
            <a:r>
              <a:rPr lang="en-US" altLang="ko-KR" sz="1600" dirty="0">
                <a:latin typeface="Consolas" panose="020B0609020204030204" pitchFamily="49" charset="0"/>
              </a:rPr>
              <a:t>, map() </a:t>
            </a:r>
            <a:r>
              <a:rPr lang="ko-KR" altLang="en-US" sz="1600" dirty="0">
                <a:latin typeface="Consolas" panose="020B0609020204030204" pitchFamily="49" charset="0"/>
              </a:rPr>
              <a:t>메서드를 사용하여 배열의 요소를 렌더링할 수 있습니다</a:t>
            </a:r>
            <a:r>
              <a:rPr lang="en-US" altLang="ko-KR" sz="1600" dirty="0">
                <a:latin typeface="Consolas" panose="020B0609020204030204" pitchFamily="49" charset="0"/>
              </a:rPr>
              <a:t>. </a:t>
            </a:r>
            <a:r>
              <a:rPr lang="ko-KR" altLang="en-US" sz="1600" dirty="0">
                <a:latin typeface="Consolas" panose="020B0609020204030204" pitchFamily="49" charset="0"/>
              </a:rPr>
              <a:t>이때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latin typeface="Consolas" panose="020B0609020204030204" pitchFamily="49" charset="0"/>
              </a:rPr>
              <a:t>각 요소는 </a:t>
            </a:r>
            <a:r>
              <a:rPr lang="en-US" altLang="ko-KR" sz="1600" dirty="0">
                <a:latin typeface="Consolas" panose="020B0609020204030204" pitchFamily="49" charset="0"/>
              </a:rPr>
              <a:t>key prop</a:t>
            </a:r>
            <a:r>
              <a:rPr lang="ko-KR" altLang="en-US" sz="1600" dirty="0">
                <a:latin typeface="Consolas" panose="020B0609020204030204" pitchFamily="49" charset="0"/>
              </a:rPr>
              <a:t>을 사용하여 고유하게 식별됩니다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579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import { </a:t>
            </a:r>
            <a:r>
              <a:rPr lang="en-US" altLang="ko-KR" sz="1400" dirty="0" err="1">
                <a:latin typeface="Consolas" panose="020B0609020204030204" pitchFamily="49" charset="0"/>
              </a:rPr>
              <a:t>useState</a:t>
            </a:r>
            <a:r>
              <a:rPr lang="en-US" altLang="ko-KR" sz="1400" dirty="0">
                <a:latin typeface="Consolas" panose="020B0609020204030204" pitchFamily="49" charset="0"/>
              </a:rPr>
              <a:t> } from 'react';</a:t>
            </a:r>
            <a:r>
              <a:rPr lang="ko-KR" altLang="en-US" sz="1400" dirty="0">
                <a:latin typeface="Consolas" panose="020B0609020204030204" pitchFamily="49" charset="0"/>
              </a:rPr>
              <a:t>에서 </a:t>
            </a:r>
            <a:r>
              <a:rPr lang="ko-KR" altLang="en-US" sz="1400" dirty="0" err="1">
                <a:latin typeface="Consolas" panose="020B0609020204030204" pitchFamily="49" charset="0"/>
              </a:rPr>
              <a:t>중괄호르</a:t>
            </a:r>
            <a:r>
              <a:rPr lang="ko-KR" altLang="en-US" sz="1400" dirty="0">
                <a:latin typeface="Consolas" panose="020B0609020204030204" pitchFamily="49" charset="0"/>
              </a:rPr>
              <a:t> 사용하는 이유는 </a:t>
            </a:r>
            <a:r>
              <a:rPr lang="en-US" altLang="ko-KR" sz="1400" dirty="0" err="1">
                <a:latin typeface="Consolas" panose="020B0609020204030204" pitchFamily="49" charset="0"/>
              </a:rPr>
              <a:t>useState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함수는 배열을 반환하므로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배열 </a:t>
            </a:r>
            <a:r>
              <a:rPr lang="ko-KR" altLang="en-US" sz="1400" dirty="0" err="1">
                <a:latin typeface="Consolas" panose="020B0609020204030204" pitchFamily="49" charset="0"/>
              </a:rPr>
              <a:t>비구조화</a:t>
            </a:r>
            <a:r>
              <a:rPr lang="ko-KR" altLang="en-US" sz="1400" dirty="0">
                <a:latin typeface="Consolas" panose="020B0609020204030204" pitchFamily="49" charset="0"/>
              </a:rPr>
              <a:t> 할당 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destructuring</a:t>
            </a:r>
            <a:r>
              <a:rPr lang="en-US" altLang="ko-KR" sz="1400" dirty="0">
                <a:latin typeface="Consolas" panose="020B0609020204030204" pitchFamily="49" charset="0"/>
              </a:rPr>
              <a:t> assignment)</a:t>
            </a:r>
            <a:r>
              <a:rPr lang="ko-KR" altLang="en-US" sz="1400" dirty="0">
                <a:latin typeface="Consolas" panose="020B0609020204030204" pitchFamily="49" charset="0"/>
              </a:rPr>
              <a:t>을 사용하여 해당 배열의 첫 번째 요소를 </a:t>
            </a:r>
            <a:r>
              <a:rPr lang="en-US" altLang="ko-KR" sz="1400" dirty="0">
                <a:latin typeface="Consolas" panose="020B0609020204030204" pitchFamily="49" charset="0"/>
              </a:rPr>
              <a:t>count </a:t>
            </a:r>
            <a:r>
              <a:rPr lang="ko-KR" altLang="en-US" sz="1400" dirty="0">
                <a:latin typeface="Consolas" panose="020B0609020204030204" pitchFamily="49" charset="0"/>
              </a:rPr>
              <a:t>변수에 할당하고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두 번째 요소를 </a:t>
            </a:r>
            <a:r>
              <a:rPr lang="en-US" altLang="ko-KR" sz="1400" dirty="0" err="1">
                <a:latin typeface="Consolas" panose="020B0609020204030204" pitchFamily="49" charset="0"/>
              </a:rPr>
              <a:t>setCount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변수에 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할당한다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예를 들어 </a:t>
            </a:r>
            <a:r>
              <a:rPr lang="en-US" altLang="ko-KR" sz="1400" dirty="0">
                <a:latin typeface="Consolas" panose="020B0609020204030204" pitchFamily="49" charset="0"/>
              </a:rPr>
              <a:t>, count [count, </a:t>
            </a:r>
            <a:r>
              <a:rPr lang="en-US" altLang="ko-KR" sz="1400" dirty="0" err="1">
                <a:latin typeface="Consolas" panose="020B0609020204030204" pitchFamily="49" charset="0"/>
              </a:rPr>
              <a:t>setCount</a:t>
            </a:r>
            <a:r>
              <a:rPr lang="en-US" altLang="ko-KR" sz="1400" dirty="0">
                <a:latin typeface="Consolas" panose="020B0609020204030204" pitchFamily="49" charset="0"/>
              </a:rPr>
              <a:t>] = </a:t>
            </a:r>
            <a:r>
              <a:rPr lang="en-US" altLang="ko-KR" sz="1400" dirty="0" err="1">
                <a:latin typeface="Consolas" panose="020B0609020204030204" pitchFamily="49" charset="0"/>
              </a:rPr>
              <a:t>useState</a:t>
            </a:r>
            <a:r>
              <a:rPr lang="en-US" altLang="ko-KR" sz="1400" dirty="0">
                <a:latin typeface="Consolas" panose="020B0609020204030204" pitchFamily="49" charset="0"/>
              </a:rPr>
              <a:t>(0); </a:t>
            </a:r>
            <a:r>
              <a:rPr lang="ko-KR" altLang="en-US" sz="1400" dirty="0">
                <a:latin typeface="Consolas" panose="020B0609020204030204" pitchFamily="49" charset="0"/>
              </a:rPr>
              <a:t>코드에서는 </a:t>
            </a:r>
            <a:r>
              <a:rPr lang="en-US" altLang="ko-KR" sz="1400" dirty="0" err="1">
                <a:latin typeface="Consolas" panose="020B0609020204030204" pitchFamily="49" charset="0"/>
              </a:rPr>
              <a:t>useState</a:t>
            </a:r>
            <a:r>
              <a:rPr lang="en-US" altLang="ko-KR" sz="1400" dirty="0">
                <a:latin typeface="Consolas" panose="020B0609020204030204" pitchFamily="49" charset="0"/>
              </a:rPr>
              <a:t>(0)</a:t>
            </a:r>
            <a:r>
              <a:rPr lang="ko-KR" altLang="en-US" sz="1400" dirty="0">
                <a:latin typeface="Consolas" panose="020B0609020204030204" pitchFamily="49" charset="0"/>
              </a:rPr>
              <a:t>이 반환하는 배열의 첫 번째 요소가 </a:t>
            </a:r>
            <a:r>
              <a:rPr lang="en-US" altLang="ko-KR" sz="1400" dirty="0">
                <a:latin typeface="Consolas" panose="020B0609020204030204" pitchFamily="49" charset="0"/>
              </a:rPr>
              <a:t>count </a:t>
            </a:r>
            <a:r>
              <a:rPr lang="ko-KR" altLang="en-US" sz="1400" dirty="0">
                <a:latin typeface="Consolas" panose="020B0609020204030204" pitchFamily="49" charset="0"/>
              </a:rPr>
              <a:t>변수에 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두 번째 요소가 </a:t>
            </a:r>
            <a:r>
              <a:rPr lang="en-US" altLang="ko-KR" sz="1400" dirty="0" err="1">
                <a:latin typeface="Consolas" panose="020B0609020204030204" pitchFamily="49" charset="0"/>
              </a:rPr>
              <a:t>setCount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변수에 할당된다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배열 </a:t>
            </a:r>
            <a:r>
              <a:rPr lang="ko-KR" altLang="en-US" sz="1400" dirty="0" err="1">
                <a:latin typeface="Consolas" panose="020B0609020204030204" pitchFamily="49" charset="0"/>
              </a:rPr>
              <a:t>비구조화</a:t>
            </a:r>
            <a:r>
              <a:rPr lang="ko-KR" altLang="en-US" sz="1400" dirty="0">
                <a:latin typeface="Consolas" panose="020B0609020204030204" pitchFamily="49" charset="0"/>
              </a:rPr>
              <a:t> 할당을 사용하여 </a:t>
            </a:r>
            <a:r>
              <a:rPr lang="ko-KR" altLang="en-US" sz="1400" dirty="0" err="1">
                <a:latin typeface="Consolas" panose="020B0609020204030204" pitchFamily="49" charset="0"/>
              </a:rPr>
              <a:t>변수명을</a:t>
            </a:r>
            <a:r>
              <a:rPr lang="ko-KR" altLang="en-US" sz="1400" dirty="0">
                <a:latin typeface="Consolas" panose="020B0609020204030204" pitchFamily="49" charset="0"/>
              </a:rPr>
              <a:t> 지정하면 코드 </a:t>
            </a:r>
            <a:r>
              <a:rPr lang="ko-KR" altLang="en-US" sz="1400" dirty="0" err="1">
                <a:latin typeface="Consolas" panose="020B0609020204030204" pitchFamily="49" charset="0"/>
              </a:rPr>
              <a:t>가독성이</a:t>
            </a:r>
            <a:r>
              <a:rPr lang="ko-KR" altLang="en-US" sz="1400" dirty="0">
                <a:latin typeface="Consolas" panose="020B0609020204030204" pitchFamily="49" charset="0"/>
              </a:rPr>
              <a:t> 좋아지고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요소에 접근할 때 인덱스를 사용하는 것보다 </a:t>
            </a:r>
            <a:r>
              <a:rPr lang="ko-KR" altLang="en-US" sz="1400" dirty="0" err="1">
                <a:latin typeface="Consolas" panose="020B0609020204030204" pitchFamily="49" charset="0"/>
              </a:rPr>
              <a:t>변수명을</a:t>
            </a:r>
            <a:r>
              <a:rPr lang="ko-KR" altLang="en-US" sz="1400" dirty="0">
                <a:latin typeface="Consolas" panose="020B0609020204030204" pitchFamily="49" charset="0"/>
              </a:rPr>
              <a:t> 사용하는 것이 더 직관적이다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state</a:t>
            </a:r>
            <a:r>
              <a:rPr lang="ko-KR" altLang="en-US" sz="1400" dirty="0">
                <a:latin typeface="Consolas" panose="020B0609020204030204" pitchFamily="49" charset="0"/>
              </a:rPr>
              <a:t>의 가장 큰 장점은 </a:t>
            </a:r>
            <a:r>
              <a:rPr lang="en-US" altLang="ko-KR" sz="1400" dirty="0">
                <a:latin typeface="Consolas" panose="020B0609020204030204" pitchFamily="49" charset="0"/>
              </a:rPr>
              <a:t>state</a:t>
            </a:r>
            <a:r>
              <a:rPr lang="ko-KR" altLang="en-US" sz="1400" dirty="0">
                <a:latin typeface="Consolas" panose="020B0609020204030204" pitchFamily="49" charset="0"/>
              </a:rPr>
              <a:t>가 변경될 때마다 자동으로 </a:t>
            </a:r>
            <a:r>
              <a:rPr lang="en-US" altLang="ko-KR" sz="1400" dirty="0">
                <a:latin typeface="Consolas" panose="020B0609020204030204" pitchFamily="49" charset="0"/>
              </a:rPr>
              <a:t>state</a:t>
            </a:r>
            <a:r>
              <a:rPr lang="ko-KR" altLang="en-US" sz="1400" dirty="0">
                <a:latin typeface="Consolas" panose="020B0609020204030204" pitchFamily="49" charset="0"/>
              </a:rPr>
              <a:t>와 관련된 </a:t>
            </a:r>
            <a:r>
              <a:rPr lang="en-US" altLang="ko-KR" sz="1400" dirty="0">
                <a:latin typeface="Consolas" panose="020B0609020204030204" pitchFamily="49" charset="0"/>
              </a:rPr>
              <a:t>html</a:t>
            </a:r>
            <a:r>
              <a:rPr lang="ko-KR" altLang="en-US" sz="1400" dirty="0">
                <a:latin typeface="Consolas" panose="020B0609020204030204" pitchFamily="49" charset="0"/>
              </a:rPr>
              <a:t>이 재 렌더링 된다는 것이다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state</a:t>
            </a:r>
            <a:r>
              <a:rPr lang="ko-KR" altLang="en-US" sz="1400" dirty="0">
                <a:latin typeface="Consolas" panose="020B0609020204030204" pitchFamily="49" charset="0"/>
              </a:rPr>
              <a:t>는 상품명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 err="1">
                <a:latin typeface="Consolas" panose="020B0609020204030204" pitchFamily="49" charset="0"/>
              </a:rPr>
              <a:t>글제목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가격 자주 변경이 필요한 데이터들을 저장하는 것이 좋다</a:t>
            </a:r>
            <a:r>
              <a:rPr lang="en-US" altLang="ko-KR" sz="1400" dirty="0"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터미널 </a:t>
            </a:r>
            <a:r>
              <a:rPr lang="en-US" altLang="ko-KR" sz="1400" dirty="0">
                <a:latin typeface="Consolas" panose="020B0609020204030204" pitchFamily="49" charset="0"/>
              </a:rPr>
              <a:t>/ </a:t>
            </a:r>
            <a:r>
              <a:rPr lang="ko-KR" altLang="en-US" sz="1400" dirty="0">
                <a:latin typeface="Consolas" panose="020B0609020204030204" pitchFamily="49" charset="0"/>
              </a:rPr>
              <a:t>브라우저 </a:t>
            </a:r>
            <a:r>
              <a:rPr lang="ko-KR" altLang="en-US" sz="1400" dirty="0" err="1">
                <a:latin typeface="Consolas" panose="020B0609020204030204" pitchFamily="49" charset="0"/>
              </a:rPr>
              <a:t>콘솔창에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warning</a:t>
            </a:r>
            <a:r>
              <a:rPr lang="ko-KR" altLang="en-US" sz="1400" dirty="0">
                <a:latin typeface="Consolas" panose="020B0609020204030204" pitchFamily="49" charset="0"/>
              </a:rPr>
              <a:t>이 뜨는 이유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대부분 </a:t>
            </a:r>
            <a:r>
              <a:rPr lang="en-US" altLang="ko-KR" sz="1400" dirty="0" err="1">
                <a:latin typeface="Consolas" panose="020B0609020204030204" pitchFamily="49" charset="0"/>
              </a:rPr>
              <a:t>eslint</a:t>
            </a:r>
            <a:r>
              <a:rPr lang="ko-KR" altLang="en-US" sz="1400" dirty="0">
                <a:latin typeface="Consolas" panose="020B0609020204030204" pitchFamily="49" charset="0"/>
              </a:rPr>
              <a:t>라는 친구가 잘못된 </a:t>
            </a:r>
            <a:r>
              <a:rPr lang="ko-KR" altLang="en-US" sz="1400" dirty="0" err="1">
                <a:latin typeface="Consolas" panose="020B0609020204030204" pitchFamily="49" charset="0"/>
              </a:rPr>
              <a:t>코딩관습</a:t>
            </a:r>
            <a:r>
              <a:rPr lang="ko-KR" altLang="en-US" sz="1400" dirty="0">
                <a:latin typeface="Consolas" panose="020B0609020204030204" pitchFamily="49" charset="0"/>
              </a:rPr>
              <a:t> 교정해주는 사항이며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빨간 </a:t>
            </a:r>
            <a:r>
              <a:rPr lang="en-US" altLang="ko-KR" sz="1400" dirty="0">
                <a:latin typeface="Consolas" panose="020B0609020204030204" pitchFamily="49" charset="0"/>
              </a:rPr>
              <a:t>error</a:t>
            </a:r>
            <a:r>
              <a:rPr lang="ko-KR" altLang="en-US" sz="1400" dirty="0">
                <a:latin typeface="Consolas" panose="020B0609020204030204" pitchFamily="49" charset="0"/>
              </a:rPr>
              <a:t>는 해결이 필요하지만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warning</a:t>
            </a:r>
            <a:r>
              <a:rPr lang="ko-KR" altLang="en-US" sz="1400" dirty="0">
                <a:latin typeface="Consolas" panose="020B0609020204030204" pitchFamily="49" charset="0"/>
              </a:rPr>
              <a:t>은 무시해도 괜찮다</a:t>
            </a:r>
            <a:r>
              <a:rPr lang="en-US" altLang="ko-KR" sz="1400" dirty="0">
                <a:latin typeface="Consolas" panose="020B0609020204030204" pitchFamily="49" charset="0"/>
              </a:rPr>
              <a:t>. /* </a:t>
            </a:r>
            <a:r>
              <a:rPr lang="en-US" altLang="ko-KR" sz="1400" dirty="0" err="1">
                <a:latin typeface="Consolas" panose="020B0609020204030204" pitchFamily="49" charset="0"/>
              </a:rPr>
              <a:t>eslint</a:t>
            </a:r>
            <a:r>
              <a:rPr lang="en-US" altLang="ko-KR" sz="1400" dirty="0">
                <a:latin typeface="Consolas" panose="020B0609020204030204" pitchFamily="49" charset="0"/>
              </a:rPr>
              <a:t>-disable*   </a:t>
            </a:r>
            <a:r>
              <a:rPr lang="ko-KR" altLang="en-US" sz="1400" dirty="0">
                <a:latin typeface="Consolas" panose="020B0609020204030204" pitchFamily="49" charset="0"/>
              </a:rPr>
              <a:t>이라는 주석을 </a:t>
            </a:r>
            <a:r>
              <a:rPr lang="en-US" altLang="ko-KR" sz="1400" dirty="0" err="1">
                <a:latin typeface="Consolas" panose="020B0609020204030204" pitchFamily="49" charset="0"/>
              </a:rPr>
              <a:t>js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파일 </a:t>
            </a:r>
            <a:r>
              <a:rPr lang="ko-KR" altLang="en-US" sz="1400" dirty="0" err="1">
                <a:latin typeface="Consolas" panose="020B0609020204030204" pitchFamily="49" charset="0"/>
              </a:rPr>
              <a:t>최상단에</a:t>
            </a:r>
            <a:r>
              <a:rPr lang="ko-KR" altLang="en-US" sz="1400" dirty="0">
                <a:latin typeface="Consolas" panose="020B0609020204030204" pitchFamily="49" charset="0"/>
              </a:rPr>
              <a:t> 추가해주면 </a:t>
            </a:r>
            <a:r>
              <a:rPr lang="en-US" altLang="ko-KR" sz="1400" dirty="0" err="1">
                <a:latin typeface="Consolas" panose="020B0609020204030204" pitchFamily="49" charset="0"/>
              </a:rPr>
              <a:t>eslint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기능을 잠시 끌 수 있습니다</a:t>
            </a:r>
            <a:r>
              <a:rPr lang="en-US" altLang="ko-KR" sz="1400" dirty="0">
                <a:latin typeface="Consolas" panose="020B0609020204030204" pitchFamily="49" charset="0"/>
              </a:rPr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2. React _ Array</a:t>
            </a:r>
          </a:p>
        </p:txBody>
      </p:sp>
    </p:spTree>
    <p:extLst>
      <p:ext uri="{BB962C8B-B14F-4D97-AF65-F5344CB8AC3E}">
        <p14:creationId xmlns:p14="http://schemas.microsoft.com/office/powerpoint/2010/main" val="419916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007" y="1179091"/>
            <a:ext cx="5619404" cy="5313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productList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products: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[{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title 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개발자 무릎 담요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price: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17500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title 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"Hack Your Life 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개발자 노트북 파우치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price: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29000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title 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우당탕탕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누리호의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 실험실 </a:t>
            </a:r>
            <a:r>
              <a:rPr lang="ko-KR" alt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스티커북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price: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29000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title 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버그를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Java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라 </a:t>
            </a:r>
            <a:r>
              <a:rPr lang="ko-KR" alt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버그잡는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누리씨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키링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price: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29000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104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3. React _ Array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05004" y="1179091"/>
            <a:ext cx="5619404" cy="5313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(  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//props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로 전달하지 않고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컴포넌트 내부에서 변수로 만든다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productList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el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el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el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el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el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price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})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2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4. </a:t>
            </a:r>
            <a:r>
              <a:rPr lang="en-US" altLang="ko-KR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React_map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map() </a:t>
            </a:r>
            <a:r>
              <a:rPr lang="ko-KR" altLang="en-US" sz="1400" dirty="0">
                <a:latin typeface="Consolas" panose="020B0609020204030204" pitchFamily="49" charset="0"/>
              </a:rPr>
              <a:t>메서드는 배열의 각 요소에 대해 제공된 함수를 호출하고 새로운 배열을 반환합니다</a:t>
            </a:r>
            <a:r>
              <a:rPr lang="en-US" altLang="ko-KR" sz="1400" dirty="0"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latin typeface="Consolas" panose="020B0609020204030204" pitchFamily="49" charset="0"/>
              </a:rPr>
              <a:t>콜백</a:t>
            </a:r>
            <a:r>
              <a:rPr lang="ko-KR" altLang="en-US" sz="1400" dirty="0">
                <a:latin typeface="Consolas" panose="020B0609020204030204" pitchFamily="49" charset="0"/>
              </a:rPr>
              <a:t> 함수는 각 요소에 대해 한 번 호출되며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새 배열의 각 요소는 </a:t>
            </a:r>
            <a:r>
              <a:rPr lang="ko-KR" altLang="en-US" sz="1400" dirty="0" err="1">
                <a:latin typeface="Consolas" panose="020B0609020204030204" pitchFamily="49" charset="0"/>
              </a:rPr>
              <a:t>콜백</a:t>
            </a:r>
            <a:r>
              <a:rPr lang="ko-KR" altLang="en-US" sz="1400" dirty="0">
                <a:latin typeface="Consolas" panose="020B0609020204030204" pitchFamily="49" charset="0"/>
              </a:rPr>
              <a:t> 함수에서 반환하는 값으로 설정됩니다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두 코드 조각 모두 </a:t>
            </a:r>
            <a:r>
              <a:rPr lang="en-US" altLang="ko-KR" sz="1400" dirty="0" err="1">
                <a:latin typeface="Consolas" panose="020B0609020204030204" pitchFamily="49" charset="0"/>
              </a:rPr>
              <a:t>Array.prototype.map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함수를 사용하여 배열의 각 요소를 순회하고 있다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map() </a:t>
            </a:r>
            <a:r>
              <a:rPr lang="ko-KR" altLang="en-US" sz="1400" dirty="0">
                <a:latin typeface="Consolas" panose="020B0609020204030204" pitchFamily="49" charset="0"/>
              </a:rPr>
              <a:t>함수는 각 요소에 대해 </a:t>
            </a:r>
            <a:r>
              <a:rPr lang="ko-KR" altLang="en-US" sz="1400" dirty="0" err="1">
                <a:latin typeface="Consolas" panose="020B0609020204030204" pitchFamily="49" charset="0"/>
              </a:rPr>
              <a:t>콜백함수를</a:t>
            </a:r>
            <a:r>
              <a:rPr lang="ko-KR" altLang="en-US" sz="1400" dirty="0">
                <a:latin typeface="Consolas" panose="020B0609020204030204" pitchFamily="49" charset="0"/>
              </a:rPr>
              <a:t> 실행하며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이 </a:t>
            </a:r>
            <a:r>
              <a:rPr lang="ko-KR" altLang="en-US" sz="1400" dirty="0" err="1">
                <a:latin typeface="Consolas" panose="020B0609020204030204" pitchFamily="49" charset="0"/>
              </a:rPr>
              <a:t>콜백</a:t>
            </a:r>
            <a:r>
              <a:rPr lang="ko-KR" altLang="en-US" sz="1400" dirty="0">
                <a:latin typeface="Consolas" panose="020B0609020204030204" pitchFamily="49" charset="0"/>
              </a:rPr>
              <a:t> 함수의 매개변수로 요소</a:t>
            </a:r>
            <a:r>
              <a:rPr lang="en-US" altLang="ko-KR" sz="1400" dirty="0">
                <a:latin typeface="Consolas" panose="020B0609020204030204" pitchFamily="49" charset="0"/>
              </a:rPr>
              <a:t>(el)</a:t>
            </a:r>
            <a:r>
              <a:rPr lang="ko-KR" altLang="en-US" sz="1400" dirty="0">
                <a:latin typeface="Consolas" panose="020B0609020204030204" pitchFamily="49" charset="0"/>
              </a:rPr>
              <a:t>와 해당 요소의 인덱스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idx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  <a:r>
              <a:rPr lang="ko-KR" altLang="en-US" sz="1400" dirty="0">
                <a:latin typeface="Consolas" panose="020B0609020204030204" pitchFamily="49" charset="0"/>
              </a:rPr>
              <a:t>를 받는다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두 코드 조각에서 </a:t>
            </a:r>
            <a:r>
              <a:rPr lang="en-US" altLang="ko-KR" sz="1400" dirty="0" err="1">
                <a:latin typeface="Consolas" panose="020B0609020204030204" pitchFamily="49" charset="0"/>
              </a:rPr>
              <a:t>idx</a:t>
            </a:r>
            <a:r>
              <a:rPr lang="ko-KR" altLang="en-US" sz="1400" dirty="0">
                <a:latin typeface="Consolas" panose="020B0609020204030204" pitchFamily="49" charset="0"/>
              </a:rPr>
              <a:t>를 사용하는 부분은 </a:t>
            </a:r>
            <a:r>
              <a:rPr lang="en-US" altLang="ko-KR" sz="1400" dirty="0">
                <a:latin typeface="Consolas" panose="020B0609020204030204" pitchFamily="49" charset="0"/>
              </a:rPr>
              <a:t>&lt;div&gt; </a:t>
            </a:r>
            <a:r>
              <a:rPr lang="ko-KR" altLang="en-US" sz="1400" dirty="0">
                <a:latin typeface="Consolas" panose="020B0609020204030204" pitchFamily="49" charset="0"/>
              </a:rPr>
              <a:t>요소의 </a:t>
            </a:r>
            <a:r>
              <a:rPr lang="en-US" altLang="ko-KR" sz="1400" dirty="0">
                <a:latin typeface="Consolas" panose="020B0609020204030204" pitchFamily="49" charset="0"/>
              </a:rPr>
              <a:t>key </a:t>
            </a:r>
            <a:r>
              <a:rPr lang="ko-KR" altLang="en-US" sz="1400" dirty="0">
                <a:latin typeface="Consolas" panose="020B0609020204030204" pitchFamily="49" charset="0"/>
              </a:rPr>
              <a:t>속성이다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key </a:t>
            </a:r>
            <a:r>
              <a:rPr lang="ko-KR" altLang="en-US" sz="1400" dirty="0">
                <a:latin typeface="Consolas" panose="020B0609020204030204" pitchFamily="49" charset="0"/>
              </a:rPr>
              <a:t>속성은 </a:t>
            </a:r>
            <a:r>
              <a:rPr lang="en-US" altLang="ko-KR" sz="1400" dirty="0">
                <a:latin typeface="Consolas" panose="020B0609020204030204" pitchFamily="49" charset="0"/>
              </a:rPr>
              <a:t>React</a:t>
            </a:r>
            <a:r>
              <a:rPr lang="ko-KR" altLang="en-US" sz="1400" dirty="0">
                <a:latin typeface="Consolas" panose="020B0609020204030204" pitchFamily="49" charset="0"/>
              </a:rPr>
              <a:t>가 효율적으로 리스트를 렌더링하고 업데이트 할 수 있도록 도와준다</a:t>
            </a:r>
            <a:r>
              <a:rPr lang="en-US" altLang="ko-KR" sz="1400" dirty="0">
                <a:latin typeface="Consolas" panose="020B0609020204030204" pitchFamily="49" charset="0"/>
              </a:rPr>
              <a:t>. </a:t>
            </a:r>
            <a:r>
              <a:rPr lang="ko-KR" altLang="en-US" sz="1400" dirty="0">
                <a:latin typeface="Consolas" panose="020B0609020204030204" pitchFamily="49" charset="0"/>
              </a:rPr>
              <a:t>여기서 </a:t>
            </a:r>
            <a:r>
              <a:rPr lang="en-US" altLang="ko-KR" sz="1400" dirty="0" err="1">
                <a:latin typeface="Consolas" panose="020B0609020204030204" pitchFamily="49" charset="0"/>
              </a:rPr>
              <a:t>idx</a:t>
            </a:r>
            <a:r>
              <a:rPr lang="ko-KR" altLang="en-US" sz="1400" dirty="0">
                <a:latin typeface="Consolas" panose="020B0609020204030204" pitchFamily="49" charset="0"/>
              </a:rPr>
              <a:t>는 배열 내의 고유한 위치를 나타내므로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각 </a:t>
            </a:r>
            <a:r>
              <a:rPr lang="en-US" altLang="ko-KR" sz="1400" dirty="0">
                <a:latin typeface="Consolas" panose="020B0609020204030204" pitchFamily="49" charset="0"/>
              </a:rPr>
              <a:t>&lt;div&gt; </a:t>
            </a:r>
            <a:r>
              <a:rPr lang="ko-KR" altLang="en-US" sz="1400" dirty="0">
                <a:latin typeface="Consolas" panose="020B0609020204030204" pitchFamily="49" charset="0"/>
              </a:rPr>
              <a:t>요소에 고유한 </a:t>
            </a:r>
            <a:r>
              <a:rPr lang="en-US" altLang="ko-KR" sz="1400" dirty="0">
                <a:latin typeface="Consolas" panose="020B0609020204030204" pitchFamily="49" charset="0"/>
              </a:rPr>
              <a:t>key </a:t>
            </a:r>
            <a:r>
              <a:rPr lang="ko-KR" altLang="en-US" sz="1400" dirty="0">
                <a:latin typeface="Consolas" panose="020B0609020204030204" pitchFamily="49" charset="0"/>
              </a:rPr>
              <a:t>값을 제공한다</a:t>
            </a:r>
            <a:r>
              <a:rPr lang="en-US" altLang="ko-KR" sz="1400" dirty="0">
                <a:latin typeface="Consolas" panose="020B0609020204030204" pitchFamily="49" charset="0"/>
              </a:rPr>
              <a:t>. map()</a:t>
            </a:r>
            <a:r>
              <a:rPr lang="ko-KR" altLang="en-US" sz="1400" dirty="0">
                <a:latin typeface="Consolas" panose="020B0609020204030204" pitchFamily="49" charset="0"/>
              </a:rPr>
              <a:t>은 배열을 받아서 또 다른 배열을 반환하여 준다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/>
              <a:t>import React from 'react'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export default function App() {</a:t>
            </a:r>
          </a:p>
          <a:p>
            <a:r>
              <a:rPr lang="en-US" altLang="ko-KR" sz="1400" dirty="0"/>
              <a:t>  return (</a:t>
            </a:r>
          </a:p>
          <a:p>
            <a:r>
              <a:rPr lang="en-US" altLang="ko-KR" sz="1400" dirty="0"/>
              <a:t>    &lt;div&gt;</a:t>
            </a:r>
          </a:p>
          <a:p>
            <a:r>
              <a:rPr lang="en-US" altLang="ko-KR" sz="1400" dirty="0"/>
              <a:t>        {[1, 2, 3].map((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idx</a:t>
            </a:r>
            <a:r>
              <a:rPr lang="en-US" altLang="ko-KR" sz="1400" dirty="0"/>
              <a:t>) =&gt; {</a:t>
            </a:r>
          </a:p>
          <a:p>
            <a:r>
              <a:rPr lang="en-US" altLang="ko-KR" sz="1400" dirty="0"/>
              <a:t>            return &lt;div key={</a:t>
            </a:r>
            <a:r>
              <a:rPr lang="en-US" altLang="ko-KR" sz="1400" dirty="0" err="1"/>
              <a:t>idx</a:t>
            </a:r>
            <a:r>
              <a:rPr lang="en-US" altLang="ko-KR" sz="1400" dirty="0"/>
              <a:t>}&gt;{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}&lt;/div&gt;</a:t>
            </a:r>
          </a:p>
          <a:p>
            <a:r>
              <a:rPr lang="en-US" altLang="ko-KR" sz="1400" dirty="0"/>
              <a:t>        })}</a:t>
            </a:r>
            <a:br>
              <a:rPr lang="en-US" altLang="ko-KR" sz="1400" dirty="0"/>
            </a:br>
            <a:r>
              <a:rPr lang="en-US" altLang="ko-KR" sz="1400" dirty="0"/>
              <a:t>        {[1,2,3].map((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idx</a:t>
            </a:r>
            <a:r>
              <a:rPr lang="en-US" altLang="ko-KR" sz="1400" dirty="0"/>
              <a:t>)=&gt; {</a:t>
            </a:r>
          </a:p>
          <a:p>
            <a:r>
              <a:rPr lang="en-US" altLang="ko-KR" sz="1400" dirty="0"/>
              <a:t>            return &lt;div key = {</a:t>
            </a:r>
            <a:r>
              <a:rPr lang="en-US" altLang="ko-KR" sz="1400" dirty="0" err="1"/>
              <a:t>idx</a:t>
            </a:r>
            <a:r>
              <a:rPr lang="en-US" altLang="ko-KR" sz="1400" dirty="0"/>
              <a:t>}&gt;{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}&lt;/div&gt;</a:t>
            </a:r>
          </a:p>
          <a:p>
            <a:r>
              <a:rPr lang="en-US" altLang="ko-KR" sz="1400" dirty="0"/>
              <a:t>        })}</a:t>
            </a:r>
          </a:p>
          <a:p>
            <a:r>
              <a:rPr lang="en-US" altLang="ko-KR" sz="1400" dirty="0"/>
              <a:t>    &lt;/div&gt;</a:t>
            </a:r>
          </a:p>
          <a:p>
            <a:r>
              <a:rPr lang="en-US" altLang="ko-KR" sz="1400" dirty="0"/>
              <a:t>  ) }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163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5. React_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합성 컴포넌트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2D552D-5FD8-402A-8DF4-8EA76DA870F4}"/>
              </a:ext>
            </a:extLst>
          </p:cNvPr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Consolas" panose="020B0609020204030204" pitchFamily="49" charset="0"/>
              </a:rPr>
              <a:t>합성 컴포넌트는 여러 개의 작은 컴포넌트를 조합하여 더 큰 컴포넌트를 만드는 기술</a:t>
            </a:r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Consolas" panose="020B0609020204030204" pitchFamily="49" charset="0"/>
              </a:rPr>
              <a:t>코드를 재사용하고 컴포넌트의 관심사를 분리할 수 있다</a:t>
            </a:r>
            <a:r>
              <a:rPr lang="en-US" altLang="ko-KR" sz="1600" b="1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Consolas" panose="020B0609020204030204" pitchFamily="49" charset="0"/>
              </a:rPr>
              <a:t>합성 컴포넌트는 함수나 클래스로 작성될 수 있으며</a:t>
            </a:r>
            <a:r>
              <a:rPr lang="en-US" altLang="ko-KR" sz="1400" b="1" dirty="0">
                <a:latin typeface="Consolas" panose="020B0609020204030204" pitchFamily="49" charset="0"/>
              </a:rPr>
              <a:t>, </a:t>
            </a:r>
            <a:r>
              <a:rPr lang="ko-KR" altLang="en-US" sz="1400" b="1" dirty="0">
                <a:latin typeface="Consolas" panose="020B0609020204030204" pitchFamily="49" charset="0"/>
              </a:rPr>
              <a:t>일반적으로 다른 컴포넌트를 </a:t>
            </a:r>
            <a:r>
              <a:rPr lang="en-US" altLang="ko-KR" sz="1400" b="1" dirty="0">
                <a:latin typeface="Consolas" panose="020B0609020204030204" pitchFamily="49" charset="0"/>
              </a:rPr>
              <a:t>import</a:t>
            </a:r>
            <a:r>
              <a:rPr lang="ko-KR" altLang="en-US" sz="1400" b="1" dirty="0">
                <a:latin typeface="Consolas" panose="020B0609020204030204" pitchFamily="49" charset="0"/>
              </a:rPr>
              <a:t>하여 사용합니다</a:t>
            </a:r>
            <a:r>
              <a:rPr lang="en-US" altLang="ko-KR" sz="1400" b="1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'react'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'styled-components'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스타일 적용하기 </a:t>
            </a:r>
            <a:r>
              <a:rPr lang="en-US" altLang="ko-K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install styled-components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color:red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;`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;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//One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이라는 이름의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CSS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코드 조각 생성</a:t>
            </a:r>
            <a:endParaRPr lang="ko-KR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`border: 1px solid black;`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//Two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라는 이름의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CSS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코드 조각 생성</a:t>
            </a:r>
            <a:endParaRPr lang="ko-KR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styled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}${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//Three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라는 이름의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styled-component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생성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해당 컴포넌트에는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과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two </a:t>
            </a:r>
            <a:r>
              <a:rPr lang="en-US" altLang="ko-K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코드 조각을 결합</a:t>
            </a:r>
            <a:endParaRPr lang="ko-KR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Lorem ipsum dolor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529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6. </a:t>
            </a:r>
            <a:r>
              <a:rPr lang="en-US" altLang="ko-KR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React_router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29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React </a:t>
            </a:r>
            <a:r>
              <a:rPr lang="ko-KR" altLang="en-US" sz="2000" b="1" dirty="0"/>
              <a:t>기반의 라우팅 라이브러리</a:t>
            </a:r>
            <a:endParaRPr lang="en-US" altLang="ko-KR" sz="2000" b="1" dirty="0"/>
          </a:p>
          <a:p>
            <a:pPr lvl="1"/>
            <a:endParaRPr lang="en-US" altLang="ko-KR" b="1" dirty="0"/>
          </a:p>
          <a:p>
            <a:pPr lvl="1"/>
            <a:r>
              <a:rPr lang="en-US" altLang="ko-KR" dirty="0"/>
              <a:t>React Router</a:t>
            </a:r>
            <a:r>
              <a:rPr lang="ko-KR" altLang="en-US" dirty="0"/>
              <a:t>를 사용하면 </a:t>
            </a:r>
            <a:r>
              <a:rPr lang="en-US" altLang="ko-KR" dirty="0"/>
              <a:t>React </a:t>
            </a:r>
            <a:r>
              <a:rPr lang="ko-KR" altLang="en-US" dirty="0"/>
              <a:t>애플리케이션에서 다중 페이지 애플리케이션</a:t>
            </a:r>
            <a:r>
              <a:rPr lang="en-US" altLang="ko-KR" dirty="0"/>
              <a:t>(multi-page application)</a:t>
            </a:r>
            <a:r>
              <a:rPr lang="ko-KR" altLang="en-US" dirty="0"/>
              <a:t>을 구현할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React Router</a:t>
            </a:r>
            <a:r>
              <a:rPr lang="ko-KR" altLang="en-US" dirty="0"/>
              <a:t>는 </a:t>
            </a:r>
            <a:r>
              <a:rPr lang="en-US" altLang="ko-KR" dirty="0"/>
              <a:t>URL </a:t>
            </a:r>
            <a:r>
              <a:rPr lang="ko-KR" altLang="en-US" dirty="0"/>
              <a:t>경로를 컴포넌트와 연결하여 애플리케이션의 다양한 페이지를 렌더링하고</a:t>
            </a:r>
            <a:r>
              <a:rPr lang="en-US" altLang="ko-KR" dirty="0"/>
              <a:t>, </a:t>
            </a:r>
            <a:r>
              <a:rPr lang="ko-KR" altLang="en-US" dirty="0"/>
              <a:t>사용자가 브라우저의 주소 표시줄을 통해 해당 페이지로 이동할 수 있도록 해줍니다</a:t>
            </a:r>
            <a:r>
              <a:rPr lang="en-US" altLang="ko-KR" dirty="0"/>
              <a:t>. </a:t>
            </a:r>
            <a:r>
              <a:rPr lang="ko-KR" altLang="en-US" dirty="0"/>
              <a:t>이를 통해 </a:t>
            </a:r>
            <a:r>
              <a:rPr lang="en-US" altLang="ko-KR" dirty="0"/>
              <a:t>React </a:t>
            </a:r>
            <a:r>
              <a:rPr lang="ko-KR" altLang="en-US" dirty="0"/>
              <a:t>애플리케이션에서도 </a:t>
            </a:r>
            <a:r>
              <a:rPr lang="en-US" altLang="ko-KR" dirty="0"/>
              <a:t>SPA(single-page application)</a:t>
            </a:r>
            <a:r>
              <a:rPr lang="ko-KR" altLang="en-US" dirty="0"/>
              <a:t>처럼 동작하며</a:t>
            </a:r>
            <a:r>
              <a:rPr lang="en-US" altLang="ko-KR" dirty="0"/>
              <a:t>, </a:t>
            </a:r>
            <a:r>
              <a:rPr lang="ko-KR" altLang="en-US" dirty="0"/>
              <a:t>유연하고 사용자 친화적인 </a:t>
            </a:r>
            <a:r>
              <a:rPr lang="en-US" altLang="ko-KR" dirty="0"/>
              <a:t>UI</a:t>
            </a:r>
            <a:r>
              <a:rPr lang="ko-KR" altLang="en-US" dirty="0"/>
              <a:t>를 제공할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React Router</a:t>
            </a:r>
            <a:r>
              <a:rPr lang="ko-KR" altLang="en-US" dirty="0"/>
              <a:t>는 </a:t>
            </a:r>
            <a:r>
              <a:rPr lang="en-US" altLang="ko-KR" dirty="0"/>
              <a:t>react-router-</a:t>
            </a:r>
            <a:r>
              <a:rPr lang="en-US" altLang="ko-KR" dirty="0" err="1"/>
              <a:t>dom</a:t>
            </a:r>
            <a:r>
              <a:rPr lang="en-US" altLang="ko-KR" dirty="0"/>
              <a:t> </a:t>
            </a:r>
            <a:r>
              <a:rPr lang="ko-KR" altLang="en-US" dirty="0"/>
              <a:t>패키지를 사용하여 설치하고</a:t>
            </a:r>
            <a:r>
              <a:rPr lang="en-US" altLang="ko-KR" dirty="0"/>
              <a:t>, </a:t>
            </a:r>
            <a:r>
              <a:rPr lang="en-US" altLang="ko-KR" dirty="0" err="1"/>
              <a:t>BrowserRouter</a:t>
            </a:r>
            <a:r>
              <a:rPr lang="ko-KR" altLang="en-US" dirty="0"/>
              <a:t>나 </a:t>
            </a:r>
            <a:r>
              <a:rPr lang="en-US" altLang="ko-KR" dirty="0" err="1"/>
              <a:t>HashRouter</a:t>
            </a:r>
            <a:r>
              <a:rPr lang="ko-KR" altLang="en-US" dirty="0"/>
              <a:t>와 같은 라우터 컴포넌트를 사용하여 라우팅을 설정합니다</a:t>
            </a:r>
            <a:r>
              <a:rPr lang="en-US" altLang="ko-KR" dirty="0"/>
              <a:t>. Route </a:t>
            </a:r>
            <a:r>
              <a:rPr lang="ko-KR" altLang="en-US" dirty="0"/>
              <a:t>컴포넌트를 사용하여 </a:t>
            </a:r>
            <a:r>
              <a:rPr lang="en-US" altLang="ko-KR" dirty="0"/>
              <a:t>URL </a:t>
            </a:r>
            <a:r>
              <a:rPr lang="ko-KR" altLang="en-US" dirty="0"/>
              <a:t>경로와 해당 페이지의 컴포넌트를 매핑하며</a:t>
            </a:r>
            <a:r>
              <a:rPr lang="en-US" altLang="ko-KR" dirty="0"/>
              <a:t>, Link </a:t>
            </a:r>
            <a:r>
              <a:rPr lang="ko-KR" altLang="en-US" dirty="0"/>
              <a:t>컴포넌트를 사용하여 페이지 간 이동을 처리한다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273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007" y="1179091"/>
            <a:ext cx="5619404" cy="5313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useLocation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Outlet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"react-router-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"/one"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One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"/two"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Two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"/three"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Three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ko-KR" alt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라우트를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감싸준다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*/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"/one"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licat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 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"/two"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"/three/"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Outlet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ThreeIndex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hojunone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ThreeOne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hojuntwo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ThreeTwo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"/blog/:id"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Blog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 }</a:t>
            </a:r>
          </a:p>
          <a:p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예를들어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/blog/123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 경우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는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 된다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:id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값을 사용하여 블로그 게시물의 내용을 렌더링 할 수 있다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7. </a:t>
            </a:r>
            <a:r>
              <a:rPr lang="en-US" altLang="ko-KR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React_router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5004" y="1179091"/>
            <a:ext cx="5619404" cy="5313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function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Index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() 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   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return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h1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Hello World0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&lt;/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h1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function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One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({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name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}) 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   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return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h1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{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name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}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World1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&lt;/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h1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function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Two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() 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   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return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h1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Hello World2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&lt;/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h1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function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Three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() 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   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return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h1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Hello World3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&lt;/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h1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function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Blog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() 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   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const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4FC1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location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useLocation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   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console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log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4FC1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location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   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return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h1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Hello Blog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&lt;/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h1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function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ThreeIndex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() 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   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return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h1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Hello 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ThreeIndex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&lt;/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h1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function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ThreeOne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() 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   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return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h1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Hello 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ThreeOne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&lt;/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h1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function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ThreeTwo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() 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   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return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h1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Hello 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ThreeTwo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&lt;/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h1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</a:b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465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11518</TotalTime>
  <Words>953</Words>
  <Application>Microsoft Office PowerPoint</Application>
  <PresentationFormat>와이드스크린</PresentationFormat>
  <Paragraphs>216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함초롬돋움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1540</cp:revision>
  <dcterms:created xsi:type="dcterms:W3CDTF">2023-02-01T05:36:18Z</dcterms:created>
  <dcterms:modified xsi:type="dcterms:W3CDTF">2023-04-17T10:59:12Z</dcterms:modified>
</cp:coreProperties>
</file>