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490" r:id="rId4"/>
    <p:sldId id="499" r:id="rId5"/>
    <p:sldId id="500" r:id="rId6"/>
    <p:sldId id="497" r:id="rId7"/>
    <p:sldId id="501" r:id="rId8"/>
    <p:sldId id="498" r:id="rId9"/>
    <p:sldId id="502" r:id="rId10"/>
    <p:sldId id="503" r:id="rId11"/>
    <p:sldId id="504" r:id="rId12"/>
    <p:sldId id="505" r:id="rId13"/>
    <p:sldId id="506" r:id="rId14"/>
    <p:sldId id="50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7" autoAdjust="0"/>
    <p:restoredTop sz="94296" autoAdjust="0"/>
  </p:normalViewPr>
  <p:slideViewPr>
    <p:cSldViewPr snapToGrid="0">
      <p:cViewPr varScale="1">
        <p:scale>
          <a:sx n="58" d="100"/>
          <a:sy n="58" d="100"/>
        </p:scale>
        <p:origin x="96" y="11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4BDD-8AA0-468C-AD8F-8E571A7AF205}" type="datetimeFigureOut">
              <a:rPr lang="ko-KR" altLang="en-US" smtClean="0"/>
              <a:t>2023-04-17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7051-FFF7-4B65-BD5F-3A6C035E1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B18-ED00-46B3-9529-00E23066FEC6}" type="datetime1">
              <a:rPr lang="ko-KR" altLang="en-US" smtClean="0"/>
              <a:t>2023-04-17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6F64-B1CE-42E5-911C-D99F8403ACA9}" type="datetime1">
              <a:rPr lang="ko-KR" altLang="en-US" smtClean="0"/>
              <a:t>2023-04-17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4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C40-DA1E-4C0D-BAD7-6410C538C6C6}" type="datetime1">
              <a:rPr lang="ko-KR" altLang="en-US" smtClean="0"/>
              <a:t>2023-04-17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1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2023-04-17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8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9027-E84B-41FE-A3BE-065A9236FDFE}" type="datetime1">
              <a:rPr lang="ko-KR" altLang="en-US" smtClean="0"/>
              <a:t>2023-04-17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AD1-14F5-49C7-A042-028173323B31}" type="datetime1">
              <a:rPr lang="ko-KR" altLang="en-US" smtClean="0"/>
              <a:t>2023-04-17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728-B7D5-4C23-A8F5-871358347C70}" type="datetime1">
              <a:rPr lang="ko-KR" altLang="en-US" smtClean="0"/>
              <a:t>2023-04-17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FE9-251B-470C-8178-EF799F7CE668}" type="datetime1">
              <a:rPr lang="ko-KR" altLang="en-US" smtClean="0"/>
              <a:t>2023-04-17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8E9-A0A3-4B61-A408-94D79AF7B83F}" type="datetime1">
              <a:rPr lang="ko-KR" altLang="en-US" smtClean="0"/>
              <a:t>2023-04-17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D61-9432-47AE-9C7B-30A78A01EBB6}" type="datetime1">
              <a:rPr lang="ko-KR" altLang="en-US" smtClean="0"/>
              <a:t>2023-04-17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BD2-07D1-46C7-9AAF-4DF662C2BC2D}" type="datetime1">
              <a:rPr lang="ko-KR" altLang="en-US" smtClean="0"/>
              <a:t>2023-04-17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4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087E-3BBB-4021-B385-C52BD383A10F}" type="datetime1">
              <a:rPr lang="ko-KR" altLang="en-US" smtClean="0"/>
              <a:t>2023-04-17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2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16666" y="0"/>
            <a:ext cx="1230006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5934" y="247939"/>
            <a:ext cx="5509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45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</a:rPr>
              <a:t>일 </a:t>
            </a:r>
            <a:r>
              <a:rPr lang="ko-KR" altLang="en-US" sz="4000" b="1" dirty="0">
                <a:solidFill>
                  <a:schemeClr val="bg1"/>
                </a:solidFill>
                <a:latin typeface="+mj-lt"/>
              </a:rPr>
              <a:t>차 수업 정리 </a:t>
            </a:r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PPT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871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8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React_store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29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Store</a:t>
            </a:r>
            <a:r>
              <a:rPr lang="ko-KR" altLang="en-US" sz="1600" b="1" dirty="0"/>
              <a:t>는 </a:t>
            </a:r>
            <a:r>
              <a:rPr lang="en-US" altLang="ko-KR" sz="1600" b="1" dirty="0" err="1"/>
              <a:t>Redux</a:t>
            </a:r>
            <a:r>
              <a:rPr lang="ko-KR" altLang="en-US" sz="1600" b="1" dirty="0"/>
              <a:t>에서 상태를 저장하는 객체입니다</a:t>
            </a:r>
            <a:r>
              <a:rPr lang="en-US" altLang="ko-KR" sz="1600" b="1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Store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Redux</a:t>
            </a:r>
            <a:r>
              <a:rPr lang="en-US" altLang="ko-KR" sz="1600" dirty="0"/>
              <a:t> </a:t>
            </a:r>
            <a:r>
              <a:rPr lang="ko-KR" altLang="en-US" sz="1600" dirty="0"/>
              <a:t>애플리케이션의 상태를 포함하고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상태를 변경하는 액션을 디스패치하는 역할을 합니다</a:t>
            </a:r>
            <a:r>
              <a:rPr lang="en-US" altLang="ko-KR" sz="1600" dirty="0"/>
              <a:t>. Store</a:t>
            </a:r>
            <a:r>
              <a:rPr lang="ko-KR" altLang="en-US" sz="1600" dirty="0"/>
              <a:t>는 일종의 중앙 집중화된 저장소로서</a:t>
            </a:r>
            <a:r>
              <a:rPr lang="en-US" altLang="ko-KR" sz="1600" dirty="0"/>
              <a:t>, </a:t>
            </a:r>
            <a:r>
              <a:rPr lang="ko-KR" altLang="en-US" sz="1600" dirty="0"/>
              <a:t>애플리케이션의 모든 컴포넌트에서 상태에 접근할 수 있습니다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React</a:t>
            </a:r>
            <a:r>
              <a:rPr lang="ko-KR" altLang="en-US" sz="1600" dirty="0"/>
              <a:t>에서 액션은 다음과 같은 </a:t>
            </a:r>
            <a:r>
              <a:rPr lang="ko-KR" altLang="en-US" sz="1600" dirty="0" smtClean="0"/>
              <a:t>쓰인다</a:t>
            </a: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단일 상태 트리</a:t>
            </a:r>
            <a:r>
              <a:rPr lang="en-US" altLang="ko-KR" sz="1600" b="1" dirty="0"/>
              <a:t>: </a:t>
            </a:r>
            <a:r>
              <a:rPr lang="en-US" altLang="ko-KR" sz="1600" dirty="0" err="1"/>
              <a:t>Redux</a:t>
            </a:r>
            <a:r>
              <a:rPr lang="en-US" altLang="ko-KR" sz="1600" dirty="0"/>
              <a:t> Store</a:t>
            </a:r>
            <a:r>
              <a:rPr lang="ko-KR" altLang="en-US" sz="1600" dirty="0"/>
              <a:t>는 단일 상태 트리</a:t>
            </a:r>
            <a:r>
              <a:rPr lang="en-US" altLang="ko-KR" sz="1600" dirty="0"/>
              <a:t>(Single State Tree)</a:t>
            </a:r>
            <a:r>
              <a:rPr lang="ko-KR" altLang="en-US" sz="1600" dirty="0"/>
              <a:t>를 유지합니다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이는 애플리케이션의 모든 상태가 하나의 </a:t>
            </a:r>
            <a:r>
              <a:rPr lang="en-US" altLang="ko-KR" sz="1600" dirty="0"/>
              <a:t>JavaScript </a:t>
            </a:r>
            <a:r>
              <a:rPr lang="ko-KR" altLang="en-US" sz="1600" dirty="0"/>
              <a:t>객체에 포함되어 있다는 것을 의미합니다</a:t>
            </a:r>
            <a:r>
              <a:rPr lang="en-US" altLang="ko-KR" sz="1600" dirty="0" smtClean="0"/>
              <a:t>.</a:t>
            </a:r>
            <a:endParaRPr lang="en-US" altLang="ko-KR" sz="1600" b="1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불변성 유지</a:t>
            </a:r>
            <a:r>
              <a:rPr lang="en-US" altLang="ko-KR" sz="1600" b="1" dirty="0"/>
              <a:t>: </a:t>
            </a:r>
            <a:r>
              <a:rPr lang="en-US" altLang="ko-KR" sz="1600" dirty="0" err="1"/>
              <a:t>Redux</a:t>
            </a:r>
            <a:r>
              <a:rPr lang="en-US" altLang="ko-KR" sz="1600" dirty="0"/>
              <a:t> Store</a:t>
            </a:r>
            <a:r>
              <a:rPr lang="ko-KR" altLang="en-US" sz="1600" dirty="0"/>
              <a:t>는 상태를 변경할 때</a:t>
            </a:r>
            <a:r>
              <a:rPr lang="en-US" altLang="ko-KR" sz="1600" dirty="0"/>
              <a:t>, </a:t>
            </a:r>
            <a:r>
              <a:rPr lang="ko-KR" altLang="en-US" sz="1600" dirty="0"/>
              <a:t>기존 상태를 변경하는 것이 아니라 새로운 상태 객체를 생성합니다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이는 불변성을 유지하면서 상태를 변경할 수 있도록 합니다</a:t>
            </a:r>
            <a:r>
              <a:rPr lang="en-US" altLang="ko-KR" sz="1600" dirty="0" smtClean="0"/>
              <a:t>.</a:t>
            </a:r>
            <a:endParaRPr lang="en-US" altLang="ko-KR" sz="1600" b="1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상태 변경 감지</a:t>
            </a:r>
            <a:r>
              <a:rPr lang="en-US" altLang="ko-KR" sz="1600" b="1" dirty="0"/>
              <a:t>: </a:t>
            </a:r>
            <a:r>
              <a:rPr lang="en-US" altLang="ko-KR" sz="1600" dirty="0" err="1"/>
              <a:t>Redux</a:t>
            </a:r>
            <a:r>
              <a:rPr lang="en-US" altLang="ko-KR" sz="1600" dirty="0"/>
              <a:t> Store</a:t>
            </a:r>
            <a:r>
              <a:rPr lang="ko-KR" altLang="en-US" sz="1600" dirty="0"/>
              <a:t>는 상태가 변경될 때마다 구독</a:t>
            </a:r>
            <a:r>
              <a:rPr lang="en-US" altLang="ko-KR" sz="1600" dirty="0"/>
              <a:t>(subscribe)</a:t>
            </a:r>
            <a:r>
              <a:rPr lang="ko-KR" altLang="en-US" sz="1600" dirty="0"/>
              <a:t>되어 있는 모든 </a:t>
            </a:r>
            <a:r>
              <a:rPr lang="ko-KR" altLang="en-US" sz="1600" dirty="0" err="1"/>
              <a:t>컴포넌트에게</a:t>
            </a:r>
            <a:r>
              <a:rPr lang="ko-KR" altLang="en-US" sz="1600" dirty="0"/>
              <a:t> 상태 변경을 알리는 역할을 합니다</a:t>
            </a:r>
            <a:r>
              <a:rPr lang="en-US" altLang="ko-KR" sz="1600" dirty="0" smtClean="0"/>
              <a:t>.</a:t>
            </a:r>
            <a:endParaRPr lang="en-US" altLang="ko-KR" sz="1600" b="1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/>
              <a:t>Middleware </a:t>
            </a:r>
            <a:r>
              <a:rPr lang="ko-KR" altLang="en-US" sz="1600" b="1" dirty="0"/>
              <a:t>지원</a:t>
            </a:r>
            <a:r>
              <a:rPr lang="en-US" altLang="ko-KR" sz="1600" b="1" dirty="0"/>
              <a:t>: </a:t>
            </a:r>
            <a:r>
              <a:rPr lang="en-US" altLang="ko-KR" sz="1600" dirty="0" err="1"/>
              <a:t>Redux</a:t>
            </a:r>
            <a:r>
              <a:rPr lang="en-US" altLang="ko-KR" sz="1600" dirty="0"/>
              <a:t> Store</a:t>
            </a:r>
            <a:r>
              <a:rPr lang="ko-KR" altLang="en-US" sz="1600" dirty="0"/>
              <a:t>는 </a:t>
            </a:r>
            <a:r>
              <a:rPr lang="en-US" altLang="ko-KR" sz="1600" dirty="0"/>
              <a:t>Middleware</a:t>
            </a:r>
            <a:r>
              <a:rPr lang="ko-KR" altLang="en-US" sz="1600" dirty="0"/>
              <a:t>를 통해 상태 변경 </a:t>
            </a:r>
            <a:r>
              <a:rPr lang="ko-KR" altLang="en-US" sz="1600" dirty="0" err="1"/>
              <a:t>로직을</a:t>
            </a:r>
            <a:r>
              <a:rPr lang="ko-KR" altLang="en-US" sz="1600" dirty="0"/>
              <a:t> 수정하고</a:t>
            </a:r>
            <a:r>
              <a:rPr lang="en-US" altLang="ko-KR" sz="1600" dirty="0"/>
              <a:t>, </a:t>
            </a:r>
            <a:r>
              <a:rPr lang="ko-KR" altLang="en-US" sz="1600" dirty="0"/>
              <a:t>비동기 작업을 처리할 수 있도록 지원합니다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React</a:t>
            </a:r>
            <a:r>
              <a:rPr lang="ko-KR" altLang="en-US" sz="1600" dirty="0"/>
              <a:t>에서 </a:t>
            </a:r>
            <a:r>
              <a:rPr lang="en-US" altLang="ko-KR" sz="1600" dirty="0" err="1"/>
              <a:t>Redux</a:t>
            </a:r>
            <a:r>
              <a:rPr lang="en-US" altLang="ko-KR" sz="1600" dirty="0"/>
              <a:t> Store</a:t>
            </a:r>
            <a:r>
              <a:rPr lang="ko-KR" altLang="en-US" sz="1600" dirty="0"/>
              <a:t>를 사용하면</a:t>
            </a:r>
            <a:r>
              <a:rPr lang="en-US" altLang="ko-KR" sz="1600" dirty="0"/>
              <a:t>, </a:t>
            </a:r>
            <a:r>
              <a:rPr lang="ko-KR" altLang="en-US" sz="1600" dirty="0"/>
              <a:t>상태 관리를 더욱 효율적으로 </a:t>
            </a:r>
            <a:r>
              <a:rPr lang="ko-KR" altLang="en-US" sz="1600" dirty="0" smtClean="0"/>
              <a:t>수행이 가능 </a:t>
            </a:r>
            <a:r>
              <a:rPr lang="en-US" altLang="ko-KR" sz="1600" dirty="0" err="1" smtClean="0"/>
              <a:t>Redux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Store</a:t>
            </a:r>
            <a:r>
              <a:rPr lang="ko-KR" altLang="en-US" sz="1600" dirty="0"/>
              <a:t>는 애플리케이션의 모든 컴포넌트에서 상태에 접근할 수 있으므로</a:t>
            </a:r>
            <a:r>
              <a:rPr lang="en-US" altLang="ko-KR" sz="1600" dirty="0"/>
              <a:t>, </a:t>
            </a:r>
            <a:r>
              <a:rPr lang="ko-KR" altLang="en-US" sz="1600" dirty="0"/>
              <a:t>상태를 관리하는 논리를 분리하고</a:t>
            </a:r>
            <a:r>
              <a:rPr lang="en-US" altLang="ko-KR" sz="1600" dirty="0"/>
              <a:t>, </a:t>
            </a:r>
            <a:r>
              <a:rPr lang="ko-KR" altLang="en-US" sz="1600" dirty="0"/>
              <a:t>상태 변경에 대한 중앙 집중적인 제어를 </a:t>
            </a:r>
            <a:r>
              <a:rPr lang="ko-KR" altLang="en-US" sz="1600" dirty="0" smtClean="0"/>
              <a:t>가능하게 함</a:t>
            </a:r>
            <a:r>
              <a:rPr lang="en-US" altLang="ko-KR" sz="16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047720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React_store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006" y="1179091"/>
            <a:ext cx="11571317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useSelector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useDispatch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'react-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redux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addNumber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substractNumber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'../modules/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goodsReducer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sale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'../modules/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stockReducer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GoodsCounter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useSelector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 : store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의 상태 조회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Hook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200" dirty="0">
                <a:solidFill>
                  <a:srgbClr val="4FC1FF"/>
                </a:solidFill>
                <a:latin typeface="Consolas" panose="020B0609020204030204" pitchFamily="49" charset="0"/>
              </a:rPr>
              <a:t>stock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4FC1FF"/>
                </a:solidFill>
                <a:latin typeface="Consolas" panose="020B0609020204030204" pitchFamily="49" charset="0"/>
              </a:rPr>
              <a:t>goods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4FC1FF"/>
                </a:solidFill>
                <a:latin typeface="Consolas" panose="020B0609020204030204" pitchFamily="49" charset="0"/>
              </a:rPr>
              <a:t>message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goodsState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} =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useSelector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stock: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goodsReducer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stock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goods: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goodsReducer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goods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message 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stockReducer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goodsState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 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stockReducer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}))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useDispatch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 : store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dispatch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를 함수 내부에서 사용할 수 있는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hook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dispatch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useDispatch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onAddNumber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dispatch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()),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onSubstractNumber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dispatch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substractNumber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()),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onSale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dispatch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sale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()),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onSoldOut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dispatch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sale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handleMinusBtn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=()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onSubstractNumber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onSale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handlePlusBtn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=()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onAddNumber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onSoldOut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982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10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React_redux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29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React </a:t>
            </a:r>
            <a:r>
              <a:rPr lang="ko-KR" altLang="en-US" sz="1600" b="1" dirty="0"/>
              <a:t>애플리케이션에서 상태 관리를 위한 </a:t>
            </a:r>
            <a:r>
              <a:rPr lang="en-US" altLang="ko-KR" sz="1600" b="1" dirty="0"/>
              <a:t>JavaScript </a:t>
            </a:r>
            <a:r>
              <a:rPr lang="ko-KR" altLang="en-US" sz="1600" b="1" dirty="0"/>
              <a:t>라이브러리 중 </a:t>
            </a:r>
            <a:r>
              <a:rPr lang="ko-KR" altLang="en-US" sz="1600" b="1" dirty="0" smtClean="0"/>
              <a:t>하나</a:t>
            </a:r>
            <a:r>
              <a:rPr lang="en-US" altLang="ko-KR" sz="1600" b="1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err="1" smtClean="0"/>
              <a:t>Redux</a:t>
            </a:r>
            <a:r>
              <a:rPr lang="ko-KR" altLang="en-US" sz="1600" dirty="0"/>
              <a:t>는 애플리케이션의 상태를 예측 가능하고 중앙 집중적으로 관리하기 위한 패턴과 도구를 </a:t>
            </a:r>
            <a:r>
              <a:rPr lang="ko-KR" altLang="en-US" sz="1600" dirty="0" smtClean="0"/>
              <a:t>제공한다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.React </a:t>
            </a:r>
            <a:r>
              <a:rPr lang="en-US" altLang="ko-KR" sz="1600" dirty="0" err="1"/>
              <a:t>Redux</a:t>
            </a:r>
            <a:r>
              <a:rPr lang="ko-KR" altLang="en-US" sz="1600" dirty="0"/>
              <a:t>는 이러한 </a:t>
            </a:r>
            <a:r>
              <a:rPr lang="en-US" altLang="ko-KR" sz="1600" dirty="0" err="1"/>
              <a:t>Redux</a:t>
            </a:r>
            <a:r>
              <a:rPr lang="en-US" altLang="ko-KR" sz="1600" dirty="0"/>
              <a:t> </a:t>
            </a:r>
            <a:r>
              <a:rPr lang="ko-KR" altLang="en-US" sz="1600" dirty="0"/>
              <a:t>패턴을 </a:t>
            </a:r>
            <a:r>
              <a:rPr lang="en-US" altLang="ko-KR" sz="1600" dirty="0"/>
              <a:t>React </a:t>
            </a:r>
            <a:r>
              <a:rPr lang="ko-KR" altLang="en-US" sz="1600" dirty="0"/>
              <a:t>애플리케이션에서 사용하기 쉽게 만들어줍니다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React </a:t>
            </a:r>
            <a:r>
              <a:rPr lang="en-US" altLang="ko-KR" sz="1600" dirty="0" err="1"/>
              <a:t>Redux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Redux</a:t>
            </a:r>
            <a:r>
              <a:rPr lang="en-US" altLang="ko-KR" sz="1600" dirty="0"/>
              <a:t> </a:t>
            </a:r>
            <a:r>
              <a:rPr lang="ko-KR" altLang="en-US" sz="1600" dirty="0"/>
              <a:t>라이브러리의 </a:t>
            </a:r>
            <a:r>
              <a:rPr lang="en-US" altLang="ko-KR" sz="1600" dirty="0"/>
              <a:t>'connect' </a:t>
            </a:r>
            <a:r>
              <a:rPr lang="ko-KR" altLang="en-US" sz="1600" dirty="0"/>
              <a:t>함수를 사용하여 </a:t>
            </a:r>
            <a:r>
              <a:rPr lang="en-US" altLang="ko-KR" sz="1600" dirty="0"/>
              <a:t>React </a:t>
            </a:r>
            <a:r>
              <a:rPr lang="ko-KR" altLang="en-US" sz="1600" dirty="0"/>
              <a:t>컴포넌트를 </a:t>
            </a:r>
            <a:r>
              <a:rPr lang="en-US" altLang="ko-KR" sz="1600" dirty="0" err="1"/>
              <a:t>Redux</a:t>
            </a:r>
            <a:r>
              <a:rPr lang="en-US" altLang="ko-KR" sz="1600" dirty="0"/>
              <a:t> </a:t>
            </a:r>
            <a:r>
              <a:rPr lang="ko-KR" altLang="en-US" sz="1600" dirty="0"/>
              <a:t>상태와 </a:t>
            </a:r>
            <a:r>
              <a:rPr lang="ko-KR" altLang="en-US" sz="1600" dirty="0" smtClean="0"/>
              <a:t>연결한다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이를 통해 </a:t>
            </a:r>
            <a:r>
              <a:rPr lang="en-US" altLang="ko-KR" sz="1600" dirty="0" err="1"/>
              <a:t>Redux</a:t>
            </a:r>
            <a:r>
              <a:rPr lang="en-US" altLang="ko-KR" sz="1600" dirty="0"/>
              <a:t> store</a:t>
            </a:r>
            <a:r>
              <a:rPr lang="ko-KR" altLang="en-US" sz="1600" dirty="0"/>
              <a:t>의 상태를 컴포넌트의 </a:t>
            </a:r>
            <a:r>
              <a:rPr lang="en-US" altLang="ko-KR" sz="1600" dirty="0"/>
              <a:t>props</a:t>
            </a:r>
            <a:r>
              <a:rPr lang="ko-KR" altLang="en-US" sz="1600" dirty="0"/>
              <a:t>로 전달하고</a:t>
            </a:r>
            <a:r>
              <a:rPr lang="en-US" altLang="ko-KR" sz="1600" dirty="0"/>
              <a:t>, </a:t>
            </a:r>
            <a:r>
              <a:rPr lang="ko-KR" altLang="en-US" sz="1600" dirty="0"/>
              <a:t>상태 변경을 </a:t>
            </a:r>
            <a:r>
              <a:rPr lang="en-US" altLang="ko-KR" sz="1600" dirty="0"/>
              <a:t>dispatch </a:t>
            </a:r>
            <a:r>
              <a:rPr lang="ko-KR" altLang="en-US" sz="1600" dirty="0"/>
              <a:t>함수를 사용하여 </a:t>
            </a:r>
            <a:r>
              <a:rPr lang="en-US" altLang="ko-KR" sz="1600" dirty="0" err="1"/>
              <a:t>Redux</a:t>
            </a:r>
            <a:r>
              <a:rPr lang="en-US" altLang="ko-KR" sz="1600" dirty="0"/>
              <a:t> store</a:t>
            </a:r>
            <a:r>
              <a:rPr lang="ko-KR" altLang="en-US" sz="1600" dirty="0"/>
              <a:t>에 </a:t>
            </a:r>
            <a:r>
              <a:rPr lang="ko-KR" altLang="en-US" sz="1600" dirty="0" smtClean="0"/>
              <a:t>전달이 가능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React </a:t>
            </a:r>
            <a:r>
              <a:rPr lang="en-US" altLang="ko-KR" sz="1600" dirty="0" err="1"/>
              <a:t>Redux</a:t>
            </a:r>
            <a:r>
              <a:rPr lang="ko-KR" altLang="en-US" sz="1600" dirty="0"/>
              <a:t>는 </a:t>
            </a:r>
            <a:r>
              <a:rPr lang="en-US" altLang="ko-KR" sz="1600" dirty="0"/>
              <a:t>React </a:t>
            </a:r>
            <a:r>
              <a:rPr lang="ko-KR" altLang="en-US" sz="1600" dirty="0"/>
              <a:t>컴포넌트의 성능을 최적화하기 위해 </a:t>
            </a:r>
            <a:r>
              <a:rPr lang="en-US" altLang="ko-KR" sz="1600" dirty="0" smtClean="0"/>
              <a:t>＇reselect＇</a:t>
            </a:r>
            <a:r>
              <a:rPr lang="ko-KR" altLang="en-US" sz="1600" dirty="0" smtClean="0"/>
              <a:t>과 </a:t>
            </a:r>
            <a:r>
              <a:rPr lang="ko-KR" altLang="en-US" sz="1600" dirty="0"/>
              <a:t>같은 </a:t>
            </a:r>
            <a:r>
              <a:rPr lang="ko-KR" altLang="en-US" sz="1600" dirty="0" err="1"/>
              <a:t>선택자</a:t>
            </a:r>
            <a:r>
              <a:rPr lang="ko-KR" altLang="en-US" sz="1600" dirty="0"/>
              <a:t> 라이브러리와 함께 사용할 수도 </a:t>
            </a:r>
            <a:r>
              <a:rPr lang="ko-KR" altLang="en-US" sz="1600" dirty="0" smtClean="0"/>
              <a:t>있고</a:t>
            </a:r>
            <a:r>
              <a:rPr lang="en-US" altLang="ko-KR" sz="1600" dirty="0" smtClean="0"/>
              <a:t>, </a:t>
            </a:r>
            <a:r>
              <a:rPr lang="ko-KR" altLang="en-US" sz="1600" dirty="0" err="1"/>
              <a:t>선택자는</a:t>
            </a:r>
            <a:r>
              <a:rPr lang="ko-KR" altLang="en-US" sz="1600" dirty="0"/>
              <a:t> 상태 변화에 따라 다시 계산되는 값을 </a:t>
            </a:r>
            <a:r>
              <a:rPr lang="ko-KR" altLang="en-US" sz="1600" dirty="0" err="1"/>
              <a:t>캐시하여</a:t>
            </a:r>
            <a:r>
              <a:rPr lang="ko-KR" altLang="en-US" sz="1600" dirty="0"/>
              <a:t> 애플리케이션의 </a:t>
            </a:r>
            <a:r>
              <a:rPr lang="ko-KR" altLang="en-US" sz="1600" dirty="0" smtClean="0"/>
              <a:t>성능을 </a:t>
            </a:r>
            <a:r>
              <a:rPr lang="ko-KR" altLang="en-US" sz="1600" dirty="0"/>
              <a:t>향상시킬 수 있습니다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React </a:t>
            </a:r>
            <a:r>
              <a:rPr lang="en-US" altLang="ko-KR" sz="1600" dirty="0" err="1"/>
              <a:t>Redux</a:t>
            </a:r>
            <a:r>
              <a:rPr lang="ko-KR" altLang="en-US" sz="1600" dirty="0"/>
              <a:t>는 </a:t>
            </a:r>
            <a:r>
              <a:rPr lang="en-US" altLang="ko-KR" sz="1600" dirty="0"/>
              <a:t>React </a:t>
            </a:r>
            <a:r>
              <a:rPr lang="ko-KR" altLang="en-US" sz="1600" dirty="0"/>
              <a:t>애플리케이션에서 복잡한 상태 관리를 단순화하고</a:t>
            </a:r>
            <a:r>
              <a:rPr lang="en-US" altLang="ko-KR" sz="1600" dirty="0"/>
              <a:t>, </a:t>
            </a:r>
            <a:r>
              <a:rPr lang="ko-KR" altLang="en-US" sz="1600" dirty="0"/>
              <a:t>예측 가능하고 확장 가능한 애플리케이션을 만드는 데 도움을 줍니다</a:t>
            </a:r>
            <a:r>
              <a:rPr lang="en-US" altLang="ko-KR" sz="1600" dirty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968180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11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React_redux_Hook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29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 err="1"/>
              <a:t>useSelector</a:t>
            </a:r>
            <a:r>
              <a:rPr lang="en-US" altLang="ko-KR" sz="1600" b="1" dirty="0"/>
              <a:t>: </a:t>
            </a:r>
            <a:r>
              <a:rPr lang="en-US" altLang="ko-KR" sz="1600" dirty="0" err="1"/>
              <a:t>Redux</a:t>
            </a:r>
            <a:r>
              <a:rPr lang="en-US" altLang="ko-KR" sz="1600" dirty="0"/>
              <a:t> store</a:t>
            </a:r>
            <a:r>
              <a:rPr lang="ko-KR" altLang="en-US" sz="1600" dirty="0"/>
              <a:t>에서 상태 값을 가져오기 위한 </a:t>
            </a:r>
            <a:r>
              <a:rPr lang="en-US" altLang="ko-KR" sz="1600" dirty="0"/>
              <a:t>Hook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</a:t>
            </a:r>
            <a:r>
              <a:rPr lang="en-US" altLang="ko-KR" sz="1600" dirty="0"/>
              <a:t>Hook</a:t>
            </a:r>
            <a:r>
              <a:rPr lang="ko-KR" altLang="en-US" sz="1600" dirty="0"/>
              <a:t>을 사용하면 상태 값을 </a:t>
            </a:r>
            <a:r>
              <a:rPr lang="en-US" altLang="ko-KR" sz="1600" dirty="0"/>
              <a:t>React </a:t>
            </a:r>
            <a:r>
              <a:rPr lang="ko-KR" altLang="en-US" sz="1600" dirty="0"/>
              <a:t>컴포넌트에서 쉽게 사용할 수 있습니다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 err="1"/>
              <a:t>useDispatch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Redux</a:t>
            </a:r>
            <a:r>
              <a:rPr lang="en-US" altLang="ko-KR" sz="1600" dirty="0"/>
              <a:t> store</a:t>
            </a:r>
            <a:r>
              <a:rPr lang="ko-KR" altLang="en-US" sz="1600" dirty="0"/>
              <a:t>의 </a:t>
            </a:r>
            <a:r>
              <a:rPr lang="en-US" altLang="ko-KR" sz="1600" dirty="0"/>
              <a:t>dispatch </a:t>
            </a:r>
            <a:r>
              <a:rPr lang="ko-KR" altLang="en-US" sz="1600" dirty="0"/>
              <a:t>함수를 가져오기 위한 </a:t>
            </a:r>
            <a:r>
              <a:rPr lang="en-US" altLang="ko-KR" sz="1600" dirty="0"/>
              <a:t>Hook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</a:t>
            </a:r>
            <a:r>
              <a:rPr lang="en-US" altLang="ko-KR" sz="1600" dirty="0"/>
              <a:t>Hook</a:t>
            </a:r>
            <a:r>
              <a:rPr lang="ko-KR" altLang="en-US" sz="1600" dirty="0"/>
              <a:t>을 사용하면 액션을 </a:t>
            </a:r>
            <a:r>
              <a:rPr lang="en-US" altLang="ko-KR" sz="1600" dirty="0"/>
              <a:t>dispatch</a:t>
            </a:r>
            <a:r>
              <a:rPr lang="ko-KR" altLang="en-US" sz="1600" dirty="0"/>
              <a:t>하고 </a:t>
            </a:r>
            <a:r>
              <a:rPr lang="en-US" altLang="ko-KR" sz="1600" dirty="0" err="1"/>
              <a:t>Redux</a:t>
            </a:r>
            <a:r>
              <a:rPr lang="en-US" altLang="ko-KR" sz="1600" dirty="0"/>
              <a:t> store</a:t>
            </a:r>
            <a:r>
              <a:rPr lang="ko-KR" altLang="en-US" sz="1600" dirty="0"/>
              <a:t>를 업데이트할 수 있습니다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 err="1"/>
              <a:t>useStore</a:t>
            </a:r>
            <a:r>
              <a:rPr lang="en-US" altLang="ko-KR" sz="1600" b="1" dirty="0"/>
              <a:t>: </a:t>
            </a:r>
            <a:r>
              <a:rPr lang="en-US" altLang="ko-KR" sz="1600" dirty="0" err="1"/>
              <a:t>Redux</a:t>
            </a:r>
            <a:r>
              <a:rPr lang="en-US" altLang="ko-KR" sz="1600" dirty="0"/>
              <a:t> store </a:t>
            </a:r>
            <a:r>
              <a:rPr lang="ko-KR" altLang="en-US" sz="1600" dirty="0"/>
              <a:t>자체를 가져오는 </a:t>
            </a:r>
            <a:r>
              <a:rPr lang="en-US" altLang="ko-KR" sz="1600" dirty="0"/>
              <a:t>Hook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</a:t>
            </a:r>
            <a:r>
              <a:rPr lang="en-US" altLang="ko-KR" sz="1600" dirty="0"/>
              <a:t>Hook</a:t>
            </a:r>
            <a:r>
              <a:rPr lang="ko-KR" altLang="en-US" sz="1600" dirty="0"/>
              <a:t>은 일반적으로 사용되지는 않지만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Redux</a:t>
            </a:r>
            <a:r>
              <a:rPr lang="en-US" altLang="ko-KR" sz="1600" dirty="0"/>
              <a:t> store</a:t>
            </a:r>
            <a:r>
              <a:rPr lang="ko-KR" altLang="en-US" sz="1600" dirty="0"/>
              <a:t>에서 직접 상태 값을 가져오거나 </a:t>
            </a:r>
            <a:r>
              <a:rPr lang="en-US" altLang="ko-KR" sz="1600" dirty="0"/>
              <a:t>dispatch </a:t>
            </a:r>
            <a:r>
              <a:rPr lang="ko-KR" altLang="en-US" sz="1600" dirty="0"/>
              <a:t>함수를 사용할 때 유용합니다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 err="1"/>
              <a:t>applyMiddleware</a:t>
            </a:r>
            <a:r>
              <a:rPr lang="en-US" altLang="ko-KR" sz="1600" b="1" dirty="0"/>
              <a:t>: </a:t>
            </a:r>
            <a:r>
              <a:rPr lang="ko-KR" altLang="en-US" sz="1600" dirty="0" err="1"/>
              <a:t>미들웨어를</a:t>
            </a:r>
            <a:r>
              <a:rPr lang="ko-KR" altLang="en-US" sz="1600" dirty="0"/>
              <a:t> 적용하기 위한 함수입니다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함수를 사용하면 </a:t>
            </a:r>
            <a:r>
              <a:rPr lang="en-US" altLang="ko-KR" sz="1600" dirty="0" err="1"/>
              <a:t>Redux</a:t>
            </a:r>
            <a:r>
              <a:rPr lang="en-US" altLang="ko-KR" sz="1600" dirty="0"/>
              <a:t> store</a:t>
            </a:r>
            <a:r>
              <a:rPr lang="ko-KR" altLang="en-US" sz="1600" dirty="0"/>
              <a:t>의 </a:t>
            </a:r>
            <a:r>
              <a:rPr lang="en-US" altLang="ko-KR" sz="1600" dirty="0"/>
              <a:t>dispatch </a:t>
            </a:r>
            <a:r>
              <a:rPr lang="ko-KR" altLang="en-US" sz="1600" dirty="0"/>
              <a:t>함수가 실행되기 전에 </a:t>
            </a:r>
            <a:r>
              <a:rPr lang="ko-KR" altLang="en-US" sz="1600" dirty="0" err="1"/>
              <a:t>미들웨어</a:t>
            </a:r>
            <a:r>
              <a:rPr lang="ko-KR" altLang="en-US" sz="1600" dirty="0"/>
              <a:t> 함수를 실행할 수 있습니다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 err="1"/>
              <a:t>combineReducers</a:t>
            </a:r>
            <a:r>
              <a:rPr lang="en-US" altLang="ko-KR" sz="1600" b="1" dirty="0"/>
              <a:t>: </a:t>
            </a:r>
            <a:r>
              <a:rPr lang="ko-KR" altLang="en-US" sz="1600" dirty="0"/>
              <a:t>여러 개의 </a:t>
            </a:r>
            <a:r>
              <a:rPr lang="ko-KR" altLang="en-US" sz="1600" dirty="0" err="1"/>
              <a:t>리듀서를</a:t>
            </a:r>
            <a:r>
              <a:rPr lang="ko-KR" altLang="en-US" sz="1600" dirty="0"/>
              <a:t> 하나로 합치기 위한 함수입니다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함수를 사용하면 </a:t>
            </a:r>
            <a:r>
              <a:rPr lang="en-US" altLang="ko-KR" sz="1600" dirty="0" err="1"/>
              <a:t>Redux</a:t>
            </a:r>
            <a:r>
              <a:rPr lang="en-US" altLang="ko-KR" sz="1600" dirty="0"/>
              <a:t> store</a:t>
            </a:r>
            <a:r>
              <a:rPr lang="ko-KR" altLang="en-US" sz="1600" dirty="0"/>
              <a:t>의 상태 값을 여러 개의 </a:t>
            </a:r>
            <a:r>
              <a:rPr lang="ko-KR" altLang="en-US" sz="1600" dirty="0" err="1"/>
              <a:t>리듀서에서</a:t>
            </a:r>
            <a:r>
              <a:rPr lang="ko-KR" altLang="en-US" sz="1600" dirty="0"/>
              <a:t> 처리할 수 있습니다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 err="1" smtClean="0"/>
              <a:t>createStore</a:t>
            </a:r>
            <a:r>
              <a:rPr lang="en-US" altLang="ko-KR" sz="1600" b="1" dirty="0"/>
              <a:t>: </a:t>
            </a:r>
            <a:r>
              <a:rPr lang="en-US" altLang="ko-KR" sz="1600" dirty="0" err="1"/>
              <a:t>Redux</a:t>
            </a:r>
            <a:r>
              <a:rPr lang="en-US" altLang="ko-KR" sz="1600" dirty="0"/>
              <a:t> store</a:t>
            </a:r>
            <a:r>
              <a:rPr lang="ko-KR" altLang="en-US" sz="1600" dirty="0"/>
              <a:t>를 생성하기 위한 함수입니다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함수를 사용하면 </a:t>
            </a:r>
            <a:r>
              <a:rPr lang="en-US" altLang="ko-KR" sz="1600" dirty="0" err="1"/>
              <a:t>Redux</a:t>
            </a:r>
            <a:r>
              <a:rPr lang="en-US" altLang="ko-KR" sz="1600" dirty="0"/>
              <a:t> store</a:t>
            </a:r>
            <a:r>
              <a:rPr lang="ko-KR" altLang="en-US" sz="1600" dirty="0"/>
              <a:t>를 생성하고 초기 상태 값을 설정할 수 있습니다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16695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12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React_toolkit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29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/>
              <a:t>Redux</a:t>
            </a:r>
            <a:r>
              <a:rPr lang="en-US" altLang="ko-KR" sz="1400" dirty="0"/>
              <a:t> Toolkit</a:t>
            </a:r>
            <a:r>
              <a:rPr lang="ko-KR" altLang="en-US" sz="1400" dirty="0"/>
              <a:t>은 </a:t>
            </a:r>
            <a:r>
              <a:rPr lang="en-US" altLang="ko-KR" sz="1400" dirty="0" err="1"/>
              <a:t>Redux</a:t>
            </a:r>
            <a:r>
              <a:rPr lang="ko-KR" altLang="en-US" sz="1400" dirty="0"/>
              <a:t>의 공식적인 유틸리티 라이브러리로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Redux</a:t>
            </a:r>
            <a:r>
              <a:rPr lang="en-US" altLang="ko-KR" sz="1400" dirty="0"/>
              <a:t> </a:t>
            </a:r>
            <a:r>
              <a:rPr lang="ko-KR" altLang="en-US" sz="1400" dirty="0"/>
              <a:t>애플리케이션을 개발하는 데 필요한 다양한 기능들을 제공합니다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Redux</a:t>
            </a:r>
            <a:r>
              <a:rPr lang="en-US" altLang="ko-KR" sz="1400" dirty="0"/>
              <a:t> Toolkit</a:t>
            </a:r>
            <a:r>
              <a:rPr lang="ko-KR" altLang="en-US" sz="1400" dirty="0"/>
              <a:t>은 </a:t>
            </a:r>
            <a:r>
              <a:rPr lang="en-US" altLang="ko-KR" sz="1400" dirty="0" err="1"/>
              <a:t>Redux</a:t>
            </a:r>
            <a:r>
              <a:rPr lang="ko-KR" altLang="en-US" sz="1400" dirty="0"/>
              <a:t>를 보다 쉽고 효율적으로 사용할 수 있도록 도와주며</a:t>
            </a:r>
            <a:r>
              <a:rPr lang="en-US" altLang="ko-KR" sz="1400" dirty="0"/>
              <a:t>, </a:t>
            </a:r>
            <a:r>
              <a:rPr lang="ko-KR" altLang="en-US" sz="1400" dirty="0"/>
              <a:t>보일러플레이트 코드를 줄이고 코드의 </a:t>
            </a:r>
            <a:r>
              <a:rPr lang="ko-KR" altLang="en-US" sz="1400" dirty="0" err="1"/>
              <a:t>가독성을</a:t>
            </a:r>
            <a:r>
              <a:rPr lang="ko-KR" altLang="en-US" sz="1400" dirty="0"/>
              <a:t> 높이는 편리한 기능들을 제공합니다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Redux</a:t>
            </a:r>
            <a:r>
              <a:rPr lang="en-US" altLang="ko-KR" sz="1400" dirty="0"/>
              <a:t> Toolkit</a:t>
            </a:r>
            <a:r>
              <a:rPr lang="ko-KR" altLang="en-US" sz="1400" dirty="0"/>
              <a:t>에서 제공하는 기능들은 다음과 같습니다</a:t>
            </a:r>
            <a:r>
              <a:rPr lang="en-US" altLang="ko-KR" sz="1400" dirty="0" smtClean="0"/>
              <a:t>: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configureStore</a:t>
            </a:r>
            <a:r>
              <a:rPr lang="en-US" altLang="ko-KR" sz="1400" dirty="0"/>
              <a:t>(): </a:t>
            </a:r>
            <a:r>
              <a:rPr lang="en-US" altLang="ko-KR" sz="1400" dirty="0" err="1"/>
              <a:t>Redux</a:t>
            </a:r>
            <a:r>
              <a:rPr lang="en-US" altLang="ko-KR" sz="1400" dirty="0"/>
              <a:t> Store</a:t>
            </a:r>
            <a:r>
              <a:rPr lang="ko-KR" altLang="en-US" sz="1400" dirty="0"/>
              <a:t>를 생성할 때 필요한 기본 설정을 제공합니다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이를 통해 개발자들은 보일러플레이트 코드를 줄이고</a:t>
            </a:r>
            <a:r>
              <a:rPr lang="en-US" altLang="ko-KR" sz="1400" dirty="0"/>
              <a:t>, </a:t>
            </a:r>
            <a:r>
              <a:rPr lang="ko-KR" altLang="en-US" sz="1400" dirty="0"/>
              <a:t>보다 쉽게 </a:t>
            </a:r>
            <a:r>
              <a:rPr lang="en-US" altLang="ko-KR" sz="1400" dirty="0" err="1"/>
              <a:t>Redux</a:t>
            </a:r>
            <a:r>
              <a:rPr lang="en-US" altLang="ko-KR" sz="1400" dirty="0"/>
              <a:t> Store</a:t>
            </a:r>
            <a:r>
              <a:rPr lang="ko-KR" altLang="en-US" sz="1400" dirty="0"/>
              <a:t>를 설정할 수 있습니다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createSlice</a:t>
            </a:r>
            <a:r>
              <a:rPr lang="en-US" altLang="ko-KR" sz="1400" dirty="0"/>
              <a:t>(): Reducer</a:t>
            </a:r>
            <a:r>
              <a:rPr lang="ko-KR" altLang="en-US" sz="1400" dirty="0"/>
              <a:t>를 생성할 때 사용되는 일종의 코드 템플릿입니다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이를 통해 개발자들은 더욱 간결하고 </a:t>
            </a:r>
            <a:r>
              <a:rPr lang="ko-KR" altLang="en-US" sz="1400" dirty="0" err="1"/>
              <a:t>가독성</a:t>
            </a:r>
            <a:r>
              <a:rPr lang="ko-KR" altLang="en-US" sz="1400" dirty="0"/>
              <a:t> 높은 </a:t>
            </a:r>
            <a:r>
              <a:rPr lang="en-US" altLang="ko-KR" sz="1400" dirty="0"/>
              <a:t>Reducer </a:t>
            </a:r>
            <a:r>
              <a:rPr lang="ko-KR" altLang="en-US" sz="1400" dirty="0"/>
              <a:t>코드를 작성할 수 있습니다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createAsyncThunk</a:t>
            </a:r>
            <a:r>
              <a:rPr lang="en-US" altLang="ko-KR" sz="1400" dirty="0"/>
              <a:t>(): </a:t>
            </a:r>
            <a:r>
              <a:rPr lang="ko-KR" altLang="en-US" sz="1400" dirty="0"/>
              <a:t>비동기 작업을 처리하기 위한 </a:t>
            </a:r>
            <a:r>
              <a:rPr lang="en-US" altLang="ko-KR" sz="1400" dirty="0" err="1"/>
              <a:t>Thunk</a:t>
            </a:r>
            <a:r>
              <a:rPr lang="en-US" altLang="ko-KR" sz="1400" dirty="0"/>
              <a:t> </a:t>
            </a:r>
            <a:r>
              <a:rPr lang="ko-KR" altLang="en-US" sz="1400" dirty="0"/>
              <a:t>함수를 생성할 때 사용됩니다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이를 통해 개발자들은 비동기 작업을 더욱 간결하게 처리할 수 있습니다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createEntityAdapter</a:t>
            </a:r>
            <a:r>
              <a:rPr lang="en-US" altLang="ko-KR" sz="1400" dirty="0"/>
              <a:t>(): Entity</a:t>
            </a:r>
            <a:r>
              <a:rPr lang="ko-KR" altLang="en-US" sz="1400" dirty="0"/>
              <a:t>를 관리하기 위한 유틸리티 함수입니다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이를 통해 개발자들은 </a:t>
            </a:r>
            <a:r>
              <a:rPr lang="en-US" altLang="ko-KR" sz="1400" dirty="0"/>
              <a:t>Entity</a:t>
            </a:r>
            <a:r>
              <a:rPr lang="ko-KR" altLang="en-US" sz="1400" dirty="0"/>
              <a:t>를 관리하는 데 필요한 </a:t>
            </a:r>
            <a:r>
              <a:rPr lang="en-US" altLang="ko-KR" sz="1400" dirty="0"/>
              <a:t>CRUD </a:t>
            </a:r>
            <a:r>
              <a:rPr lang="ko-KR" altLang="en-US" sz="1400" dirty="0"/>
              <a:t>작업을 보다 간편하게 처리할 수 있습니다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Redux</a:t>
            </a:r>
            <a:r>
              <a:rPr lang="en-US" altLang="ko-KR" sz="1400" dirty="0"/>
              <a:t> Toolkit</a:t>
            </a:r>
            <a:r>
              <a:rPr lang="ko-KR" altLang="en-US" sz="1400" dirty="0"/>
              <a:t>은 </a:t>
            </a:r>
            <a:r>
              <a:rPr lang="en-US" altLang="ko-KR" sz="1400" dirty="0" err="1"/>
              <a:t>Redux</a:t>
            </a:r>
            <a:r>
              <a:rPr lang="ko-KR" altLang="en-US" sz="1400" dirty="0"/>
              <a:t>를 사용하여 상태 관리를 수행하는 개발자들에게 보다 쉽고 간편한 방법을 제공합니다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이를 통해 </a:t>
            </a:r>
            <a:r>
              <a:rPr lang="en-US" altLang="ko-KR" sz="1400" dirty="0" err="1"/>
              <a:t>Redux</a:t>
            </a:r>
            <a:r>
              <a:rPr lang="en-US" altLang="ko-KR" sz="1400" dirty="0"/>
              <a:t> </a:t>
            </a:r>
            <a:r>
              <a:rPr lang="ko-KR" altLang="en-US" sz="1400" dirty="0"/>
              <a:t>애플리케이션을 보다 빠르고 효율적으로 개발할 수 있습니다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567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3639" y="30949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목       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7312" y="1195717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React_useEffect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React_Memo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Store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React-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Redux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React-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toolkit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85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React_useRef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29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/>
              <a:t>useRef</a:t>
            </a:r>
            <a:r>
              <a:rPr lang="ko-KR" altLang="en-US" b="1" dirty="0"/>
              <a:t>는 </a:t>
            </a:r>
            <a:r>
              <a:rPr lang="en-US" altLang="ko-KR" b="1" dirty="0"/>
              <a:t>React Hook </a:t>
            </a:r>
            <a:r>
              <a:rPr lang="ko-KR" altLang="en-US" b="1" dirty="0"/>
              <a:t>중 하나로</a:t>
            </a:r>
            <a:r>
              <a:rPr lang="en-US" altLang="ko-KR" b="1" dirty="0"/>
              <a:t>, DOM </a:t>
            </a:r>
            <a:r>
              <a:rPr lang="ko-KR" altLang="en-US" b="1" dirty="0"/>
              <a:t>노드나 다른 </a:t>
            </a:r>
            <a:r>
              <a:rPr lang="en-US" altLang="ko-KR" b="1" dirty="0"/>
              <a:t>React </a:t>
            </a:r>
            <a:r>
              <a:rPr lang="ko-KR" altLang="en-US" b="1" dirty="0"/>
              <a:t>요소에 대한 참조를 생성하는 데 </a:t>
            </a:r>
            <a:r>
              <a:rPr lang="ko-KR" altLang="en-US" b="1" dirty="0" smtClean="0"/>
              <a:t>사용된다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sz="1600" dirty="0" err="1"/>
              <a:t>useRef</a:t>
            </a:r>
            <a:r>
              <a:rPr lang="ko-KR" altLang="en-US" sz="1600" dirty="0"/>
              <a:t>를 사용하면 </a:t>
            </a:r>
            <a:r>
              <a:rPr lang="en-US" altLang="ko-KR" sz="1600" dirty="0"/>
              <a:t>React </a:t>
            </a:r>
            <a:r>
              <a:rPr lang="ko-KR" altLang="en-US" sz="1600" dirty="0"/>
              <a:t>함수 컴포넌트에서도 </a:t>
            </a:r>
            <a:r>
              <a:rPr lang="en-US" altLang="ko-KR" sz="1600" dirty="0"/>
              <a:t>DOM </a:t>
            </a:r>
            <a:r>
              <a:rPr lang="ko-KR" altLang="en-US" sz="1600" dirty="0"/>
              <a:t>노드나 </a:t>
            </a:r>
            <a:r>
              <a:rPr lang="en-US" altLang="ko-KR" sz="1600" dirty="0"/>
              <a:t>React </a:t>
            </a:r>
            <a:r>
              <a:rPr lang="ko-KR" altLang="en-US" sz="1600" dirty="0" smtClean="0"/>
              <a:t>요소에 </a:t>
            </a:r>
            <a:r>
              <a:rPr lang="ko-KR" altLang="en-US" sz="1600" dirty="0"/>
              <a:t>대한 참조를 생성할 수 </a:t>
            </a:r>
            <a:r>
              <a:rPr lang="ko-KR" altLang="en-US" sz="1600" dirty="0" smtClean="0"/>
              <a:t>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일반적으로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useRef</a:t>
            </a:r>
            <a:r>
              <a:rPr lang="ko-KR" altLang="en-US" sz="1600" dirty="0"/>
              <a:t>를 사용하여 생성된 참조는 다음과 같은 </a:t>
            </a:r>
            <a:r>
              <a:rPr lang="ko-KR" altLang="en-US" sz="1600" dirty="0" smtClean="0"/>
              <a:t>경우에 사용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en-US" altLang="ko-KR" sz="1400" b="1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/>
              <a:t>DOM </a:t>
            </a:r>
            <a:r>
              <a:rPr lang="ko-KR" altLang="en-US" sz="1600" b="1" dirty="0"/>
              <a:t>요소에 접근하기 위한 경우</a:t>
            </a:r>
            <a:r>
              <a:rPr lang="en-US" altLang="ko-KR" sz="1600" b="1" dirty="0"/>
              <a:t>: </a:t>
            </a:r>
            <a:r>
              <a:rPr lang="en-US" altLang="ko-KR" sz="1600" b="1" dirty="0" err="1"/>
              <a:t>useRef</a:t>
            </a:r>
            <a:r>
              <a:rPr lang="ko-KR" altLang="en-US" sz="1600" b="1" dirty="0"/>
              <a:t>를 사용하면</a:t>
            </a:r>
            <a:r>
              <a:rPr lang="en-US" altLang="ko-KR" sz="1600" b="1" dirty="0"/>
              <a:t>, ref </a:t>
            </a:r>
            <a:r>
              <a:rPr lang="ko-KR" altLang="en-US" sz="1600" b="1" dirty="0"/>
              <a:t>속성을 사용하여 컴포넌트 내에서 특정 </a:t>
            </a:r>
            <a:r>
              <a:rPr lang="en-US" altLang="ko-KR" sz="1600" b="1" dirty="0"/>
              <a:t>DOM </a:t>
            </a:r>
            <a:r>
              <a:rPr lang="ko-KR" altLang="en-US" sz="1600" b="1" dirty="0"/>
              <a:t>요소에 접근할 수 있습니다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예를 들어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특정 </a:t>
            </a:r>
            <a:r>
              <a:rPr lang="en-US" altLang="ko-KR" sz="1600" b="1" dirty="0"/>
              <a:t>DOM </a:t>
            </a:r>
            <a:r>
              <a:rPr lang="ko-KR" altLang="en-US" sz="1600" b="1" dirty="0"/>
              <a:t>요소의 높이를 계산하거나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컴포넌트가 스크롤될 때 특정 요소를 감시하려는 </a:t>
            </a: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r>
              <a:rPr lang="ko-KR" altLang="en-US" sz="1600" b="1" dirty="0" smtClean="0"/>
              <a:t>경우에 사용</a:t>
            </a:r>
            <a:endParaRPr lang="en-US" altLang="ko-KR" sz="1600" b="1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이전 </a:t>
            </a:r>
            <a:r>
              <a:rPr lang="ko-KR" altLang="en-US" sz="1600" b="1" dirty="0" err="1"/>
              <a:t>상태값에</a:t>
            </a:r>
            <a:r>
              <a:rPr lang="ko-KR" altLang="en-US" sz="1600" b="1" dirty="0"/>
              <a:t> 접근하기 위한 경우</a:t>
            </a:r>
            <a:r>
              <a:rPr lang="en-US" altLang="ko-KR" sz="1600" b="1" dirty="0"/>
              <a:t>: </a:t>
            </a:r>
            <a:r>
              <a:rPr lang="en-US" altLang="ko-KR" sz="1600" b="1" dirty="0" err="1"/>
              <a:t>useRef</a:t>
            </a:r>
            <a:r>
              <a:rPr lang="ko-KR" altLang="en-US" sz="1600" b="1" dirty="0"/>
              <a:t>는 컴포넌트의 </a:t>
            </a:r>
            <a:r>
              <a:rPr lang="ko-KR" altLang="en-US" sz="1600" b="1" dirty="0" err="1"/>
              <a:t>상태값과는</a:t>
            </a:r>
            <a:r>
              <a:rPr lang="ko-KR" altLang="en-US" sz="1600" b="1" dirty="0"/>
              <a:t> 별개로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값을 보관할 수 있는 변수를 제공합니다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이 변수는 컴포넌트가 업데이트될 때마다 초기화되지 않습니다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따라서 이전 </a:t>
            </a:r>
            <a:r>
              <a:rPr lang="ko-KR" altLang="en-US" sz="1600" b="1" dirty="0" err="1"/>
              <a:t>상태값에</a:t>
            </a:r>
            <a:r>
              <a:rPr lang="ko-KR" altLang="en-US" sz="1600" b="1" dirty="0"/>
              <a:t> 접근하려는 경우에 유용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3273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006" y="1179091"/>
            <a:ext cx="11571317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{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useRef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useState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"react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useRef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를 사용하여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DOM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요소에 대한 참조를 저장하고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해당 요소의 값을 가져와 상태를 업데이트하는 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리액트에서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사용하는 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방식</a:t>
            </a:r>
            <a:endParaRPr lang="ko-KR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emailInput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useRef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//email input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에 대한 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useRef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pwInput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useRef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//pw input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에 대한 </a:t>
            </a:r>
            <a:r>
              <a:rPr lang="en-US" altLang="ko-KR" sz="14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useRef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emailValue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setEmailValue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  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//email state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값</a:t>
            </a:r>
            <a:endParaRPr lang="ko-KR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pwValue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setPwValue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//pw state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의 값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inputCheck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emailInput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pwInput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setEmailValue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emailInput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setPwValue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pwInput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 };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id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를 사용하는 대신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ref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를 사용한다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. ref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는 컴포넌트 내부에서만 작동한다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. </a:t>
            </a:r>
            <a:endParaRPr lang="ko-KR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display: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"flex"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flexDirection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"column"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이메일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"email"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ref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emailInput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   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비밀번호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"password"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ref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pwInput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'submit'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width 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"100px"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inputCheck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회원 가입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emailValue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pwValue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React_useRef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03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React_useMemo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29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useMemo</a:t>
            </a:r>
            <a:r>
              <a:rPr lang="ko-KR" altLang="en-US" sz="1600" b="1" dirty="0"/>
              <a:t>는 </a:t>
            </a:r>
            <a:r>
              <a:rPr lang="en-US" altLang="ko-KR" sz="1600" b="1" dirty="0"/>
              <a:t>React Hook </a:t>
            </a:r>
            <a:r>
              <a:rPr lang="ko-KR" altLang="en-US" sz="1600" b="1" dirty="0"/>
              <a:t>중 하나로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계산 비용이 많은 함수의 결과 값을 기억하고</a:t>
            </a:r>
            <a:r>
              <a:rPr lang="en-US" altLang="ko-KR" sz="1600" b="1" dirty="0"/>
              <a:t>, 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 </a:t>
            </a:r>
            <a:r>
              <a:rPr lang="ko-KR" altLang="en-US" sz="1600" b="1" dirty="0" smtClean="0"/>
              <a:t>이전에 </a:t>
            </a:r>
            <a:r>
              <a:rPr lang="ko-KR" altLang="en-US" sz="1600" b="1" dirty="0"/>
              <a:t>계산한 결과 값이 다음 렌더링에서 다시 계산되는 것을 </a:t>
            </a:r>
            <a:r>
              <a:rPr lang="ko-KR" altLang="en-US" sz="1600" b="1" dirty="0" smtClean="0"/>
              <a:t>방지한다</a:t>
            </a:r>
            <a:r>
              <a:rPr lang="en-US" altLang="ko-KR" sz="1600" b="1" dirty="0" smtClean="0"/>
              <a:t>.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/>
              <a:t>useMemo</a:t>
            </a:r>
            <a:r>
              <a:rPr lang="ko-KR" altLang="en-US" sz="1400" dirty="0"/>
              <a:t>는 렌더링 시점에 실행되며</a:t>
            </a:r>
            <a:r>
              <a:rPr lang="en-US" altLang="ko-KR" sz="1400" dirty="0"/>
              <a:t>, </a:t>
            </a:r>
            <a:r>
              <a:rPr lang="ko-KR" altLang="en-US" sz="1400" dirty="0"/>
              <a:t>의존성 배열에 지정된 값이 변경되었을 때에만 다시 </a:t>
            </a:r>
            <a:r>
              <a:rPr lang="ko-KR" altLang="en-US" sz="1400" dirty="0" smtClean="0"/>
              <a:t>계산된다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따라서</a:t>
            </a:r>
            <a:r>
              <a:rPr lang="en-US" altLang="ko-KR" sz="1400" dirty="0"/>
              <a:t>, </a:t>
            </a:r>
            <a:r>
              <a:rPr lang="ko-KR" altLang="en-US" sz="1400" dirty="0"/>
              <a:t>의존성 배열에 지정된 값이 변경되지 않은 경우에는 이전에 계산된 결과 값을 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 err="1"/>
              <a:t>useMemo</a:t>
            </a:r>
            <a:r>
              <a:rPr lang="ko-KR" altLang="en-US" sz="1400" dirty="0"/>
              <a:t>를 사용하여 이전에 계산된 값을 재사용할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이는 계산 비용이 많은 함수를 최적화하는 데 도움이 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그러나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useMemo</a:t>
            </a:r>
            <a:r>
              <a:rPr lang="ko-KR" altLang="en-US" sz="1400" dirty="0"/>
              <a:t>는 모든 경우에 사용할 수 있는 것은 아니며</a:t>
            </a:r>
            <a:r>
              <a:rPr lang="en-US" altLang="ko-KR" sz="1400" dirty="0"/>
              <a:t>, </a:t>
            </a:r>
            <a:r>
              <a:rPr lang="ko-KR" altLang="en-US" sz="1400" dirty="0"/>
              <a:t>일부 상황에서는 실제로 성능을 저하시킬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useMemo</a:t>
            </a:r>
            <a:r>
              <a:rPr lang="ko-KR" altLang="en-US" sz="1400" dirty="0"/>
              <a:t>를 사용할 때는 신중하게 판단해야 합니다</a:t>
            </a:r>
            <a:r>
              <a:rPr lang="en-US" altLang="ko-KR" sz="1400" dirty="0"/>
              <a:t>.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86423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4. 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React_useMemo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006" y="1179091"/>
            <a:ext cx="11571317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{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useState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useMemo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useRef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/* </a:t>
            </a:r>
            <a:endParaRPr lang="ko-KR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React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에서 </a:t>
            </a:r>
            <a:r>
              <a:rPr lang="en-US" altLang="ko-KR" sz="1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useMemo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useRef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라는 훅을 불러온다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. </a:t>
            </a:r>
            <a:endParaRPr lang="ko-KR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저장할 변수 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useMemo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(() =&gt; {</a:t>
            </a:r>
            <a:endParaRPr lang="ko-KR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계산하는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ko-KR" altLang="en-US" sz="1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무거운함수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ko-KR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}, [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감시하고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있는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변수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  <a:endParaRPr lang="ko-KR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가 있는 컴포넌트에 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state 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변화가 생기면 재 </a:t>
            </a:r>
            <a:r>
              <a:rPr lang="ko-KR" altLang="en-US" sz="1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평가후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새로 렌더링 하기 때문이다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ko-KR" alt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/* 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inputName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과 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inputId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에 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useRef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를 사용하여 각각의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input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요소에 대한 참조를 생성한다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. */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inputName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useRef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inputId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useRef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/*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각각의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input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요소에 대한 참조를 생성 *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userInfo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setUserInfo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([])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/* 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userInfo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라는 상태와 그에 대한 업데이트 함수 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setUserInfo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를 생성하고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초기값은 빈 배열로 설정한다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. */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setName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/* name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상태와 그에 대한 업데이트 함수 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setName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을 생성 *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>
                <a:solidFill>
                  <a:srgbClr val="4FC1F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setId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/* id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상태와 그에 대한 업데이트 함수 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setId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를 생성 *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handleInputName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 {  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이름 입력란의 값을 상태에 저장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setName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렌더링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- 1"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handleInputId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 {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아이디 입력란의 값을 상태에 저장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setId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렌더링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- 2"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46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5. 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React_useMemo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006" y="1179091"/>
            <a:ext cx="5685907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/* form submit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이벤트를 처리하며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이름과 아이디를 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userInfo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배열에 추가한다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. */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handleSubmit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newInfo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[...</a:t>
            </a:r>
            <a:r>
              <a:rPr lang="en-US" altLang="ko-K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userInfo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{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}]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inputName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inputId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inputName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focus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setUserInfo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newInfo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렌더링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- 3</a:t>
            </a:r>
            <a:r>
              <a:rPr lang="en-US" altLang="ko-KR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}</a:t>
            </a:r>
            <a:r>
              <a:rPr lang="en-US" altLang="ko-KR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userInfo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배열의 길이를 반환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getNum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getNum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렌더링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altLang="ko-KR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/* 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userInfo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배열이 변경될 때마다 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getNum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함수를 호출하여 결과를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변수에 저장한다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. */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4FC1FF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useMemo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getNum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userInfo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), [</a:t>
            </a:r>
            <a:r>
              <a:rPr lang="en-US" altLang="ko-K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userInfo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컴포넌트의 반환 부분에서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입력란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버튼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목록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, n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변수 값을 표시한다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44490" y="1179091"/>
            <a:ext cx="5685907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'App'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이름을 입력하세요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handleInputName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ref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inputName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아이디를 입력하세요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handleInputId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ref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inputId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'submit'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handleSubmit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버튼</a:t>
            </a: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userInfo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storng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storng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))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200" dirty="0">
                <a:solidFill>
                  <a:srgbClr val="4FC1FF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777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React_action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29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React</a:t>
            </a:r>
            <a:r>
              <a:rPr lang="ko-KR" altLang="en-US" sz="1600" b="1" dirty="0"/>
              <a:t>에서 </a:t>
            </a:r>
            <a:r>
              <a:rPr lang="en-US" altLang="ko-KR" sz="1600" b="1" dirty="0"/>
              <a:t>Action</a:t>
            </a:r>
            <a:r>
              <a:rPr lang="ko-KR" altLang="en-US" sz="1600" b="1" dirty="0"/>
              <a:t>은 </a:t>
            </a:r>
            <a:r>
              <a:rPr lang="en-US" altLang="ko-KR" sz="1600" b="1" dirty="0" err="1"/>
              <a:t>Redux</a:t>
            </a:r>
            <a:r>
              <a:rPr lang="ko-KR" altLang="en-US" sz="1600" b="1" dirty="0"/>
              <a:t>와 함께 </a:t>
            </a:r>
            <a:r>
              <a:rPr lang="ko-KR" altLang="en-US" sz="1600" b="1" dirty="0" smtClean="0"/>
              <a:t>사용됩니다</a:t>
            </a:r>
            <a:r>
              <a:rPr lang="en-US" altLang="ko-KR" sz="1600" b="1" dirty="0" smtClean="0"/>
              <a:t>. Action</a:t>
            </a:r>
            <a:r>
              <a:rPr lang="ko-KR" altLang="en-US" sz="1600" b="1" dirty="0"/>
              <a:t>은 </a:t>
            </a:r>
            <a:r>
              <a:rPr lang="en-US" altLang="ko-KR" sz="1600" b="1" dirty="0" err="1"/>
              <a:t>Redux</a:t>
            </a:r>
            <a:r>
              <a:rPr lang="ko-KR" altLang="en-US" sz="1600" b="1" dirty="0"/>
              <a:t>에서 액션 </a:t>
            </a:r>
            <a:r>
              <a:rPr lang="ko-KR" altLang="en-US" sz="1600" b="1" dirty="0" err="1"/>
              <a:t>생성자</a:t>
            </a:r>
            <a:r>
              <a:rPr lang="ko-KR" altLang="en-US" sz="1600" b="1" dirty="0"/>
              <a:t> 함수를 통해 </a:t>
            </a:r>
            <a:r>
              <a:rPr lang="ko-KR" altLang="en-US" sz="1600" b="1" dirty="0" smtClean="0"/>
              <a:t>생성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액션은 애플리케이션의 상태를 변경하는 작업을 수행하는 데 </a:t>
            </a:r>
            <a:r>
              <a:rPr lang="ko-KR" altLang="en-US" sz="1600" dirty="0" smtClean="0"/>
              <a:t>사용되며</a:t>
            </a:r>
            <a:r>
              <a:rPr lang="en-US" altLang="ko-KR" sz="1600" dirty="0" smtClean="0"/>
              <a:t>,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err="1" smtClean="0"/>
              <a:t>Redux</a:t>
            </a:r>
            <a:r>
              <a:rPr lang="ko-KR" altLang="en-US" sz="1600" dirty="0"/>
              <a:t>에서 상태는 불변성을 유지해야 하기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액션은 상태를 변경할 수 있는 유일한 </a:t>
            </a:r>
            <a:r>
              <a:rPr lang="ko-KR" altLang="en-US" sz="1600" dirty="0" smtClean="0"/>
              <a:t>방법이다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React</a:t>
            </a:r>
            <a:r>
              <a:rPr lang="ko-KR" altLang="en-US" sz="1600" dirty="0"/>
              <a:t>에서 액션은 다음과 같은 </a:t>
            </a:r>
            <a:r>
              <a:rPr lang="ko-KR" altLang="en-US" sz="1600" dirty="0" smtClean="0"/>
              <a:t>쓰인다</a:t>
            </a: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상태 변경</a:t>
            </a:r>
            <a:r>
              <a:rPr lang="en-US" altLang="ko-KR" sz="1600" dirty="0"/>
              <a:t>: </a:t>
            </a:r>
            <a:r>
              <a:rPr lang="ko-KR" altLang="en-US" sz="1600" dirty="0"/>
              <a:t>액션을 통해 상태를 변경할 수 있습니다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Redux</a:t>
            </a:r>
            <a:r>
              <a:rPr lang="en-US" altLang="ko-KR" sz="1600" dirty="0"/>
              <a:t> Store</a:t>
            </a:r>
            <a:r>
              <a:rPr lang="ko-KR" altLang="en-US" sz="1600" dirty="0"/>
              <a:t>에 상태를 업데이트하려면 액션을 </a:t>
            </a:r>
            <a:r>
              <a:rPr lang="ko-KR" altLang="en-US" sz="1600" dirty="0" err="1"/>
              <a:t>디스패치</a:t>
            </a:r>
            <a:r>
              <a:rPr lang="en-US" altLang="ko-KR" sz="1600" dirty="0"/>
              <a:t>(dispatch)</a:t>
            </a:r>
            <a:r>
              <a:rPr lang="ko-KR" altLang="en-US" sz="1600" dirty="0"/>
              <a:t>해야 합니다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비동기 작업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Redux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Thunk</a:t>
            </a:r>
            <a:r>
              <a:rPr lang="ko-KR" altLang="en-US" sz="1600" dirty="0"/>
              <a:t>와 같은 라이브러리를 사용하여 비동기 작업을 수행할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액션 </a:t>
            </a:r>
            <a:r>
              <a:rPr lang="ko-KR" altLang="en-US" sz="1600" dirty="0" err="1"/>
              <a:t>생성자</a:t>
            </a:r>
            <a:r>
              <a:rPr lang="ko-KR" altLang="en-US" sz="1600" dirty="0"/>
              <a:t> 함수에서 </a:t>
            </a:r>
            <a:r>
              <a:rPr lang="en-US" altLang="ko-KR" sz="1600" dirty="0"/>
              <a:t>API </a:t>
            </a:r>
            <a:r>
              <a:rPr lang="ko-KR" altLang="en-US" sz="1600" dirty="0"/>
              <a:t>호출과 같은 비동기 작업을 수행할 수 있습니다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로깅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Redux</a:t>
            </a:r>
            <a:r>
              <a:rPr lang="en-US" altLang="ko-KR" sz="1600" dirty="0"/>
              <a:t> Middleware</a:t>
            </a:r>
            <a:r>
              <a:rPr lang="ko-KR" altLang="en-US" sz="1600" dirty="0"/>
              <a:t>를 사용하여 액션 로깅을 수행할 수 있습니다</a:t>
            </a:r>
            <a:r>
              <a:rPr lang="en-US" altLang="ko-KR" sz="1600" dirty="0"/>
              <a:t>. Middleware</a:t>
            </a:r>
            <a:r>
              <a:rPr lang="ko-KR" altLang="en-US" sz="1600" dirty="0"/>
              <a:t>를 사용하면 액션을 디버깅하는 데 도움이 되는 정보를 추가할 수 있습니다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/>
              <a:t>UI </a:t>
            </a:r>
            <a:r>
              <a:rPr lang="ko-KR" altLang="en-US" sz="1600" b="1" dirty="0"/>
              <a:t>상호작용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Redux</a:t>
            </a:r>
            <a:r>
              <a:rPr lang="ko-KR" altLang="en-US" sz="1600" dirty="0"/>
              <a:t>를 사용하여 </a:t>
            </a:r>
            <a:r>
              <a:rPr lang="en-US" altLang="ko-KR" sz="1600" dirty="0"/>
              <a:t>UI </a:t>
            </a:r>
            <a:r>
              <a:rPr lang="ko-KR" altLang="en-US" sz="1600" dirty="0"/>
              <a:t>상호작용을 처리할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버튼을 클릭할 때 액션을 디스패치하여 상태를 변경하고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이를 바탕으로 </a:t>
            </a:r>
            <a:r>
              <a:rPr lang="en-US" altLang="ko-KR" sz="1600" dirty="0"/>
              <a:t>UI</a:t>
            </a:r>
            <a:r>
              <a:rPr lang="ko-KR" altLang="en-US" sz="1600" dirty="0"/>
              <a:t>를 업데이트할 수 있습니다</a:t>
            </a:r>
            <a:r>
              <a:rPr lang="en-US" altLang="ko-KR" sz="1600" dirty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52568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7. 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React_action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006" y="1179091"/>
            <a:ext cx="11571317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/* 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npm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redux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 react-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redux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 / </a:t>
            </a:r>
            <a:r>
              <a:rPr lang="ko-KR" alt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리액트에서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리덕스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사용하기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액션생성함수 *</a:t>
            </a:r>
            <a:r>
              <a:rPr lang="en-US" altLang="ko-KR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type 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"ADD"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}}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//"SUBSTARCT"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라는 액션 타입을 가진 객체를 반환하는 액션 생성 함수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substractNumber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type 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"SUBSTARACT"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}}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/*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이 함수를 호출하여 반환된 액션 객체를 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Redux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스토어에 디스패치하면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스토어의 상태를 변경하는데 사용되는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reducer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에 전달한다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. */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initialState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stock 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   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재고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goods: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구매한 개수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/* 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Redux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 reducer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는 애플리케이션의 상태를 변경하는 함수로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상태와 액션을 인자로 받아 새로운 상태를 반환한다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action : </a:t>
            </a:r>
            <a:r>
              <a:rPr lang="ko-KR" alt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디스패치된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액션 객체이다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이 객체는 액션 생성 함수에서 반환된 객체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어떤 동작을 수행해야 하는지를 나타낸다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.*/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goodsReducer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initialState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switch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"ADD"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...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stock 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stock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goods 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stock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"SUBTRACT"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...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stock 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stock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goods 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stock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,}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69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11539</TotalTime>
  <Words>1177</Words>
  <Application>Microsoft Office PowerPoint</Application>
  <PresentationFormat>와이드스크린</PresentationFormat>
  <Paragraphs>252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함초롬돋움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1565</cp:revision>
  <dcterms:created xsi:type="dcterms:W3CDTF">2023-02-01T05:36:18Z</dcterms:created>
  <dcterms:modified xsi:type="dcterms:W3CDTF">2023-04-17T11:20:10Z</dcterms:modified>
</cp:coreProperties>
</file>