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71" r:id="rId5"/>
    <p:sldId id="269" r:id="rId6"/>
    <p:sldId id="272" r:id="rId7"/>
    <p:sldId id="273" r:id="rId8"/>
    <p:sldId id="274" r:id="rId9"/>
    <p:sldId id="286" r:id="rId10"/>
    <p:sldId id="275" r:id="rId11"/>
    <p:sldId id="276" r:id="rId12"/>
    <p:sldId id="277" r:id="rId13"/>
    <p:sldId id="278" r:id="rId14"/>
    <p:sldId id="279" r:id="rId15"/>
    <p:sldId id="280" r:id="rId16"/>
    <p:sldId id="287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29" autoAdjust="0"/>
  </p:normalViewPr>
  <p:slideViewPr>
    <p:cSldViewPr snapToGrid="0">
      <p:cViewPr varScale="1">
        <p:scale>
          <a:sx n="109" d="100"/>
          <a:sy n="109" d="100"/>
        </p:scale>
        <p:origin x="66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6E5A33-1C16-4887-A437-B1438EB57368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73D84AE-0005-4338-9115-46BFE415CC9E}">
      <dgm:prSet custT="1"/>
      <dgm:spPr/>
      <dgm:t>
        <a:bodyPr/>
        <a:lstStyle/>
        <a:p>
          <a:pPr latinLnBrk="1"/>
          <a:r>
            <a: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rPr>
            <a:t>App.js</a:t>
          </a:r>
          <a:endParaRPr lang="ko-KR" altLang="en-US" sz="14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D1A73870-2E37-4468-8495-659276A0F2AD}" type="parTrans" cxnId="{8490BEB9-ED6A-451B-A6BE-E2BBF4E30D6B}">
      <dgm:prSet/>
      <dgm:spPr/>
      <dgm:t>
        <a:bodyPr/>
        <a:lstStyle/>
        <a:p>
          <a:pPr latinLnBrk="1"/>
          <a:endParaRPr lang="ko-KR" altLang="en-US" sz="105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73B8D605-F840-4A2E-88ED-E2E2ED91DC62}" type="sibTrans" cxnId="{8490BEB9-ED6A-451B-A6BE-E2BBF4E30D6B}">
      <dgm:prSet/>
      <dgm:spPr/>
      <dgm:t>
        <a:bodyPr/>
        <a:lstStyle/>
        <a:p>
          <a:pPr latinLnBrk="1"/>
          <a:endParaRPr lang="ko-KR" altLang="en-US" sz="105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75C15F86-5856-4CC1-9320-202CDEF064C3}">
      <dgm:prSet custT="1"/>
      <dgm:spPr/>
      <dgm:t>
        <a:bodyPr/>
        <a:lstStyle/>
        <a:p>
          <a:pPr latinLnBrk="1"/>
          <a:r>
            <a: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rPr>
            <a:t>Routes</a:t>
          </a:r>
          <a:endParaRPr lang="ko-KR" altLang="en-US" sz="14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3CF0CC51-8289-45A3-A8E2-28A434EAC1AE}" type="parTrans" cxnId="{A48FFB14-00E5-462B-9387-B6BA9E0DC25F}">
      <dgm:prSet/>
      <dgm:spPr/>
      <dgm:t>
        <a:bodyPr/>
        <a:lstStyle/>
        <a:p>
          <a:pPr latinLnBrk="1"/>
          <a:endParaRPr lang="ko-KR" altLang="en-US" sz="105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9F3F7AEF-EA98-44D1-8C1C-F45BA3E6CDBD}" type="sibTrans" cxnId="{A48FFB14-00E5-462B-9387-B6BA9E0DC25F}">
      <dgm:prSet/>
      <dgm:spPr/>
      <dgm:t>
        <a:bodyPr/>
        <a:lstStyle/>
        <a:p>
          <a:pPr latinLnBrk="1"/>
          <a:endParaRPr lang="ko-KR" altLang="en-US" sz="105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7CCCEAE9-DCA0-44D9-A70F-34F7575AE251}">
      <dgm:prSet custT="1"/>
      <dgm:spPr/>
      <dgm:t>
        <a:bodyPr/>
        <a:lstStyle/>
        <a:p>
          <a:pPr latinLnBrk="1"/>
          <a:r>
            <a: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rPr>
            <a:t>Data.js</a:t>
          </a:r>
        </a:p>
      </dgm:t>
    </dgm:pt>
    <dgm:pt modelId="{24F10F17-9D64-46A2-A8BE-28595CA41E4D}" type="parTrans" cxnId="{11388359-F591-42DE-A581-F09979158375}">
      <dgm:prSet/>
      <dgm:spPr/>
      <dgm:t>
        <a:bodyPr/>
        <a:lstStyle/>
        <a:p>
          <a:pPr latinLnBrk="1"/>
          <a:endParaRPr lang="ko-KR" altLang="en-US" sz="105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4B7D85C1-B90E-4DF1-AA2F-668CC0465946}" type="sibTrans" cxnId="{11388359-F591-42DE-A581-F09979158375}">
      <dgm:prSet/>
      <dgm:spPr/>
      <dgm:t>
        <a:bodyPr/>
        <a:lstStyle/>
        <a:p>
          <a:pPr latinLnBrk="1"/>
          <a:endParaRPr lang="ko-KR" altLang="en-US" sz="105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AF9D9B7A-ACF4-4ED3-AE43-D55D60B254B5}">
      <dgm:prSet custT="1"/>
      <dgm:spPr/>
      <dgm:t>
        <a:bodyPr/>
        <a:lstStyle/>
        <a:p>
          <a:pPr latinLnBrk="1"/>
          <a:r>
            <a: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rPr>
            <a:t>Store</a:t>
          </a:r>
          <a:endParaRPr lang="ko-KR" altLang="en-US" sz="14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C72C657A-18EE-4567-8D89-B52FFD9FE4B8}" type="parTrans" cxnId="{638B7946-953F-4DFA-9EB6-DE1BB4F0CB8D}">
      <dgm:prSet/>
      <dgm:spPr/>
      <dgm:t>
        <a:bodyPr/>
        <a:lstStyle/>
        <a:p>
          <a:pPr latinLnBrk="1"/>
          <a:endParaRPr lang="ko-KR" altLang="en-US" sz="105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B1A46804-EFBE-42A3-83B8-15550AA9842D}" type="sibTrans" cxnId="{638B7946-953F-4DFA-9EB6-DE1BB4F0CB8D}">
      <dgm:prSet/>
      <dgm:spPr/>
      <dgm:t>
        <a:bodyPr/>
        <a:lstStyle/>
        <a:p>
          <a:pPr latinLnBrk="1"/>
          <a:endParaRPr lang="ko-KR" altLang="en-US" sz="105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E3AA9CB9-9548-4F29-9511-DF76084ADB30}">
      <dgm:prSet custT="1"/>
      <dgm:spPr/>
      <dgm:t>
        <a:bodyPr/>
        <a:lstStyle/>
        <a:p>
          <a:pPr latinLnBrk="1"/>
          <a:r>
            <a: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rPr>
            <a:t>Store.js</a:t>
          </a:r>
          <a:endParaRPr lang="ko-KR" altLang="en-US" sz="14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01CE6A03-8B97-4DF8-938A-B2A366503D26}" type="parTrans" cxnId="{694FF44E-0561-48BA-BC11-3F3066867DB4}">
      <dgm:prSet/>
      <dgm:spPr/>
      <dgm:t>
        <a:bodyPr/>
        <a:lstStyle/>
        <a:p>
          <a:pPr latinLnBrk="1"/>
          <a:endParaRPr lang="ko-KR" altLang="en-US" sz="105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F1AA6721-AF6C-44D1-B22D-35C0E6CCFF29}" type="sibTrans" cxnId="{694FF44E-0561-48BA-BC11-3F3066867DB4}">
      <dgm:prSet/>
      <dgm:spPr/>
      <dgm:t>
        <a:bodyPr/>
        <a:lstStyle/>
        <a:p>
          <a:pPr latinLnBrk="1"/>
          <a:endParaRPr lang="ko-KR" altLang="en-US" sz="105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6D3B82D2-8902-4B74-9E16-2FBDEB50DDF0}">
      <dgm:prSet phldrT="[텍스트]" custT="1"/>
      <dgm:spPr/>
      <dgm:t>
        <a:bodyPr/>
        <a:lstStyle/>
        <a:p>
          <a:pPr latinLnBrk="1"/>
          <a:r>
            <a: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rPr>
            <a:t>Index.js</a:t>
          </a:r>
          <a:endParaRPr lang="ko-KR" altLang="en-US" sz="20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178F5A28-36AB-433A-8E23-E41B7B3DDD57}" type="sibTrans" cxnId="{3A5D1D19-5E13-4F6C-B956-FEBA23141BCE}">
      <dgm:prSet/>
      <dgm:spPr/>
      <dgm:t>
        <a:bodyPr/>
        <a:lstStyle/>
        <a:p>
          <a:pPr latinLnBrk="1"/>
          <a:endParaRPr lang="ko-KR" altLang="en-US" sz="105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7925ED8D-B191-4595-9B50-10BCC8139E20}" type="parTrans" cxnId="{3A5D1D19-5E13-4F6C-B956-FEBA23141BCE}">
      <dgm:prSet/>
      <dgm:spPr/>
      <dgm:t>
        <a:bodyPr/>
        <a:lstStyle/>
        <a:p>
          <a:pPr latinLnBrk="1"/>
          <a:endParaRPr lang="ko-KR" altLang="en-US" sz="105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B7FEA5E5-686F-47CD-B842-C8F69AC0FC34}" type="pres">
      <dgm:prSet presAssocID="{DE6E5A33-1C16-4887-A437-B1438EB5736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EC10BE-2B8B-438A-ADA1-07D47F25E0A6}" type="pres">
      <dgm:prSet presAssocID="{6D3B82D2-8902-4B74-9E16-2FBDEB50DDF0}" presName="root" presStyleCnt="0"/>
      <dgm:spPr/>
    </dgm:pt>
    <dgm:pt modelId="{1D762C7A-4081-4C31-BCBB-244D8E150C45}" type="pres">
      <dgm:prSet presAssocID="{6D3B82D2-8902-4B74-9E16-2FBDEB50DDF0}" presName="rootComposite" presStyleCnt="0"/>
      <dgm:spPr/>
    </dgm:pt>
    <dgm:pt modelId="{73B472C9-6CAC-4427-A16B-D972531A4C09}" type="pres">
      <dgm:prSet presAssocID="{6D3B82D2-8902-4B74-9E16-2FBDEB50DDF0}" presName="rootText" presStyleLbl="node1" presStyleIdx="0" presStyleCnt="2" custScaleX="67651" custScaleY="495989" custLinFactNeighborX="-63045" custLinFactNeighborY="-4589"/>
      <dgm:spPr/>
      <dgm:t>
        <a:bodyPr/>
        <a:lstStyle/>
        <a:p>
          <a:pPr latinLnBrk="1"/>
          <a:endParaRPr lang="ko-KR" altLang="en-US"/>
        </a:p>
      </dgm:t>
    </dgm:pt>
    <dgm:pt modelId="{C8BB065A-8D6F-4032-9F18-AB6D68079E6D}" type="pres">
      <dgm:prSet presAssocID="{6D3B82D2-8902-4B74-9E16-2FBDEB50DDF0}" presName="rootConnector" presStyleLbl="node1" presStyleIdx="0" presStyleCnt="2"/>
      <dgm:spPr/>
    </dgm:pt>
    <dgm:pt modelId="{948BFE61-8418-4595-970D-A04BBE8DCE1D}" type="pres">
      <dgm:prSet presAssocID="{6D3B82D2-8902-4B74-9E16-2FBDEB50DDF0}" presName="childShape" presStyleCnt="0"/>
      <dgm:spPr/>
    </dgm:pt>
    <dgm:pt modelId="{0B2EC60E-197E-4FBD-B487-E1A587A95DE7}" type="pres">
      <dgm:prSet presAssocID="{673D84AE-0005-4338-9115-46BFE415CC9E}" presName="root" presStyleCnt="0"/>
      <dgm:spPr/>
    </dgm:pt>
    <dgm:pt modelId="{2B760FD2-CAE5-4D45-82F7-848BE2575075}" type="pres">
      <dgm:prSet presAssocID="{673D84AE-0005-4338-9115-46BFE415CC9E}" presName="rootComposite" presStyleCnt="0"/>
      <dgm:spPr/>
    </dgm:pt>
    <dgm:pt modelId="{9A8CECBD-76DD-45B0-9510-8E1F0F6AC097}" type="pres">
      <dgm:prSet presAssocID="{673D84AE-0005-4338-9115-46BFE415CC9E}" presName="rootText" presStyleLbl="node1" presStyleIdx="1" presStyleCnt="2" custScaleX="75132" custScaleY="75132" custLinFactNeighborX="-67702" custLinFactNeighborY="-1138"/>
      <dgm:spPr/>
      <dgm:t>
        <a:bodyPr/>
        <a:lstStyle/>
        <a:p>
          <a:pPr latinLnBrk="1"/>
          <a:endParaRPr lang="ko-KR" altLang="en-US"/>
        </a:p>
      </dgm:t>
    </dgm:pt>
    <dgm:pt modelId="{6B5FBA28-646C-4329-AD8B-FB6D0355DDA0}" type="pres">
      <dgm:prSet presAssocID="{673D84AE-0005-4338-9115-46BFE415CC9E}" presName="rootConnector" presStyleLbl="node1" presStyleIdx="1" presStyleCnt="2"/>
      <dgm:spPr/>
    </dgm:pt>
    <dgm:pt modelId="{678B9808-25EC-4B04-B588-819C206DE149}" type="pres">
      <dgm:prSet presAssocID="{673D84AE-0005-4338-9115-46BFE415CC9E}" presName="childShape" presStyleCnt="0"/>
      <dgm:spPr/>
    </dgm:pt>
    <dgm:pt modelId="{E0455B93-7231-401B-AFFC-04622A82625A}" type="pres">
      <dgm:prSet presAssocID="{3CF0CC51-8289-45A3-A8E2-28A434EAC1AE}" presName="Name13" presStyleLbl="parChTrans1D2" presStyleIdx="0" presStyleCnt="4"/>
      <dgm:spPr/>
    </dgm:pt>
    <dgm:pt modelId="{80E50BD8-60DE-40C4-9422-1240AC6F9AEF}" type="pres">
      <dgm:prSet presAssocID="{75C15F86-5856-4CC1-9320-202CDEF064C3}" presName="childText" presStyleLbl="bgAcc1" presStyleIdx="0" presStyleCnt="4" custScaleX="75132" custScaleY="75132" custLinFactNeighborX="-84627" custLinFactNeighborY="-113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D156FB0-6B25-470F-AF9A-7E2459840B79}" type="pres">
      <dgm:prSet presAssocID="{24F10F17-9D64-46A2-A8BE-28595CA41E4D}" presName="Name13" presStyleLbl="parChTrans1D2" presStyleIdx="1" presStyleCnt="4"/>
      <dgm:spPr/>
    </dgm:pt>
    <dgm:pt modelId="{055C42F5-613F-48FD-A02F-51EDE9E72DF2}" type="pres">
      <dgm:prSet presAssocID="{7CCCEAE9-DCA0-44D9-A70F-34F7575AE251}" presName="childText" presStyleLbl="bgAcc1" presStyleIdx="1" presStyleCnt="4" custScaleX="75132" custScaleY="75132" custLinFactNeighborX="-84627" custLinFactNeighborY="-113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497AD3-0A60-4218-A2F9-875C934F6839}" type="pres">
      <dgm:prSet presAssocID="{C72C657A-18EE-4567-8D89-B52FFD9FE4B8}" presName="Name13" presStyleLbl="parChTrans1D2" presStyleIdx="2" presStyleCnt="4"/>
      <dgm:spPr/>
    </dgm:pt>
    <dgm:pt modelId="{B2F511D7-68B2-490E-9045-8803B83FEA24}" type="pres">
      <dgm:prSet presAssocID="{AF9D9B7A-ACF4-4ED3-AE43-D55D60B254B5}" presName="childText" presStyleLbl="bgAcc1" presStyleIdx="2" presStyleCnt="4" custScaleX="75132" custScaleY="75132" custLinFactNeighborX="-84627" custLinFactNeighborY="-1138">
        <dgm:presLayoutVars>
          <dgm:bulletEnabled val="1"/>
        </dgm:presLayoutVars>
      </dgm:prSet>
      <dgm:spPr/>
    </dgm:pt>
    <dgm:pt modelId="{30EBC24D-83CF-4D75-8119-44FDF9A780FB}" type="pres">
      <dgm:prSet presAssocID="{01CE6A03-8B97-4DF8-938A-B2A366503D26}" presName="Name13" presStyleLbl="parChTrans1D2" presStyleIdx="3" presStyleCnt="4"/>
      <dgm:spPr/>
    </dgm:pt>
    <dgm:pt modelId="{13BC54E1-32BB-4805-A185-4BD7F4DC5854}" type="pres">
      <dgm:prSet presAssocID="{E3AA9CB9-9548-4F29-9511-DF76084ADB30}" presName="childText" presStyleLbl="bgAcc1" presStyleIdx="3" presStyleCnt="4" custScaleX="75132" custScaleY="75132" custLinFactNeighborX="-84627" custLinFactNeighborY="-1138">
        <dgm:presLayoutVars>
          <dgm:bulletEnabled val="1"/>
        </dgm:presLayoutVars>
      </dgm:prSet>
      <dgm:spPr/>
    </dgm:pt>
  </dgm:ptLst>
  <dgm:cxnLst>
    <dgm:cxn modelId="{A7656D6C-EDF0-4355-8D91-6EE057BB39E3}" type="presOf" srcId="{E3AA9CB9-9548-4F29-9511-DF76084ADB30}" destId="{13BC54E1-32BB-4805-A185-4BD7F4DC5854}" srcOrd="0" destOrd="0" presId="urn:microsoft.com/office/officeart/2005/8/layout/hierarchy3"/>
    <dgm:cxn modelId="{DB8201D1-08D9-4B2E-A526-F005CEBE9853}" type="presOf" srcId="{C72C657A-18EE-4567-8D89-B52FFD9FE4B8}" destId="{7C497AD3-0A60-4218-A2F9-875C934F6839}" srcOrd="0" destOrd="0" presId="urn:microsoft.com/office/officeart/2005/8/layout/hierarchy3"/>
    <dgm:cxn modelId="{E15410A3-6A7C-4EBC-97D3-148022A54CE3}" type="presOf" srcId="{AF9D9B7A-ACF4-4ED3-AE43-D55D60B254B5}" destId="{B2F511D7-68B2-490E-9045-8803B83FEA24}" srcOrd="0" destOrd="0" presId="urn:microsoft.com/office/officeart/2005/8/layout/hierarchy3"/>
    <dgm:cxn modelId="{BCAE2DC7-8778-443A-97CF-19DFE2E888AA}" type="presOf" srcId="{6D3B82D2-8902-4B74-9E16-2FBDEB50DDF0}" destId="{C8BB065A-8D6F-4032-9F18-AB6D68079E6D}" srcOrd="1" destOrd="0" presId="urn:microsoft.com/office/officeart/2005/8/layout/hierarchy3"/>
    <dgm:cxn modelId="{3A5D1D19-5E13-4F6C-B956-FEBA23141BCE}" srcId="{DE6E5A33-1C16-4887-A437-B1438EB57368}" destId="{6D3B82D2-8902-4B74-9E16-2FBDEB50DDF0}" srcOrd="0" destOrd="0" parTransId="{7925ED8D-B191-4595-9B50-10BCC8139E20}" sibTransId="{178F5A28-36AB-433A-8E23-E41B7B3DDD57}"/>
    <dgm:cxn modelId="{694FF44E-0561-48BA-BC11-3F3066867DB4}" srcId="{673D84AE-0005-4338-9115-46BFE415CC9E}" destId="{E3AA9CB9-9548-4F29-9511-DF76084ADB30}" srcOrd="3" destOrd="0" parTransId="{01CE6A03-8B97-4DF8-938A-B2A366503D26}" sibTransId="{F1AA6721-AF6C-44D1-B22D-35C0E6CCFF29}"/>
    <dgm:cxn modelId="{07B7F12A-00EF-4514-84E0-D6AC7EC5304A}" type="presOf" srcId="{01CE6A03-8B97-4DF8-938A-B2A366503D26}" destId="{30EBC24D-83CF-4D75-8119-44FDF9A780FB}" srcOrd="0" destOrd="0" presId="urn:microsoft.com/office/officeart/2005/8/layout/hierarchy3"/>
    <dgm:cxn modelId="{04A43BEC-9457-44FB-9587-C3A0E3B256AE}" type="presOf" srcId="{673D84AE-0005-4338-9115-46BFE415CC9E}" destId="{6B5FBA28-646C-4329-AD8B-FB6D0355DDA0}" srcOrd="1" destOrd="0" presId="urn:microsoft.com/office/officeart/2005/8/layout/hierarchy3"/>
    <dgm:cxn modelId="{8D20BA63-86EC-4C89-AE47-C553261EC485}" type="presOf" srcId="{7CCCEAE9-DCA0-44D9-A70F-34F7575AE251}" destId="{055C42F5-613F-48FD-A02F-51EDE9E72DF2}" srcOrd="0" destOrd="0" presId="urn:microsoft.com/office/officeart/2005/8/layout/hierarchy3"/>
    <dgm:cxn modelId="{6216E893-ACA2-43E7-9067-81823ADA9A92}" type="presOf" srcId="{3CF0CC51-8289-45A3-A8E2-28A434EAC1AE}" destId="{E0455B93-7231-401B-AFFC-04622A82625A}" srcOrd="0" destOrd="0" presId="urn:microsoft.com/office/officeart/2005/8/layout/hierarchy3"/>
    <dgm:cxn modelId="{F942C53D-EC9D-4A13-B65A-FBCDB7CF03FC}" type="presOf" srcId="{673D84AE-0005-4338-9115-46BFE415CC9E}" destId="{9A8CECBD-76DD-45B0-9510-8E1F0F6AC097}" srcOrd="0" destOrd="0" presId="urn:microsoft.com/office/officeart/2005/8/layout/hierarchy3"/>
    <dgm:cxn modelId="{74261DC3-6FF1-446E-ACF9-20B3B40037F2}" type="presOf" srcId="{DE6E5A33-1C16-4887-A437-B1438EB57368}" destId="{B7FEA5E5-686F-47CD-B842-C8F69AC0FC34}" srcOrd="0" destOrd="0" presId="urn:microsoft.com/office/officeart/2005/8/layout/hierarchy3"/>
    <dgm:cxn modelId="{8D14CA21-681E-46B9-B3AF-DFC241D135D0}" type="presOf" srcId="{6D3B82D2-8902-4B74-9E16-2FBDEB50DDF0}" destId="{73B472C9-6CAC-4427-A16B-D972531A4C09}" srcOrd="0" destOrd="0" presId="urn:microsoft.com/office/officeart/2005/8/layout/hierarchy3"/>
    <dgm:cxn modelId="{11388359-F591-42DE-A581-F09979158375}" srcId="{673D84AE-0005-4338-9115-46BFE415CC9E}" destId="{7CCCEAE9-DCA0-44D9-A70F-34F7575AE251}" srcOrd="1" destOrd="0" parTransId="{24F10F17-9D64-46A2-A8BE-28595CA41E4D}" sibTransId="{4B7D85C1-B90E-4DF1-AA2F-668CC0465946}"/>
    <dgm:cxn modelId="{8490BEB9-ED6A-451B-A6BE-E2BBF4E30D6B}" srcId="{DE6E5A33-1C16-4887-A437-B1438EB57368}" destId="{673D84AE-0005-4338-9115-46BFE415CC9E}" srcOrd="1" destOrd="0" parTransId="{D1A73870-2E37-4468-8495-659276A0F2AD}" sibTransId="{73B8D605-F840-4A2E-88ED-E2E2ED91DC62}"/>
    <dgm:cxn modelId="{8B2A243F-F6C9-4AD8-AE61-5B915ECEC208}" type="presOf" srcId="{24F10F17-9D64-46A2-A8BE-28595CA41E4D}" destId="{DD156FB0-6B25-470F-AF9A-7E2459840B79}" srcOrd="0" destOrd="0" presId="urn:microsoft.com/office/officeart/2005/8/layout/hierarchy3"/>
    <dgm:cxn modelId="{638B7946-953F-4DFA-9EB6-DE1BB4F0CB8D}" srcId="{673D84AE-0005-4338-9115-46BFE415CC9E}" destId="{AF9D9B7A-ACF4-4ED3-AE43-D55D60B254B5}" srcOrd="2" destOrd="0" parTransId="{C72C657A-18EE-4567-8D89-B52FFD9FE4B8}" sibTransId="{B1A46804-EFBE-42A3-83B8-15550AA9842D}"/>
    <dgm:cxn modelId="{67480A5F-B560-41CE-A3FD-6358C4BC24D3}" type="presOf" srcId="{75C15F86-5856-4CC1-9320-202CDEF064C3}" destId="{80E50BD8-60DE-40C4-9422-1240AC6F9AEF}" srcOrd="0" destOrd="0" presId="urn:microsoft.com/office/officeart/2005/8/layout/hierarchy3"/>
    <dgm:cxn modelId="{A48FFB14-00E5-462B-9387-B6BA9E0DC25F}" srcId="{673D84AE-0005-4338-9115-46BFE415CC9E}" destId="{75C15F86-5856-4CC1-9320-202CDEF064C3}" srcOrd="0" destOrd="0" parTransId="{3CF0CC51-8289-45A3-A8E2-28A434EAC1AE}" sibTransId="{9F3F7AEF-EA98-44D1-8C1C-F45BA3E6CDBD}"/>
    <dgm:cxn modelId="{1C910326-C0A9-45D3-A945-C90DCA9B7E9C}" type="presParOf" srcId="{B7FEA5E5-686F-47CD-B842-C8F69AC0FC34}" destId="{AFEC10BE-2B8B-438A-ADA1-07D47F25E0A6}" srcOrd="0" destOrd="0" presId="urn:microsoft.com/office/officeart/2005/8/layout/hierarchy3"/>
    <dgm:cxn modelId="{78107F6A-7AE5-4086-ABCF-DE2503323E9C}" type="presParOf" srcId="{AFEC10BE-2B8B-438A-ADA1-07D47F25E0A6}" destId="{1D762C7A-4081-4C31-BCBB-244D8E150C45}" srcOrd="0" destOrd="0" presId="urn:microsoft.com/office/officeart/2005/8/layout/hierarchy3"/>
    <dgm:cxn modelId="{C7B68EB1-30F8-4FC1-AAB0-B86BF90C5329}" type="presParOf" srcId="{1D762C7A-4081-4C31-BCBB-244D8E150C45}" destId="{73B472C9-6CAC-4427-A16B-D972531A4C09}" srcOrd="0" destOrd="0" presId="urn:microsoft.com/office/officeart/2005/8/layout/hierarchy3"/>
    <dgm:cxn modelId="{6BA47A03-7E24-4BD1-B2E9-BC8BE3982941}" type="presParOf" srcId="{1D762C7A-4081-4C31-BCBB-244D8E150C45}" destId="{C8BB065A-8D6F-4032-9F18-AB6D68079E6D}" srcOrd="1" destOrd="0" presId="urn:microsoft.com/office/officeart/2005/8/layout/hierarchy3"/>
    <dgm:cxn modelId="{B883879A-EC97-44DF-96A5-BB0D03F66258}" type="presParOf" srcId="{AFEC10BE-2B8B-438A-ADA1-07D47F25E0A6}" destId="{948BFE61-8418-4595-970D-A04BBE8DCE1D}" srcOrd="1" destOrd="0" presId="urn:microsoft.com/office/officeart/2005/8/layout/hierarchy3"/>
    <dgm:cxn modelId="{91B64E83-0860-422D-AF49-122DB81BDDEE}" type="presParOf" srcId="{B7FEA5E5-686F-47CD-B842-C8F69AC0FC34}" destId="{0B2EC60E-197E-4FBD-B487-E1A587A95DE7}" srcOrd="1" destOrd="0" presId="urn:microsoft.com/office/officeart/2005/8/layout/hierarchy3"/>
    <dgm:cxn modelId="{2113EC26-EC6A-437C-AC52-BAB7E2FAB9D9}" type="presParOf" srcId="{0B2EC60E-197E-4FBD-B487-E1A587A95DE7}" destId="{2B760FD2-CAE5-4D45-82F7-848BE2575075}" srcOrd="0" destOrd="0" presId="urn:microsoft.com/office/officeart/2005/8/layout/hierarchy3"/>
    <dgm:cxn modelId="{26162102-46F7-45DD-80D4-7647DBD47ED0}" type="presParOf" srcId="{2B760FD2-CAE5-4D45-82F7-848BE2575075}" destId="{9A8CECBD-76DD-45B0-9510-8E1F0F6AC097}" srcOrd="0" destOrd="0" presId="urn:microsoft.com/office/officeart/2005/8/layout/hierarchy3"/>
    <dgm:cxn modelId="{3D1C35C4-116D-4236-AB5E-D21DA341C26D}" type="presParOf" srcId="{2B760FD2-CAE5-4D45-82F7-848BE2575075}" destId="{6B5FBA28-646C-4329-AD8B-FB6D0355DDA0}" srcOrd="1" destOrd="0" presId="urn:microsoft.com/office/officeart/2005/8/layout/hierarchy3"/>
    <dgm:cxn modelId="{193D1EA2-D3B0-41F8-907F-808372E8B418}" type="presParOf" srcId="{0B2EC60E-197E-4FBD-B487-E1A587A95DE7}" destId="{678B9808-25EC-4B04-B588-819C206DE149}" srcOrd="1" destOrd="0" presId="urn:microsoft.com/office/officeart/2005/8/layout/hierarchy3"/>
    <dgm:cxn modelId="{CE490AFC-9AC7-4CE0-98A5-49D9C3972FB7}" type="presParOf" srcId="{678B9808-25EC-4B04-B588-819C206DE149}" destId="{E0455B93-7231-401B-AFFC-04622A82625A}" srcOrd="0" destOrd="0" presId="urn:microsoft.com/office/officeart/2005/8/layout/hierarchy3"/>
    <dgm:cxn modelId="{04F82492-1F1C-4ECE-B30F-D9556D3DFCD5}" type="presParOf" srcId="{678B9808-25EC-4B04-B588-819C206DE149}" destId="{80E50BD8-60DE-40C4-9422-1240AC6F9AEF}" srcOrd="1" destOrd="0" presId="urn:microsoft.com/office/officeart/2005/8/layout/hierarchy3"/>
    <dgm:cxn modelId="{B3C9807F-8F33-4963-98F8-F30562D657F8}" type="presParOf" srcId="{678B9808-25EC-4B04-B588-819C206DE149}" destId="{DD156FB0-6B25-470F-AF9A-7E2459840B79}" srcOrd="2" destOrd="0" presId="urn:microsoft.com/office/officeart/2005/8/layout/hierarchy3"/>
    <dgm:cxn modelId="{A90987A1-A8AC-40B1-AD7F-E9065D241CA8}" type="presParOf" srcId="{678B9808-25EC-4B04-B588-819C206DE149}" destId="{055C42F5-613F-48FD-A02F-51EDE9E72DF2}" srcOrd="3" destOrd="0" presId="urn:microsoft.com/office/officeart/2005/8/layout/hierarchy3"/>
    <dgm:cxn modelId="{802A0F31-E2D1-4C70-BA79-DD4ABDD9FC65}" type="presParOf" srcId="{678B9808-25EC-4B04-B588-819C206DE149}" destId="{7C497AD3-0A60-4218-A2F9-875C934F6839}" srcOrd="4" destOrd="0" presId="urn:microsoft.com/office/officeart/2005/8/layout/hierarchy3"/>
    <dgm:cxn modelId="{6D920B8E-13D7-4722-B64A-B1E4D31CC270}" type="presParOf" srcId="{678B9808-25EC-4B04-B588-819C206DE149}" destId="{B2F511D7-68B2-490E-9045-8803B83FEA24}" srcOrd="5" destOrd="0" presId="urn:microsoft.com/office/officeart/2005/8/layout/hierarchy3"/>
    <dgm:cxn modelId="{03B37E06-29A1-4A2B-9199-90686336EBA9}" type="presParOf" srcId="{678B9808-25EC-4B04-B588-819C206DE149}" destId="{30EBC24D-83CF-4D75-8119-44FDF9A780FB}" srcOrd="6" destOrd="0" presId="urn:microsoft.com/office/officeart/2005/8/layout/hierarchy3"/>
    <dgm:cxn modelId="{55CBED76-09D7-4DFD-81F0-ED70D880D6AB}" type="presParOf" srcId="{678B9808-25EC-4B04-B588-819C206DE149}" destId="{13BC54E1-32BB-4805-A185-4BD7F4DC5854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472C9-6CAC-4427-A16B-D972531A4C09}">
      <dsp:nvSpPr>
        <dsp:cNvPr id="0" name=""/>
        <dsp:cNvSpPr/>
      </dsp:nvSpPr>
      <dsp:spPr>
        <a:xfrm>
          <a:off x="1109926" y="0"/>
          <a:ext cx="1266079" cy="4641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latin typeface="나눔바른고딕" panose="020B0603020101020101" pitchFamily="50" charset="-127"/>
              <a:ea typeface="나눔바른고딕" panose="020B0603020101020101" pitchFamily="50" charset="-127"/>
            </a:rPr>
            <a:t>Index.js</a:t>
          </a:r>
          <a:endParaRPr lang="ko-KR" altLang="en-US" sz="2000" kern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sp:txBody>
      <dsp:txXfrm>
        <a:off x="1147008" y="37082"/>
        <a:ext cx="1191915" cy="4567019"/>
      </dsp:txXfrm>
    </dsp:sp>
    <dsp:sp modelId="{9A8CECBD-76DD-45B0-9510-8E1F0F6AC097}">
      <dsp:nvSpPr>
        <dsp:cNvPr id="0" name=""/>
        <dsp:cNvSpPr/>
      </dsp:nvSpPr>
      <dsp:spPr>
        <a:xfrm>
          <a:off x="2756722" y="0"/>
          <a:ext cx="1406085" cy="703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나눔바른고딕" panose="020B0603020101020101" pitchFamily="50" charset="-127"/>
              <a:ea typeface="나눔바른고딕" panose="020B0603020101020101" pitchFamily="50" charset="-127"/>
            </a:rPr>
            <a:t>App.js</a:t>
          </a:r>
          <a:endParaRPr lang="ko-KR" altLang="en-US" sz="1400" kern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sp:txBody>
      <dsp:txXfrm>
        <a:off x="2777313" y="20591"/>
        <a:ext cx="1364903" cy="661860"/>
      </dsp:txXfrm>
    </dsp:sp>
    <dsp:sp modelId="{E0455B93-7231-401B-AFFC-04622A82625A}">
      <dsp:nvSpPr>
        <dsp:cNvPr id="0" name=""/>
        <dsp:cNvSpPr/>
      </dsp:nvSpPr>
      <dsp:spPr>
        <a:xfrm>
          <a:off x="2897330" y="703042"/>
          <a:ext cx="140616" cy="5753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5386"/>
              </a:lnTo>
              <a:lnTo>
                <a:pt x="140616" y="57538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50BD8-60DE-40C4-9422-1240AC6F9AEF}">
      <dsp:nvSpPr>
        <dsp:cNvPr id="0" name=""/>
        <dsp:cNvSpPr/>
      </dsp:nvSpPr>
      <dsp:spPr>
        <a:xfrm>
          <a:off x="3037946" y="926907"/>
          <a:ext cx="1124868" cy="703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나눔바른고딕" panose="020B0603020101020101" pitchFamily="50" charset="-127"/>
              <a:ea typeface="나눔바른고딕" panose="020B0603020101020101" pitchFamily="50" charset="-127"/>
            </a:rPr>
            <a:t>Routes</a:t>
          </a:r>
          <a:endParaRPr lang="ko-KR" altLang="en-US" sz="1400" kern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sp:txBody>
      <dsp:txXfrm>
        <a:off x="3058537" y="947498"/>
        <a:ext cx="1083686" cy="661860"/>
      </dsp:txXfrm>
    </dsp:sp>
    <dsp:sp modelId="{DD156FB0-6B25-470F-AF9A-7E2459840B79}">
      <dsp:nvSpPr>
        <dsp:cNvPr id="0" name=""/>
        <dsp:cNvSpPr/>
      </dsp:nvSpPr>
      <dsp:spPr>
        <a:xfrm>
          <a:off x="2897330" y="703042"/>
          <a:ext cx="140616" cy="151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2364"/>
              </a:lnTo>
              <a:lnTo>
                <a:pt x="140616" y="151236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C42F5-613F-48FD-A02F-51EDE9E72DF2}">
      <dsp:nvSpPr>
        <dsp:cNvPr id="0" name=""/>
        <dsp:cNvSpPr/>
      </dsp:nvSpPr>
      <dsp:spPr>
        <a:xfrm>
          <a:off x="3037946" y="1863885"/>
          <a:ext cx="1124868" cy="703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나눔바른고딕" panose="020B0603020101020101" pitchFamily="50" charset="-127"/>
              <a:ea typeface="나눔바른고딕" panose="020B0603020101020101" pitchFamily="50" charset="-127"/>
            </a:rPr>
            <a:t>Data.js</a:t>
          </a:r>
        </a:p>
      </dsp:txBody>
      <dsp:txXfrm>
        <a:off x="3058537" y="1884476"/>
        <a:ext cx="1083686" cy="661860"/>
      </dsp:txXfrm>
    </dsp:sp>
    <dsp:sp modelId="{7C497AD3-0A60-4218-A2F9-875C934F6839}">
      <dsp:nvSpPr>
        <dsp:cNvPr id="0" name=""/>
        <dsp:cNvSpPr/>
      </dsp:nvSpPr>
      <dsp:spPr>
        <a:xfrm>
          <a:off x="2897330" y="703042"/>
          <a:ext cx="140616" cy="2449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342"/>
              </a:lnTo>
              <a:lnTo>
                <a:pt x="140616" y="2449342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511D7-68B2-490E-9045-8803B83FEA24}">
      <dsp:nvSpPr>
        <dsp:cNvPr id="0" name=""/>
        <dsp:cNvSpPr/>
      </dsp:nvSpPr>
      <dsp:spPr>
        <a:xfrm>
          <a:off x="3037946" y="2800864"/>
          <a:ext cx="1124868" cy="703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나눔바른고딕" panose="020B0603020101020101" pitchFamily="50" charset="-127"/>
              <a:ea typeface="나눔바른고딕" panose="020B0603020101020101" pitchFamily="50" charset="-127"/>
            </a:rPr>
            <a:t>Store</a:t>
          </a:r>
          <a:endParaRPr lang="ko-KR" altLang="en-US" sz="1400" kern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sp:txBody>
      <dsp:txXfrm>
        <a:off x="3058537" y="2821455"/>
        <a:ext cx="1083686" cy="661860"/>
      </dsp:txXfrm>
    </dsp:sp>
    <dsp:sp modelId="{30EBC24D-83CF-4D75-8119-44FDF9A780FB}">
      <dsp:nvSpPr>
        <dsp:cNvPr id="0" name=""/>
        <dsp:cNvSpPr/>
      </dsp:nvSpPr>
      <dsp:spPr>
        <a:xfrm>
          <a:off x="2897330" y="703042"/>
          <a:ext cx="140616" cy="3386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86321"/>
              </a:lnTo>
              <a:lnTo>
                <a:pt x="140616" y="338632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C54E1-32BB-4805-A185-4BD7F4DC5854}">
      <dsp:nvSpPr>
        <dsp:cNvPr id="0" name=""/>
        <dsp:cNvSpPr/>
      </dsp:nvSpPr>
      <dsp:spPr>
        <a:xfrm>
          <a:off x="3037946" y="3737842"/>
          <a:ext cx="1124868" cy="703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나눔바른고딕" panose="020B0603020101020101" pitchFamily="50" charset="-127"/>
              <a:ea typeface="나눔바른고딕" panose="020B0603020101020101" pitchFamily="50" charset="-127"/>
            </a:rPr>
            <a:t>Store.js</a:t>
          </a:r>
          <a:endParaRPr lang="ko-KR" altLang="en-US" sz="1400" kern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sp:txBody>
      <dsp:txXfrm>
        <a:off x="3058537" y="3758433"/>
        <a:ext cx="1083686" cy="661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</a:t>
            </a:r>
            <a:r>
              <a:rPr lang="en-US" altLang="ko-KR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React </a:t>
            </a:r>
            <a:r>
              <a:rPr lang="ko-KR" altLang="en-US" sz="2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 </a:t>
            </a:r>
            <a:r>
              <a:rPr lang="ko-KR" altLang="en-US" sz="2400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분석해보기</a:t>
            </a:r>
            <a:endParaRPr lang="ko-KR" altLang="en-US" sz="24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2023.04.20_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권민지</a:t>
            </a:r>
          </a:p>
        </p:txBody>
      </p:sp>
    </p:spTree>
    <p:extLst>
      <p:ext uri="{BB962C8B-B14F-4D97-AF65-F5344CB8AC3E}">
        <p14:creationId xmlns:p14="http://schemas.microsoft.com/office/powerpoint/2010/main" val="87471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1840" y="850233"/>
            <a:ext cx="5616035" cy="41387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Detail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){ </a:t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} 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useParams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찾은상품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shoes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setAlert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ko-KR" alt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탭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탭변경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useDispatch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(()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(()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setAlert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},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()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clearTimeout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}  }, [])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         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"alert alert-warning"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	2</a:t>
            </a:r>
            <a:r>
              <a:rPr lang="ko-KR" alt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초이내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구매시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할인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setCount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}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버튼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"row"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endParaRPr lang="en-US" altLang="ko-KR" sz="120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44" y="5109299"/>
            <a:ext cx="10942628" cy="16283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(5)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Detail page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동적으로 기능하게 구현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Detail page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시 상단에 뜨는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Alert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창에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useEffect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상태에 변화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초뒤에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변하는 함수를 작성하고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alert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 연산자를 적용하여서   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&lt;div&gt;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박스를 동적으로 기능하게 함 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버튼을 만들고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{count}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삽입하여 클릭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숫자를 증가하게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만들어줌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부트스트랩 기능으로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className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작성하여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만들어준다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img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폴더에서 인서트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태그들에 담긴 내용들은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props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문법을 사용하여 적용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0" y="161506"/>
            <a:ext cx="2053389" cy="575350"/>
            <a:chOff x="0" y="161506"/>
            <a:chExt cx="2053389" cy="575350"/>
          </a:xfrm>
        </p:grpSpPr>
        <p:sp>
          <p:nvSpPr>
            <p:cNvPr id="11" name="직사각형 10"/>
            <p:cNvSpPr/>
            <p:nvPr/>
          </p:nvSpPr>
          <p:spPr>
            <a:xfrm>
              <a:off x="0" y="161506"/>
              <a:ext cx="2053389" cy="575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2716" y="302272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 </a:t>
              </a:r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 구현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16920" y="850233"/>
            <a:ext cx="5616035" cy="41387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"col-md-6 mt-4"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"pt-5"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찾은상품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찾은상품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찾은상품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원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-danger"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주문하기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"row mb-5"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"col-md-4"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           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env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PUBLIC_URL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'/shoes1.jpg'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"100%"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"col-md-4"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       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"pt-5"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찾은상품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찾은상품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찾은상품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원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}}&gt;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주문하기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</a:t>
            </a:r>
          </a:p>
        </p:txBody>
      </p:sp>
    </p:spTree>
    <p:extLst>
      <p:ext uri="{BB962C8B-B14F-4D97-AF65-F5344CB8AC3E}">
        <p14:creationId xmlns:p14="http://schemas.microsoft.com/office/powerpoint/2010/main" val="13466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1840" y="850233"/>
            <a:ext cx="11135132" cy="41387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	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variant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"tabs"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defaultActiveKey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"link0"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Nav.Item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Nav.Link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ko-KR" alt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탭변경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}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eventKey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"link0"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버튼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Nav.Link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Nav.Item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Nav.Item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Nav.Link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ko-KR" alt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탭변경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}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eventKey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"link1"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버튼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Nav.Link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Nav.Item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Nav.Item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Nav.Link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ko-KR" alt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탭변경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}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eventKey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"link2"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버튼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Nav.Link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Nav.Item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TabContent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탭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탭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44" y="5109299"/>
            <a:ext cx="10942628" cy="16283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(6)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Bootstrap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Tab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사용하여 버튼을 클릭하면 해당하는 탭의 내용이 화면에 보이게 함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defaultActiveKey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prop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사용하여 초기 활성화 탭을 설정하고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 버튼을 생성하고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eventKey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prop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해당 버튼과 연결될 탭을 지정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버튼엔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onClick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prop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준 후 이벤트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핸들러로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탭 변경 함수를 호출한다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0" y="161506"/>
            <a:ext cx="2053389" cy="575350"/>
            <a:chOff x="0" y="161506"/>
            <a:chExt cx="2053389" cy="575350"/>
          </a:xfrm>
        </p:grpSpPr>
        <p:sp>
          <p:nvSpPr>
            <p:cNvPr id="11" name="직사각형 10"/>
            <p:cNvSpPr/>
            <p:nvPr/>
          </p:nvSpPr>
          <p:spPr>
            <a:xfrm>
              <a:off x="0" y="161506"/>
              <a:ext cx="2053389" cy="575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2716" y="302272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 </a:t>
              </a:r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 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73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1840" y="850233"/>
            <a:ext cx="11135132" cy="41387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TabContent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탭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}){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fade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setFade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useState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useEffect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(()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setFade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'end'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()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clearTimeout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setFade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}, [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탭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'start 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fade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내용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내용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내용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ko-KR" alt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탭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ct val="150000"/>
              </a:lnSpc>
            </a:pP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176" y="5027880"/>
            <a:ext cx="10942628" cy="17912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(7)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prop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받아 각 탭에 맞는 내용을 화면에 출력함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useState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fade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setFade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정의하고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useEffect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사용하여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fade state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변경될 때마다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함수를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prop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변경될 때마다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useEffect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실행되므로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탭이 변경될 때마다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fade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효과가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[&lt;div&gt;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0&lt;/div&gt;, &lt;div&gt;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1&lt;/div&gt;, &lt;div&gt;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2&lt;/div&gt;][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부분은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대괄호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([])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안의 배열에 인덱스로 변수 탭을 전달하고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탭 변수의 값에 따라서 배열에서 해당하는 위치의 요소가 선택되어 반환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161506"/>
            <a:ext cx="2053389" cy="575350"/>
            <a:chOff x="0" y="161506"/>
            <a:chExt cx="2053389" cy="575350"/>
          </a:xfrm>
        </p:grpSpPr>
        <p:sp>
          <p:nvSpPr>
            <p:cNvPr id="11" name="직사각형 10"/>
            <p:cNvSpPr/>
            <p:nvPr/>
          </p:nvSpPr>
          <p:spPr>
            <a:xfrm>
              <a:off x="0" y="161506"/>
              <a:ext cx="2053389" cy="575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2716" y="302272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 </a:t>
              </a:r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 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98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176" y="5027880"/>
            <a:ext cx="10942628" cy="17912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(8)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장바구니 기능을 가진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만들기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useSelector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store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있는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state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객체를 불러온 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dispatch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가져옵니다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dispatch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함수는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Redux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store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상태를 업데이트하는 메서드이다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&lt;Table&gt;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컴포넌트와 </a:t>
            </a: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state.cart.map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이용하여 표를 반복적으로 출력하고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버튼에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dispatch()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이용하여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state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업데이트 해준다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addCount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action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처리하는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reducer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함수가 해당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상품 수량을 증가시키도록 처리하는 역할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161506"/>
            <a:ext cx="2053389" cy="575350"/>
            <a:chOff x="0" y="161506"/>
            <a:chExt cx="2053389" cy="575350"/>
          </a:xfrm>
        </p:grpSpPr>
        <p:sp>
          <p:nvSpPr>
            <p:cNvPr id="11" name="직사각형 10"/>
            <p:cNvSpPr/>
            <p:nvPr/>
          </p:nvSpPr>
          <p:spPr>
            <a:xfrm>
              <a:off x="0" y="161506"/>
              <a:ext cx="2053389" cy="575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2716" y="302272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 </a:t>
              </a:r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 구현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41840" y="850233"/>
            <a:ext cx="5616035" cy="41387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'react-bootstrap'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useDispatch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useSelector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"react-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redux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increase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"./../store/userSlice.js"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addCount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'./../store.js'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Cart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useSelector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)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useDispatch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의 장바구니 </a:t>
            </a:r>
            <a:r>
              <a:rPr lang="ko-KR" alt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출력해보기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increase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))}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버튼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thead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상품명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수량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변경하기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thead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6920" y="850233"/>
            <a:ext cx="5616035" cy="41387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cart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안녕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addCount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))}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)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4EC9B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)}</a:t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Cart;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0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176" y="4950878"/>
            <a:ext cx="10942628" cy="18758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(9)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store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state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들을 변경해주는 훅을 사용하여 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 , item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값을 변경해주기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－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createSlice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Redux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Toolkit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제공하는 함수로서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reducer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함수와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action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함수를 자동으로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createSlice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store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로서의 객체들이 필요하다 이름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초깃값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reducer(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복수형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- type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별로 함수를 정해준다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－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createSlice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cart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이름을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가진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Slice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reducers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addCount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addItem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두 개의 액션을 정의하고 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addCount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장바구니에서 특정 아이템의 개수를 하나 증가시키는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액션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addItem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장바구니에 새로운 아이템을 추가하는 액션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161506"/>
            <a:ext cx="2053389" cy="575350"/>
            <a:chOff x="0" y="161506"/>
            <a:chExt cx="2053389" cy="575350"/>
          </a:xfrm>
        </p:grpSpPr>
        <p:sp>
          <p:nvSpPr>
            <p:cNvPr id="11" name="직사각형 10"/>
            <p:cNvSpPr/>
            <p:nvPr/>
          </p:nvSpPr>
          <p:spPr>
            <a:xfrm>
              <a:off x="0" y="161506"/>
              <a:ext cx="2053389" cy="575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2716" y="302272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 </a:t>
              </a:r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 구현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70176" y="788471"/>
            <a:ext cx="10942628" cy="41387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altLang="ko-K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/toolkit'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'./store/userSlice.js’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'cart'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ct val="150000"/>
              </a:lnSpc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'White and Black'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lnSpc>
                <a:spcPct val="150000"/>
              </a:lnSpc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'Grey </a:t>
            </a:r>
            <a:r>
              <a:rPr lang="en-US" altLang="ko-KR" sz="13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Yordan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count: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],</a:t>
            </a:r>
          </a:p>
          <a:p>
            <a:pPr>
              <a:lnSpc>
                <a:spcPct val="150000"/>
              </a:lnSpc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reducers :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addCount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번호</a:t>
            </a:r>
            <a:r>
              <a:rPr lang="ko-KR" altLang="en-US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ko-KR" altLang="en-US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번호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++},</a:t>
            </a:r>
          </a:p>
          <a:p>
            <a:pPr>
              <a:lnSpc>
                <a:spcPct val="150000"/>
              </a:lnSpc>
            </a:pP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}} })</a:t>
            </a:r>
          </a:p>
          <a:p>
            <a:r>
              <a:rPr lang="en-US" altLang="ko-K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addCount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addItem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actions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reducer: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user: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cart: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cart</a:t>
            </a:r>
            <a:r>
              <a:rPr lang="en-US" altLang="ko-KR" sz="13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 </a:t>
            </a:r>
          </a:p>
          <a:p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90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176" y="4966920"/>
            <a:ext cx="10942628" cy="18758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(10)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변경해주는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Slice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생성한 후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store.js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export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－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createSlice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함수는 해당 슬라이스의 액션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함수와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리듀서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함수를 자동으로 생성하며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이들을 객체로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반환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export let {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changeName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, increase } =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user.actions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구문을 통해 생성된 액션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함수를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내보내고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이들 함수는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dispatch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통해 액션 객체를 생성하며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객체는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슬라이스의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리듀서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함수를 실행합니다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161506"/>
            <a:ext cx="2053389" cy="575350"/>
            <a:chOff x="0" y="161506"/>
            <a:chExt cx="2053389" cy="575350"/>
          </a:xfrm>
        </p:grpSpPr>
        <p:sp>
          <p:nvSpPr>
            <p:cNvPr id="11" name="직사각형 10"/>
            <p:cNvSpPr/>
            <p:nvPr/>
          </p:nvSpPr>
          <p:spPr>
            <a:xfrm>
              <a:off x="0" y="161506"/>
              <a:ext cx="2053389" cy="575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2716" y="302272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 </a:t>
              </a:r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 구현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70176" y="828169"/>
            <a:ext cx="10942628" cy="41387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en-US" altLang="ko-KR" sz="16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/toolkit'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createSlice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 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reducers 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changeName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'park’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payload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},} }) 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changeName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 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increase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171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0176" y="4966920"/>
            <a:ext cx="10942628" cy="18758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경로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폴더에 저장된 이미지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값으로 불러온 후 컴포넌트에 담기</a:t>
            </a:r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－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process.env.PUBLIC_URL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폴더에서 이미지 파일을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찾을 수 있고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parseInt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(id)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매개변수인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정수형으로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변환한 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값을 사용하여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../dog_1.jpg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같은 형식의 파일 경로를 생성하여 이미지를 표시하고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이렇게 하면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../dog_1.jpg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표시하고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../dog_2.jpg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파일을 불러 올 수 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161506"/>
            <a:ext cx="2053389" cy="575350"/>
            <a:chOff x="0" y="161506"/>
            <a:chExt cx="2053389" cy="575350"/>
          </a:xfrm>
        </p:grpSpPr>
        <p:sp>
          <p:nvSpPr>
            <p:cNvPr id="11" name="직사각형 10"/>
            <p:cNvSpPr/>
            <p:nvPr/>
          </p:nvSpPr>
          <p:spPr>
            <a:xfrm>
              <a:off x="0" y="161506"/>
              <a:ext cx="2053389" cy="575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2716" y="302272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 </a:t>
              </a:r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경로 설정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70176" y="828169"/>
            <a:ext cx="10942628" cy="41387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"row mb-5"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"col-md-4"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env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PUBLIC_URL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"../dog_"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+ (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)) + 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".jpg"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"100%"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"col-md-4"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"pt-5"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lostdog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lostdog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lostdog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❤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btn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-danger"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dispatch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addItem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콩이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count: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}))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}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입양하기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44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641839" y="3009439"/>
            <a:ext cx="2053389" cy="575350"/>
            <a:chOff x="0" y="161506"/>
            <a:chExt cx="2053389" cy="575350"/>
          </a:xfrm>
        </p:grpSpPr>
        <p:sp>
          <p:nvSpPr>
            <p:cNvPr id="11" name="직사각형 10"/>
            <p:cNvSpPr/>
            <p:nvPr/>
          </p:nvSpPr>
          <p:spPr>
            <a:xfrm>
              <a:off x="0" y="161506"/>
              <a:ext cx="2053389" cy="575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2716" y="302272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en-US" altLang="ko-KR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 </a:t>
              </a:r>
              <a:r>
                <a:rPr lang="ko-KR" altLang="en-US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폴더 구조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811707184"/>
              </p:ext>
            </p:extLst>
          </p:nvPr>
        </p:nvGraphicFramePr>
        <p:xfrm>
          <a:off x="3763107" y="975945"/>
          <a:ext cx="7719646" cy="4642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직사각형 6"/>
          <p:cNvSpPr/>
          <p:nvPr/>
        </p:nvSpPr>
        <p:spPr>
          <a:xfrm>
            <a:off x="8588043" y="1959160"/>
            <a:ext cx="918483" cy="53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Cart.js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836551" y="1959160"/>
            <a:ext cx="918483" cy="53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Detail.js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88043" y="3801149"/>
            <a:ext cx="918483" cy="530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useSlice.js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endCxn id="7" idx="1"/>
          </p:cNvCxnSpPr>
          <p:nvPr/>
        </p:nvCxnSpPr>
        <p:spPr>
          <a:xfrm>
            <a:off x="7921869" y="2224452"/>
            <a:ext cx="6661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921869" y="4066441"/>
            <a:ext cx="6661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65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835" y="1203272"/>
            <a:ext cx="2762997" cy="4601183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Npm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설치파일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요약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279951"/>
              </p:ext>
            </p:extLst>
          </p:nvPr>
        </p:nvGraphicFramePr>
        <p:xfrm>
          <a:off x="3529262" y="753978"/>
          <a:ext cx="8229602" cy="535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885">
                  <a:extLst>
                    <a:ext uri="{9D8B030D-6E8A-4147-A177-3AD203B41FA5}">
                      <a16:colId xmlns:a16="http://schemas.microsoft.com/office/drawing/2014/main" val="3152838852"/>
                    </a:ext>
                  </a:extLst>
                </a:gridCol>
                <a:gridCol w="4844717">
                  <a:extLst>
                    <a:ext uri="{9D8B030D-6E8A-4147-A177-3AD203B41FA5}">
                      <a16:colId xmlns:a16="http://schemas.microsoft.com/office/drawing/2014/main" val="2411726906"/>
                    </a:ext>
                  </a:extLst>
                </a:gridCol>
              </a:tblGrid>
              <a:tr h="533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설치된 </a:t>
                      </a:r>
                      <a:r>
                        <a:rPr lang="en-US" altLang="ko-KR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npm</a:t>
                      </a:r>
                      <a:r>
                        <a:rPr lang="en-US" altLang="ko-KR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설치된 파일의 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016180"/>
                  </a:ext>
                </a:extLst>
              </a:tr>
              <a:tr h="533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 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npm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install bootstrap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반응형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웹사이트 디자인을 쉽게 만드는 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CSS 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프레임워크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5134356"/>
                  </a:ext>
                </a:extLst>
              </a:tr>
              <a:tr h="533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 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npm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install react-bootstrap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Bootstrap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 함께 사용되는 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React 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컴포넌트 모음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1000003"/>
                  </a:ext>
                </a:extLst>
              </a:tr>
              <a:tr h="541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 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npm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install react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인터페이스를 구축하는 데 사용되는 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JavaScript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라이브러리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056575"/>
                  </a:ext>
                </a:extLst>
              </a:tr>
              <a:tr h="541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 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npm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install react-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redux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React 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애플리케이션에서 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Redux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사용하는 데 필요한 바인딩 </a:t>
                      </a:r>
                      <a:endParaRPr lang="en-US" altLang="ko-KR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라이브러리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97339"/>
                  </a:ext>
                </a:extLst>
              </a:tr>
              <a:tr h="533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5.</a:t>
                      </a:r>
                      <a:r>
                        <a:rPr lang="en-US" altLang="ko-KR" sz="16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npm</a:t>
                      </a:r>
                      <a:r>
                        <a:rPr lang="en-US" altLang="ko-KR" sz="16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install react-</a:t>
                      </a:r>
                      <a:r>
                        <a:rPr lang="en-US" altLang="ko-KR" sz="160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dom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React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웹사이트의 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DOM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렌더링하는 데 사용되는 라이브러리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604632"/>
                  </a:ext>
                </a:extLst>
              </a:tr>
              <a:tr h="541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6. 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npm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install react-router-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dom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 애플리케이션에서 페이지 간 라우팅을 처리하는 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React </a:t>
                      </a:r>
                    </a:p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라이브러리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648861"/>
                  </a:ext>
                </a:extLst>
              </a:tr>
              <a:tr h="533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7.</a:t>
                      </a:r>
                      <a:r>
                        <a:rPr lang="en-US" altLang="ko-KR" sz="16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60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npm</a:t>
                      </a:r>
                      <a:r>
                        <a:rPr lang="en-US" altLang="ko-KR" sz="160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install styled-components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컴포넌트에 스타일을 적용하는 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React 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라이브러리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129483"/>
                  </a:ext>
                </a:extLst>
              </a:tr>
              <a:tr h="533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8. 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npm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install @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reduxjs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/toolkit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Redux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공식 도구 모음으로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en-US" altLang="ko-KR" sz="14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Redux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관련 작업을 간소화합니다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015013"/>
                  </a:ext>
                </a:extLst>
              </a:tr>
              <a:tr h="533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9. 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npm</a:t>
                      </a:r>
                      <a:r>
                        <a:rPr lang="en-US" altLang="ko-KR" sz="16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install </a:t>
                      </a:r>
                      <a:r>
                        <a:rPr lang="en-US" altLang="ko-KR" sz="16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axios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HTTP 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클라이언트 라이브러리로</a:t>
                      </a:r>
                      <a:r>
                        <a:rPr lang="en-US" altLang="ko-KR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API </a:t>
                      </a:r>
                      <a:r>
                        <a:rPr lang="ko-KR" altLang="en-US" sz="14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요청을 쉽게 만들고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19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4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0835" y="1203272"/>
            <a:ext cx="2762997" cy="4601183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Npm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설치파일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요약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(index.js)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9685" y="786177"/>
            <a:ext cx="7844589" cy="5293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React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파일의 입구 파일인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index.js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사용된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및 라이브러리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React from 'react';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react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사용 시 필수 다운 라이브러리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ReactDOM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from 'react-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dom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/client';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'./index.css';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App from './App';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reportWebVitals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from './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reportWebVitals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{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BrowserRouter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from "react-router-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dom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파일들을 라우팅 하기 위해 가장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상위폴더에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감싸줘야하는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BrowerRouter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import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{ Provider } from "react-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redux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";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Provider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Redux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store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React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컴포넌트에 전달하는 역할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, 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이를 사용하면 전역 상태에 쉽게 접근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store from './store.js‘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　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Store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Redux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에서 상태를 저장하는 객체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경로가 작성되어 있는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from ./App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유사한 형식의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파일은 자바스크립트 형식의 파일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경로 작성이 없는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react-router-</a:t>
            </a:r>
            <a:r>
              <a:rPr lang="en-US" altLang="ko-KR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dom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같이 작성되어 있는 파일은 </a:t>
            </a:r>
            <a:r>
              <a:rPr lang="en-US" altLang="ko-KR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npm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설치된 라이브러리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459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Npm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설치파일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46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0835" y="1203272"/>
            <a:ext cx="2762997" cy="4601183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Npm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설치파일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요약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(App.js)</a:t>
            </a:r>
            <a:b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9685" y="786177"/>
            <a:ext cx="7844589" cy="5293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React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메인 작성 파일인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App.js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사용된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및 라이브러리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{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Navbar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Container,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from 'react-bootstrap‘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부트스트랩 라이브러리를 적용할 각각의 컴포넌트를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import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해준다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'bootstrap/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dist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css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/bootstrap.min.css‘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'./App.css';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{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useState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} from 'react‘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State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변경을 위해 사용할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useState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import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data from './data.js‘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date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컴포넌트가 적힌 파일을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import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{ Routes, Route, Link,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useNavigate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Outlet } from ＇react-router-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dom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라우팅에 필요한 파일 및 경로 설정을 위한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react-router-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dom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에 있는 라이브러리들을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import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Detail from ＇./routes/Detail.js‘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Detail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컴포넌트를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impor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from '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에서는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Axios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를 사용하여 서버로부터 데이터를 가져와 컴포넌트의 상태를 업데이트하거나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서버로 데이터를 전송하여 데이터를 저장하는 등의 작업을 수행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Cart from './routes/Cart.js‘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Cart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컴포넌트를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import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459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Npm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설치파일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29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20835" y="1203272"/>
            <a:ext cx="2762997" cy="4601183"/>
          </a:xfrm>
        </p:spPr>
        <p:txBody>
          <a:bodyPr>
            <a:normAutofit/>
          </a:bodyPr>
          <a:lstStyle/>
          <a:p>
            <a:pPr algn="ctr"/>
            <a:r>
              <a:rPr lang="en-US" altLang="ko-KR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Npm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설치파일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요약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(Detail.js)</a:t>
            </a:r>
            <a:b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(Store.js)</a:t>
            </a:r>
            <a:b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(Cart.js)</a:t>
            </a:r>
            <a:b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(userSlice.js)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73643" y="208549"/>
            <a:ext cx="7844589" cy="6497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Cart.js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사용된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및 라이브러리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{Table} from 'react-bootstrap‘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부트스트랩 내장된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Table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컴포넌트 사용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{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useDispatch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,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useSelector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} from "react-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redux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useDispatch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: state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값을 변경시킬 때 사용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useSelector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: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어떤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값을 쓰고 싶을지 선택할 때 사용이 가능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{ increase } from "./../store/userSlice.js"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{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addCount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} from './../store.js'</a:t>
            </a:r>
          </a:p>
          <a:p>
            <a:endParaRPr lang="en-US" altLang="ko-KR" sz="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Detail.js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사용된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및 라이브러리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{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useParams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} from 'react-router-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dom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{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useState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useEffect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from 'react';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useEffect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: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컴포넌트가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렌더링될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때마다 특정 코드를 실행하거나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, props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가 변경될 때마다 특정 코드를 실행하는 등의 작업을 수행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{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useDispatch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} from "react-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redux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";</a:t>
            </a:r>
          </a:p>
          <a:p>
            <a:endParaRPr lang="en-US" altLang="ko-KR" sz="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useSlice.js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사용된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및 라이브러리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{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createSlice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} from '@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reduxjs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/toolkit‘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프로그램이 커지면 기능별로 작은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store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들을 만들게 되는데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작은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store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들을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slice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라고 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redux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-toolkit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이 작은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store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들을 합쳐서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redux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가 요구하는 큰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store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로 만들어 주는 기능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Store.js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사용된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import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및 라이브러리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import {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configureStore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createSlice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} from '@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reduxjs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/toolkit‘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작은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Slice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들을 모아서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store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만들때에는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configureStore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를 사용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import user from './store/userSlice.js'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2459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Npm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설치파일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290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1840" y="850233"/>
            <a:ext cx="11468897" cy="40826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'react-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dom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/client'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'./App'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reportWebVitals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reportWebVitals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"react-router-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dom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"react-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redux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'./store.js'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4FC1FF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'root'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store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BrowserRouter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BrowserRouter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44" y="5109299"/>
            <a:ext cx="10942628" cy="16283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 Routing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 위해 </a:t>
            </a:r>
            <a:r>
              <a:rPr lang="en-US" altLang="ko-KR" sz="16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BrowserRouter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메인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App.js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감싸주기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Index.js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BrowerRouter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감싸주지 않고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App.js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사용하고자 한다면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basename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에러가 발생한다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꼭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index.js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BrowserRouter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감싸주기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0" y="161506"/>
            <a:ext cx="2053389" cy="575350"/>
            <a:chOff x="0" y="161506"/>
            <a:chExt cx="2053389" cy="575350"/>
          </a:xfrm>
        </p:grpSpPr>
        <p:sp>
          <p:nvSpPr>
            <p:cNvPr id="11" name="직사각형 10"/>
            <p:cNvSpPr/>
            <p:nvPr/>
          </p:nvSpPr>
          <p:spPr>
            <a:xfrm>
              <a:off x="0" y="161506"/>
              <a:ext cx="2053389" cy="575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2716" y="302272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 </a:t>
              </a:r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 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50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1840" y="850233"/>
            <a:ext cx="11468897" cy="40826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     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1400" dirty="0" err="1">
                <a:solidFill>
                  <a:srgbClr val="4EC9B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Navbar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bg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"light"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variant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"light"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Container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1400" dirty="0" err="1">
                <a:solidFill>
                  <a:srgbClr val="4EC9B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Navbar.Brand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href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"#home"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1400" dirty="0" err="1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ShopShop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en-US" altLang="ko-KR" sz="1400" dirty="0" err="1">
                <a:solidFill>
                  <a:srgbClr val="4EC9B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Navbar.Brand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1400" dirty="0" err="1">
                <a:solidFill>
                  <a:srgbClr val="4EC9B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"me-auto"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1400" dirty="0" err="1">
                <a:solidFill>
                  <a:srgbClr val="4EC9B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Nav.Link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onClick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en-US" altLang="ko-KR" sz="1400" dirty="0">
                <a:solidFill>
                  <a:srgbClr val="569C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</a:t>
            </a:r>
            <a:r>
              <a:rPr lang="en-US" altLang="ko-KR" sz="1400" dirty="0">
                <a:solidFill>
                  <a:srgbClr val="DCDC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navigate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'/'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}</a:t>
            </a:r>
            <a:r>
              <a:rPr lang="en-US" altLang="ko-KR" sz="1400" dirty="0">
                <a:solidFill>
                  <a:srgbClr val="569C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Home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en-US" altLang="ko-KR" sz="1400" dirty="0" err="1">
                <a:solidFill>
                  <a:srgbClr val="4EC9B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Nav.Link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    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1400" dirty="0" err="1">
                <a:solidFill>
                  <a:srgbClr val="4EC9B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Nav.Link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onClick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en-US" altLang="ko-KR" sz="1400" dirty="0">
                <a:solidFill>
                  <a:srgbClr val="569C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</a:t>
            </a:r>
            <a:r>
              <a:rPr lang="en-US" altLang="ko-KR" sz="1400" dirty="0">
                <a:solidFill>
                  <a:srgbClr val="DCDC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navigate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'/detail'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}</a:t>
            </a:r>
            <a:r>
              <a:rPr lang="en-US" altLang="ko-KR" sz="1400" dirty="0">
                <a:solidFill>
                  <a:srgbClr val="569C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Detail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en-US" altLang="ko-KR" sz="1400" dirty="0" err="1">
                <a:solidFill>
                  <a:srgbClr val="4EC9B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Nav.Link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         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1400" dirty="0" err="1">
                <a:solidFill>
                  <a:srgbClr val="4EC9B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Nav.Link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onClick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en-US" altLang="ko-KR" sz="1400" dirty="0">
                <a:solidFill>
                  <a:srgbClr val="569C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</a:t>
            </a:r>
            <a:r>
              <a:rPr lang="en-US" altLang="ko-KR" sz="1400" dirty="0">
                <a:solidFill>
                  <a:srgbClr val="DCDCA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navigate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'/cart'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}</a:t>
            </a:r>
            <a:r>
              <a:rPr lang="en-US" altLang="ko-KR" sz="1400" dirty="0">
                <a:solidFill>
                  <a:srgbClr val="569CD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Cart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en-US" altLang="ko-KR" sz="1400" dirty="0" err="1">
                <a:solidFill>
                  <a:srgbClr val="4EC9B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Nav.Link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          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en-US" altLang="ko-KR" sz="1400" dirty="0" err="1">
                <a:solidFill>
                  <a:srgbClr val="4EC9B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en-US" altLang="ko-KR" sz="1400" dirty="0">
                <a:solidFill>
                  <a:srgbClr val="4EC9B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Container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     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en-US" altLang="ko-KR" sz="1400" dirty="0" err="1">
                <a:solidFill>
                  <a:srgbClr val="4EC9B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Navbar</a:t>
            </a:r>
            <a:r>
              <a:rPr lang="en-US" altLang="ko-KR" sz="1400" dirty="0">
                <a:solidFill>
                  <a:srgbClr val="80808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"/detail/:id"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Detail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shoes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shoes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"/cart"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Cart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"/about"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About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"member"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멤버들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"location"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회사위치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없는페이지임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똑바로 </a:t>
            </a:r>
            <a:r>
              <a:rPr lang="ko-KR" alt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안칠래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!!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    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Routes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400" b="0" dirty="0">
              <a:solidFill>
                <a:srgbClr val="D4D4D4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44" y="5109299"/>
            <a:ext cx="10942628" cy="16283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(2)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링크로 다른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page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이동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나눔바른고딕" panose="020B0603020101020101" pitchFamily="50" charset="-127"/>
              <a:buChar char="-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부트스트랩에 내장된 컴포넌트를 사용해서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Navbar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만든 후 각각의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menu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들에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onClick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={()=&gt;{ navigate(＇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이동경로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＇)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이벤트를 삽입하여 클릭 시 경로 이동을 발생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나눔바른고딕" panose="020B0603020101020101" pitchFamily="50" charset="-127"/>
              <a:buChar char="-"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 to =“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이동경로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로도 작성이 가능하나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부트스트랩 디자인이 적용되지 않기 때문에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Nav.Link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컴포넌트를 사용하였음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161506"/>
            <a:ext cx="2053389" cy="575350"/>
            <a:chOff x="0" y="161506"/>
            <a:chExt cx="2053389" cy="575350"/>
          </a:xfrm>
        </p:grpSpPr>
        <p:sp>
          <p:nvSpPr>
            <p:cNvPr id="11" name="직사각형 10"/>
            <p:cNvSpPr/>
            <p:nvPr/>
          </p:nvSpPr>
          <p:spPr>
            <a:xfrm>
              <a:off x="0" y="161506"/>
              <a:ext cx="2053389" cy="575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2716" y="302272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 </a:t>
              </a:r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 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40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1840" y="850233"/>
            <a:ext cx="11468897" cy="40826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altLang="ko-KR" sz="1500" dirty="0" err="1">
                <a:solidFill>
                  <a:srgbClr val="4FC1FF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'https://codingapple1.github.io/shop/data2.json'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	   .</a:t>
            </a:r>
            <a:r>
              <a:rPr lang="en-US" altLang="ko-KR" sz="15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ko-KR" alt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결과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결과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copy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= [...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shoes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, ...</a:t>
            </a:r>
            <a:r>
              <a:rPr lang="ko-KR" alt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결과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   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setShoes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copy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})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.</a:t>
            </a:r>
            <a:r>
              <a:rPr lang="en-US" altLang="ko-KR" sz="1500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(()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실패함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})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버튼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ko-KR" alt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344" y="5009285"/>
            <a:ext cx="10942628" cy="174870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(3)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버튼을 클릭하면 </a:t>
            </a:r>
            <a:r>
              <a:rPr lang="en-US" altLang="ko-KR" sz="16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사용하여 </a:t>
            </a:r>
            <a:r>
              <a:rPr lang="en-US" altLang="ko-KR" sz="16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Json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불러와 컴포넌트의 상태를 업데이트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나눔바른고딕" panose="020B0603020101020101" pitchFamily="50" charset="-127"/>
              <a:buChar char="-"/>
            </a:pP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axios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라이브러리를 사용하여 주소에서 데이터를 가져옵니다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때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GET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요청을 보내고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결과값은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Promise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객체로 반환되고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,.then((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=&gt;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콜백함수로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let copy = [...shoes, ...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.data]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 기존의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shoes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배열과 새로 가져온 데이터를 합쳐서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배열로 만든다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나눔바른고딕" panose="020B0603020101020101" pitchFamily="50" charset="-127"/>
              <a:buChar char="-"/>
            </a:pP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setShoes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(copy): copy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배열을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setShoes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통해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React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컴포넌트의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shoes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상태로 업데이트합니다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이러한 업데이트는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React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자동으로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DOM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업데이트하고 새로운 데이터를 렌더링 해준다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0" y="161506"/>
            <a:ext cx="2053389" cy="575350"/>
            <a:chOff x="0" y="161506"/>
            <a:chExt cx="2053389" cy="575350"/>
          </a:xfrm>
        </p:grpSpPr>
        <p:sp>
          <p:nvSpPr>
            <p:cNvPr id="11" name="직사각형 10"/>
            <p:cNvSpPr/>
            <p:nvPr/>
          </p:nvSpPr>
          <p:spPr>
            <a:xfrm>
              <a:off x="0" y="161506"/>
              <a:ext cx="2053389" cy="575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2716" y="302272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 </a:t>
              </a:r>
              <a:r>
                <a:rPr lang="ko-KR" altLang="en-US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 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6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1840" y="850233"/>
            <a:ext cx="11468897" cy="40826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"/detail/:id"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Detail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shoes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shoes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"/cart"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Cart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"/about"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About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"member"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멤버들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"location"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회사위치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없는페이지임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똑바로 </a:t>
            </a:r>
            <a:r>
              <a:rPr lang="ko-KR" alt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안칠래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!!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Routes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) 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About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회사정보임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Outlet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Outlet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Card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"col-md-4"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env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PUBLIC_URL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'/shoes'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'.jpg'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'60%'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shoes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shoes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4" y="5109299"/>
            <a:ext cx="10942628" cy="16283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(4)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링크와 연결될 컴포넌트를 선언하고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 path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</a:t>
            </a:r>
            <a:r>
              <a:rPr lang="ko-KR" altLang="en-US" sz="1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경로이동을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가능하게 해줌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React Router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 경로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(path)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해당 경로로 이동할 컴포넌트를 지정해준다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/detail/:id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해당 경로로 접근하면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Detail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컴포넌트를 렌더링하고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shoes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라는 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props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전달해줌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- Outlet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컴포넌트는 중첩된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Route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컴포넌트의 렌더링 결과를 렌더링하는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역할로서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, About 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안의 중첩된 </a:t>
            </a:r>
            <a:r>
              <a:rPr lang="ko-KR" altLang="en-US" sz="1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라우트를</a:t>
            </a:r>
            <a:r>
              <a:rPr lang="ko-KR" altLang="en-US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처리해줄 수 있다</a:t>
            </a:r>
            <a:r>
              <a:rPr lang="en-US" altLang="ko-KR" sz="1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.</a:t>
            </a:r>
            <a:endParaRPr lang="en-US" altLang="ko-KR" sz="1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0" y="161506"/>
            <a:ext cx="2053389" cy="575350"/>
            <a:chOff x="0" y="161506"/>
            <a:chExt cx="2053389" cy="575350"/>
          </a:xfrm>
        </p:grpSpPr>
        <p:sp>
          <p:nvSpPr>
            <p:cNvPr id="11" name="직사각형 10"/>
            <p:cNvSpPr/>
            <p:nvPr/>
          </p:nvSpPr>
          <p:spPr>
            <a:xfrm>
              <a:off x="0" y="161506"/>
              <a:ext cx="2053389" cy="575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2716" y="302272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  </a:t>
              </a:r>
              <a:r>
                <a:rPr lang="ko-KR" altLang="en-US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 구현</a:t>
              </a:r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2931315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틀</Template>
  <TotalTime>854</TotalTime>
  <Words>1586</Words>
  <Application>Microsoft Office PowerPoint</Application>
  <PresentationFormat>와이드스크린</PresentationFormat>
  <Paragraphs>339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HY중고딕</vt:lpstr>
      <vt:lpstr>나눔바른고딕</vt:lpstr>
      <vt:lpstr>Arial</vt:lpstr>
      <vt:lpstr>Consolas</vt:lpstr>
      <vt:lpstr>Corbel</vt:lpstr>
      <vt:lpstr>Wingdings</vt:lpstr>
      <vt:lpstr>Wingdings 2</vt:lpstr>
      <vt:lpstr>틀</vt:lpstr>
      <vt:lpstr>과제 – React  파일 분석해보기</vt:lpstr>
      <vt:lpstr>Npm 설치파일(요약)</vt:lpstr>
      <vt:lpstr>Npm 설치파일(요약) (index.js)</vt:lpstr>
      <vt:lpstr>Npm 설치파일(요약) (App.js) </vt:lpstr>
      <vt:lpstr>Npm 설치파일(요약) (Detail.js) (Store.js) (Cart.js) (userSlice.js)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– React  파일 분석해보기</dc:title>
  <dc:creator>a</dc:creator>
  <cp:lastModifiedBy>a</cp:lastModifiedBy>
  <cp:revision>88</cp:revision>
  <dcterms:created xsi:type="dcterms:W3CDTF">2023-04-19T03:15:00Z</dcterms:created>
  <dcterms:modified xsi:type="dcterms:W3CDTF">2023-04-20T08:06:20Z</dcterms:modified>
</cp:coreProperties>
</file>