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474" r:id="rId4"/>
    <p:sldId id="489" r:id="rId5"/>
    <p:sldId id="440" r:id="rId6"/>
    <p:sldId id="490" r:id="rId7"/>
    <p:sldId id="491" r:id="rId8"/>
    <p:sldId id="486" r:id="rId9"/>
    <p:sldId id="492" r:id="rId10"/>
    <p:sldId id="49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42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부모 컴포넌트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) 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자식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컴포넌트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증가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GrandChild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GrandChild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손자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컴포넌트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증가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React_component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useState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React_component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Consolas" panose="020B0609020204030204" pitchFamily="49" charset="0"/>
              </a:rPr>
              <a:t>Prop(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입력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을 통해서 입력된 데이터를 우리가 만든 컴포넌트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함수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가 처리해서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retur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값이 생성되면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retur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값이 새로운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UI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가 됨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Consolas" panose="020B0609020204030204" pitchFamily="49" charset="0"/>
              </a:rPr>
              <a:t>Prop</a:t>
            </a:r>
            <a:r>
              <a:rPr lang="ko-KR" altLang="en-US" sz="1400" b="1" dirty="0" smtClean="0">
                <a:effectLst/>
                <a:latin typeface="Consolas" panose="020B0609020204030204" pitchFamily="49" charset="0"/>
              </a:rPr>
              <a:t>과 함께 컴포넌트 함수를 다시 실행해서 새로운 </a:t>
            </a:r>
            <a:r>
              <a:rPr lang="en-US" altLang="ko-KR" sz="1400" b="1" dirty="0" smtClean="0"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400" b="1" dirty="0" smtClean="0">
                <a:effectLst/>
                <a:latin typeface="Consolas" panose="020B0609020204030204" pitchFamily="49" charset="0"/>
              </a:rPr>
              <a:t>값을 만들어주는 또 </a:t>
            </a:r>
            <a:r>
              <a:rPr lang="ko-KR" altLang="en-US" sz="1400" b="1" dirty="0" err="1" smtClean="0">
                <a:effectLst/>
                <a:latin typeface="Consolas" panose="020B0609020204030204" pitchFamily="49" charset="0"/>
              </a:rPr>
              <a:t>또</a:t>
            </a:r>
            <a:r>
              <a:rPr lang="ko-KR" altLang="en-US" sz="1400" b="1" dirty="0" smtClean="0">
                <a:effectLst/>
                <a:latin typeface="Consolas" panose="020B0609020204030204" pitchFamily="49" charset="0"/>
              </a:rPr>
              <a:t> 하나의 데이터를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‘state’ 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라고 함</a:t>
            </a:r>
            <a:endParaRPr lang="en-US" altLang="ko-KR" sz="1400" b="1" dirty="0" smtClean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effectLst/>
                <a:latin typeface="Consolas" panose="020B0609020204030204" pitchFamily="49" charset="0"/>
              </a:rPr>
              <a:t>Prop</a:t>
            </a:r>
            <a:r>
              <a:rPr lang="ko-KR" altLang="en-US" sz="1400" b="1" dirty="0" smtClean="0">
                <a:effectLst/>
                <a:latin typeface="Consolas" panose="020B0609020204030204" pitchFamily="49" charset="0"/>
              </a:rPr>
              <a:t>은 컴포넌트를 사용하는 </a:t>
            </a:r>
            <a:r>
              <a:rPr lang="ko-KR" altLang="en-US" sz="1400" b="1" dirty="0" err="1" smtClean="0">
                <a:effectLst/>
                <a:latin typeface="Consolas" panose="020B0609020204030204" pitchFamily="49" charset="0"/>
              </a:rPr>
              <a:t>외부자를</a:t>
            </a:r>
            <a:r>
              <a:rPr lang="ko-KR" altLang="en-US" sz="1400" b="1" dirty="0" smtClean="0">
                <a:effectLst/>
                <a:latin typeface="Consolas" panose="020B0609020204030204" pitchFamily="49" charset="0"/>
              </a:rPr>
              <a:t> 위한 데이터</a:t>
            </a:r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/ State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는 컴포넌트를 만드는 내부자를 위한 데이터라는 차이가 있음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React </a:t>
            </a:r>
            <a:r>
              <a:rPr lang="ko-KR" altLang="en-US" sz="1400" dirty="0"/>
              <a:t>구성 요소는 일반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함수이지만 </a:t>
            </a:r>
            <a:r>
              <a:rPr lang="ko-KR" altLang="en-US" sz="1400" b="1" dirty="0"/>
              <a:t>해당 이름은 대문자로 시작해야 </a:t>
            </a:r>
            <a:r>
              <a:rPr lang="ko-KR" altLang="en-US" sz="1400" b="1" dirty="0" smtClean="0"/>
              <a:t>한다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그렇지 않으면 </a:t>
            </a:r>
            <a:r>
              <a:rPr lang="ko-KR" altLang="en-US" sz="1400" dirty="0" smtClean="0"/>
              <a:t>작동하지 않는다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Consolas" panose="020B0609020204030204" pitchFamily="49" charset="0"/>
              </a:rPr>
              <a:t>JSX </a:t>
            </a:r>
            <a:r>
              <a:rPr lang="ko-KR" altLang="en-US" sz="1400" b="1" dirty="0">
                <a:latin typeface="Consolas" panose="020B0609020204030204" pitchFamily="49" charset="0"/>
              </a:rPr>
              <a:t>는 </a:t>
            </a:r>
            <a:r>
              <a:rPr lang="en-US" altLang="ko-KR" sz="1400" b="1" dirty="0">
                <a:latin typeface="Consolas" panose="020B0609020204030204" pitchFamily="49" charset="0"/>
              </a:rPr>
              <a:t>JavaScript </a:t>
            </a:r>
            <a:r>
              <a:rPr lang="ko-KR" altLang="en-US" sz="1400" b="1" dirty="0">
                <a:latin typeface="Consolas" panose="020B0609020204030204" pitchFamily="49" charset="0"/>
              </a:rPr>
              <a:t>파일 내에서 </a:t>
            </a:r>
            <a:r>
              <a:rPr lang="en-US" altLang="ko-KR" sz="1400" b="1" dirty="0">
                <a:latin typeface="Consolas" panose="020B0609020204030204" pitchFamily="49" charset="0"/>
              </a:rPr>
              <a:t>HTML</a:t>
            </a:r>
            <a:r>
              <a:rPr lang="ko-KR" altLang="en-US" sz="1400" b="1" dirty="0">
                <a:latin typeface="Consolas" panose="020B0609020204030204" pitchFamily="49" charset="0"/>
              </a:rPr>
              <a:t>과 유사한 </a:t>
            </a:r>
            <a:r>
              <a:rPr lang="ko-KR" altLang="en-US" sz="1400" b="1" dirty="0" err="1">
                <a:latin typeface="Consolas" panose="020B0609020204030204" pitchFamily="49" charset="0"/>
              </a:rPr>
              <a:t>마크업을</a:t>
            </a:r>
            <a:r>
              <a:rPr lang="ko-KR" altLang="en-US" sz="1400" b="1" dirty="0">
                <a:latin typeface="Consolas" panose="020B0609020204030204" pitchFamily="49" charset="0"/>
              </a:rPr>
              <a:t> 작성할 수 있는 </a:t>
            </a:r>
            <a:r>
              <a:rPr lang="en-US" altLang="ko-KR" sz="1400" b="1" dirty="0">
                <a:latin typeface="Consolas" panose="020B0609020204030204" pitchFamily="49" charset="0"/>
              </a:rPr>
              <a:t>JavaScript</a:t>
            </a:r>
            <a:r>
              <a:rPr lang="ko-KR" altLang="en-US" sz="1400" b="1" dirty="0">
                <a:latin typeface="Consolas" panose="020B0609020204030204" pitchFamily="49" charset="0"/>
              </a:rPr>
              <a:t>용 구문 확장입니다</a:t>
            </a:r>
            <a:r>
              <a:rPr lang="en-US" altLang="ko-KR" sz="1400" b="1" dirty="0">
                <a:latin typeface="Consolas" panose="020B0609020204030204" pitchFamily="49" charset="0"/>
              </a:rPr>
              <a:t>. </a:t>
            </a:r>
            <a:r>
              <a:rPr lang="ko-KR" altLang="en-US" sz="1400" b="1" dirty="0">
                <a:latin typeface="Consolas" panose="020B0609020204030204" pitchFamily="49" charset="0"/>
              </a:rPr>
              <a:t>구성 요소를 작성하는 다른 방법이 있지만 대부분의 </a:t>
            </a:r>
            <a:r>
              <a:rPr lang="en-US" altLang="ko-KR" sz="1400" b="1" dirty="0">
                <a:latin typeface="Consolas" panose="020B0609020204030204" pitchFamily="49" charset="0"/>
              </a:rPr>
              <a:t>React </a:t>
            </a:r>
            <a:r>
              <a:rPr lang="ko-KR" altLang="en-US" sz="1400" b="1" dirty="0">
                <a:latin typeface="Consolas" panose="020B0609020204030204" pitchFamily="49" charset="0"/>
              </a:rPr>
              <a:t>개발자는 </a:t>
            </a:r>
            <a:r>
              <a:rPr lang="en-US" altLang="ko-KR" sz="1400" b="1" dirty="0">
                <a:latin typeface="Consolas" panose="020B0609020204030204" pitchFamily="49" charset="0"/>
              </a:rPr>
              <a:t>JSX</a:t>
            </a:r>
            <a:r>
              <a:rPr lang="ko-KR" altLang="en-US" sz="1400" b="1" dirty="0">
                <a:latin typeface="Consolas" panose="020B0609020204030204" pitchFamily="49" charset="0"/>
              </a:rPr>
              <a:t>의 간결함을 선호하며 대부분의 코드베이스에서 이를 사용</a:t>
            </a:r>
            <a:endParaRPr lang="en-US" altLang="ko-KR" sz="1400" b="1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</a:rPr>
              <a:t>state </a:t>
            </a:r>
            <a:r>
              <a:rPr lang="ko-KR" altLang="en-US" b="1" dirty="0">
                <a:latin typeface="Consolas" panose="020B0609020204030204" pitchFamily="49" charset="0"/>
              </a:rPr>
              <a:t>만드는 법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let posts = "</a:t>
            </a:r>
            <a:r>
              <a:rPr lang="ko-KR" altLang="en-US" sz="1400" dirty="0">
                <a:latin typeface="Consolas" panose="020B0609020204030204" pitchFamily="49" charset="0"/>
              </a:rPr>
              <a:t>임의로 입력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latin typeface="Consolas" panose="020B0609020204030204" pitchFamily="49" charset="0"/>
              </a:rPr>
              <a:t>이렇게 변수에 데이터를 </a:t>
            </a:r>
            <a:r>
              <a:rPr lang="ko-KR" altLang="en-US" sz="1400" dirty="0" err="1">
                <a:latin typeface="Consolas" panose="020B0609020204030204" pitchFamily="49" charset="0"/>
              </a:rPr>
              <a:t>저장했었는데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리액트에선</a:t>
            </a:r>
            <a:r>
              <a:rPr lang="ko-KR" altLang="en-US" sz="1400" dirty="0">
                <a:latin typeface="Consolas" panose="020B0609020204030204" pitchFamily="49" charset="0"/>
              </a:rPr>
              <a:t> 변수 말고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를 만들어서 데이터를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저장가능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import {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} from 'react'; -&gt; </a:t>
            </a:r>
            <a:r>
              <a:rPr lang="ko-KR" altLang="en-US" sz="1400" dirty="0">
                <a:latin typeface="Consolas" panose="020B0609020204030204" pitchFamily="49" charset="0"/>
              </a:rPr>
              <a:t>중괄호를 사용하는 이유는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배열을 반환하므로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비구조화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할당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destructruing</a:t>
            </a:r>
            <a:r>
              <a:rPr lang="en-US" altLang="ko-KR" sz="1400" dirty="0">
                <a:latin typeface="Consolas" panose="020B0609020204030204" pitchFamily="49" charset="0"/>
              </a:rPr>
              <a:t> assignment)</a:t>
            </a:r>
            <a:r>
              <a:rPr lang="ko-KR" altLang="en-US" sz="1400" dirty="0">
                <a:latin typeface="Consolas" panose="020B0609020204030204" pitchFamily="49" charset="0"/>
              </a:rPr>
              <a:t>을 사용하여 해당 배열의 첫 번째 요소를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 smtClean="0">
                <a:latin typeface="Consolas" panose="020B0609020204030204" pitchFamily="49" charset="0"/>
              </a:rPr>
              <a:t>변수에 할당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두번째 요소를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r>
              <a:rPr lang="ko-KR" altLang="en-US" sz="1400" dirty="0" smtClean="0">
                <a:latin typeface="Consolas" panose="020B0609020204030204" pitchFamily="49" charset="0"/>
              </a:rPr>
              <a:t>할당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를 사용하려면 먼저 </a:t>
            </a:r>
            <a:r>
              <a:rPr lang="en-US" altLang="ko-KR" sz="1400" dirty="0"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latin typeface="Consolas" panose="020B0609020204030204" pitchFamily="49" charset="0"/>
              </a:rPr>
              <a:t>가 필요하고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ko-KR" altLang="en-US" sz="1400" dirty="0">
                <a:latin typeface="Consolas" panose="020B0609020204030204" pitchFamily="49" charset="0"/>
              </a:rPr>
              <a:t>라는 훅을 사용해야 한다 훅은 </a:t>
            </a:r>
            <a:r>
              <a:rPr lang="ko-KR" altLang="en-US" sz="1400" dirty="0" err="1">
                <a:latin typeface="Consolas" panose="020B0609020204030204" pitchFamily="49" charset="0"/>
              </a:rPr>
              <a:t>리액트에서</a:t>
            </a:r>
            <a:r>
              <a:rPr lang="ko-KR" altLang="en-US" sz="1400" dirty="0">
                <a:latin typeface="Consolas" panose="020B0609020204030204" pitchFamily="49" charset="0"/>
              </a:rPr>
              <a:t> 제공하는 기본적인 함수이다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배열 비 구조화 할당을 위해 중괄호</a:t>
            </a:r>
            <a:r>
              <a:rPr lang="en-US" altLang="ko-KR" sz="1400" dirty="0">
                <a:latin typeface="Consolas" panose="020B0609020204030204" pitchFamily="49" charset="0"/>
              </a:rPr>
              <a:t>({})</a:t>
            </a:r>
            <a:r>
              <a:rPr lang="ko-KR" altLang="en-US" sz="1400" dirty="0">
                <a:latin typeface="Consolas" panose="020B0609020204030204" pitchFamily="49" charset="0"/>
              </a:rPr>
              <a:t>를 사용한다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r>
              <a:rPr lang="ko-KR" altLang="en-US" sz="1400" dirty="0" smtClean="0">
                <a:latin typeface="Consolas" panose="020B0609020204030204" pitchFamily="49" charset="0"/>
              </a:rPr>
              <a:t>중괄호 </a:t>
            </a:r>
            <a:r>
              <a:rPr lang="ko-KR" altLang="en-US" sz="1400" dirty="0">
                <a:latin typeface="Consolas" panose="020B0609020204030204" pitchFamily="49" charset="0"/>
              </a:rPr>
              <a:t>안에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넣어 해당 변수에 할당할 요소를 선택한다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예를 들어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latin typeface="Consolas" panose="020B0609020204030204" pitchFamily="49" charset="0"/>
              </a:rPr>
              <a:t> [</a:t>
            </a:r>
            <a:r>
              <a:rPr lang="en-US" altLang="ko-KR" sz="1400" dirty="0" err="1">
                <a:latin typeface="Consolas" panose="020B0609020204030204" pitchFamily="49" charset="0"/>
              </a:rPr>
              <a:t>count,setCount</a:t>
            </a:r>
            <a:r>
              <a:rPr lang="en-US" altLang="ko-KR" sz="1400" dirty="0"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코드에서는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</a:t>
            </a:r>
            <a:r>
              <a:rPr lang="ko-KR" altLang="en-US" sz="1400" dirty="0">
                <a:latin typeface="Consolas" panose="020B0609020204030204" pitchFamily="49" charset="0"/>
              </a:rPr>
              <a:t>이 반환하는 배열의 첫 번째 요소가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요소가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만약 </a:t>
            </a:r>
            <a:r>
              <a:rPr lang="ko-KR" altLang="en-US" sz="1400" dirty="0" smtClean="0">
                <a:latin typeface="Consolas" panose="020B0609020204030204" pitchFamily="49" charset="0"/>
              </a:rPr>
              <a:t>중괄호를 </a:t>
            </a:r>
            <a:r>
              <a:rPr lang="ko-KR" altLang="en-US" sz="1400" dirty="0">
                <a:latin typeface="Consolas" panose="020B0609020204030204" pitchFamily="49" charset="0"/>
              </a:rPr>
              <a:t>사용하지 않고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ko-KR" altLang="en-US" sz="1400" dirty="0">
                <a:latin typeface="Consolas" panose="020B0609020204030204" pitchFamily="49" charset="0"/>
              </a:rPr>
              <a:t>를 호출하면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전체가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이 경우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함수를 사용하려면 인덱스를 이용하여 요소에 접근해야 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예를 들어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latin typeface="Consolas" panose="020B0609020204030204" pitchFamily="49" charset="0"/>
              </a:rPr>
              <a:t> state =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(0);</a:t>
            </a:r>
            <a:r>
              <a:rPr lang="ko-KR" altLang="en-US" sz="1400" dirty="0">
                <a:latin typeface="Consolas" panose="020B0609020204030204" pitchFamily="49" charset="0"/>
              </a:rPr>
              <a:t>과 같이 호출하면</a:t>
            </a:r>
            <a:r>
              <a:rPr lang="en-US" altLang="ko-KR" sz="1400" dirty="0">
                <a:latin typeface="Consolas" panose="020B0609020204030204" pitchFamily="49" charset="0"/>
              </a:rPr>
              <a:t>, state[0]</a:t>
            </a:r>
            <a:r>
              <a:rPr lang="ko-KR" altLang="en-US" sz="1400" dirty="0">
                <a:latin typeface="Consolas" panose="020B0609020204030204" pitchFamily="49" charset="0"/>
              </a:rPr>
              <a:t>이 </a:t>
            </a:r>
            <a:r>
              <a:rPr lang="en-US" altLang="ko-KR" sz="1400" dirty="0">
                <a:latin typeface="Consolas" panose="020B0609020204030204" pitchFamily="49" charset="0"/>
              </a:rPr>
              <a:t>count</a:t>
            </a:r>
            <a:r>
              <a:rPr lang="ko-KR" altLang="en-US" sz="1400" dirty="0">
                <a:latin typeface="Consolas" panose="020B0609020204030204" pitchFamily="49" charset="0"/>
              </a:rPr>
              <a:t>에</a:t>
            </a:r>
            <a:r>
              <a:rPr lang="en-US" altLang="ko-KR" sz="1400" dirty="0">
                <a:latin typeface="Consolas" panose="020B0609020204030204" pitchFamily="49" charset="0"/>
              </a:rPr>
              <a:t>, state[1]</a:t>
            </a:r>
            <a:r>
              <a:rPr lang="ko-KR" altLang="en-US" sz="1400" dirty="0">
                <a:latin typeface="Consolas" panose="020B0609020204030204" pitchFamily="49" charset="0"/>
              </a:rPr>
              <a:t>이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ko-KR" altLang="en-US" sz="1400" dirty="0">
                <a:latin typeface="Consolas" panose="020B0609020204030204" pitchFamily="49" charset="0"/>
              </a:rPr>
              <a:t>에 할당된다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따라서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ko-KR" altLang="en-US" sz="1400" dirty="0">
                <a:latin typeface="Consolas" panose="020B0609020204030204" pitchFamily="49" charset="0"/>
              </a:rPr>
              <a:t>를 호출하려면 </a:t>
            </a:r>
            <a:r>
              <a:rPr lang="en-US" altLang="ko-KR" sz="1400" dirty="0">
                <a:latin typeface="Consolas" panose="020B0609020204030204" pitchFamily="49" charset="0"/>
              </a:rPr>
              <a:t>state[1]</a:t>
            </a:r>
            <a:r>
              <a:rPr lang="ko-KR" altLang="en-US" sz="1400" dirty="0">
                <a:latin typeface="Consolas" panose="020B0609020204030204" pitchFamily="49" charset="0"/>
              </a:rPr>
              <a:t>을 사용해야 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하지만 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할당을 사용하여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지정하면 코드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좋아지고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요소에 접근할 때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Consolas" panose="020B0609020204030204" pitchFamily="49" charset="0"/>
              </a:rPr>
              <a:t>인덱스를 </a:t>
            </a:r>
            <a:r>
              <a:rPr lang="ko-KR" altLang="en-US" sz="1400" dirty="0">
                <a:latin typeface="Consolas" panose="020B0609020204030204" pitchFamily="49" charset="0"/>
              </a:rPr>
              <a:t>사용하는 것보다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사용하는 것이 더 직관적이다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바지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posts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강남역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spa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브랜드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"list"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04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03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일 발행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functionn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바지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posts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강남역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spa </a:t>
            </a:r>
            <a:r>
              <a:rPr lang="ko-KR" alt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브랜드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＇</a:t>
            </a:r>
            <a:r>
              <a:rPr lang="ko-KR" alt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ㄴ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"black-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브랜드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바지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코트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티셔츠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</a:rPr>
              <a:t>Props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사용자 정의 태그를 </a:t>
            </a:r>
            <a:r>
              <a:rPr lang="ko-KR" altLang="en-US" sz="1400" dirty="0" smtClean="0">
                <a:latin typeface="Consolas" panose="020B0609020204030204" pitchFamily="49" charset="0"/>
              </a:rPr>
              <a:t>만들 때 </a:t>
            </a:r>
            <a:r>
              <a:rPr lang="ko-KR" altLang="en-US" sz="1400" dirty="0">
                <a:latin typeface="Consolas" panose="020B0609020204030204" pitchFamily="49" charset="0"/>
              </a:rPr>
              <a:t>함수를 정의해야 한다</a:t>
            </a:r>
            <a:r>
              <a:rPr lang="en-US" altLang="ko-KR" sz="1400" dirty="0">
                <a:latin typeface="Consolas" panose="020B0609020204030204" pitchFamily="49" charset="0"/>
              </a:rPr>
              <a:t>. react</a:t>
            </a:r>
            <a:r>
              <a:rPr lang="ko-KR" altLang="en-US" sz="1400" dirty="0">
                <a:latin typeface="Consolas" panose="020B0609020204030204" pitchFamily="49" charset="0"/>
              </a:rPr>
              <a:t>에서 사용자 정의 태그를 만들 시에는 반드시 대문자로 시작해야한다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사용자 정의 태그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ko-KR" altLang="en-US" sz="1400" dirty="0">
                <a:latin typeface="Consolas" panose="020B0609020204030204" pitchFamily="49" charset="0"/>
              </a:rPr>
              <a:t>컴포넌트 각각의 코드가 담긴 태그가 이름을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갖고 있기 </a:t>
            </a:r>
            <a:r>
              <a:rPr lang="ko-KR" altLang="en-US" sz="1400" dirty="0">
                <a:latin typeface="Consolas" panose="020B0609020204030204" pitchFamily="49" charset="0"/>
              </a:rPr>
              <a:t>때문에 어떤 취지의 코드인지 바로 파악이 가능하고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latin typeface="Consolas" panose="020B0609020204030204" pitchFamily="49" charset="0"/>
              </a:rPr>
              <a:t>내용을 </a:t>
            </a:r>
            <a:r>
              <a:rPr lang="ko-KR" altLang="en-US" sz="1400" dirty="0">
                <a:latin typeface="Consolas" panose="020B0609020204030204" pitchFamily="49" charset="0"/>
              </a:rPr>
              <a:t>변경해준다면 모든 코드를 동시에 변경할 수 있다 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리액트는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속성을 </a:t>
            </a:r>
            <a:r>
              <a:rPr lang="en-US" altLang="ko-KR" sz="1400" dirty="0">
                <a:latin typeface="Consolas" panose="020B0609020204030204" pitchFamily="49" charset="0"/>
              </a:rPr>
              <a:t>PROP</a:t>
            </a:r>
            <a:r>
              <a:rPr lang="ko-KR" altLang="en-US" sz="1400" dirty="0">
                <a:latin typeface="Consolas" panose="020B0609020204030204" pitchFamily="49" charset="0"/>
              </a:rPr>
              <a:t>이라고 부른다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ko-KR" altLang="en-US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let </a:t>
            </a:r>
            <a:r>
              <a:rPr lang="en-US" altLang="ko-KR" sz="1400" dirty="0">
                <a:latin typeface="Consolas" panose="020B0609020204030204" pitchFamily="49" charset="0"/>
              </a:rPr>
              <a:t>posts = "</a:t>
            </a:r>
            <a:r>
              <a:rPr lang="ko-KR" altLang="en-US" sz="1400" dirty="0">
                <a:latin typeface="Consolas" panose="020B0609020204030204" pitchFamily="49" charset="0"/>
              </a:rPr>
              <a:t>임의로 입력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latin typeface="Consolas" panose="020B0609020204030204" pitchFamily="49" charset="0"/>
              </a:rPr>
              <a:t>이렇게 변수에 데이터를 </a:t>
            </a:r>
            <a:r>
              <a:rPr lang="ko-KR" altLang="en-US" sz="1400" dirty="0" err="1">
                <a:latin typeface="Consolas" panose="020B0609020204030204" pitchFamily="49" charset="0"/>
              </a:rPr>
              <a:t>저장했었는데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리액트에선</a:t>
            </a:r>
            <a:r>
              <a:rPr lang="ko-KR" altLang="en-US" sz="1400" dirty="0">
                <a:latin typeface="Consolas" panose="020B0609020204030204" pitchFamily="49" charset="0"/>
              </a:rPr>
              <a:t> 변수 말고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를 만들어서 데이터를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저장가능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import {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} from 'react'; -&gt; </a:t>
            </a:r>
            <a:r>
              <a:rPr lang="ko-KR" altLang="en-US" sz="1400" dirty="0">
                <a:latin typeface="Consolas" panose="020B0609020204030204" pitchFamily="49" charset="0"/>
              </a:rPr>
              <a:t>중괄호를 사용하는 이유는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배열을 반환하므로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비구조화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할당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destructruing</a:t>
            </a:r>
            <a:r>
              <a:rPr lang="en-US" altLang="ko-KR" sz="1400" dirty="0">
                <a:latin typeface="Consolas" panose="020B0609020204030204" pitchFamily="49" charset="0"/>
              </a:rPr>
              <a:t> assignment)</a:t>
            </a:r>
            <a:r>
              <a:rPr lang="ko-KR" altLang="en-US" sz="1400" dirty="0">
                <a:latin typeface="Consolas" panose="020B0609020204030204" pitchFamily="49" charset="0"/>
              </a:rPr>
              <a:t>을 사용하여 해당 배열의 첫 번째 요소를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 smtClean="0">
                <a:latin typeface="Consolas" panose="020B0609020204030204" pitchFamily="49" charset="0"/>
              </a:rPr>
              <a:t>변수에 할당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두번째 요소를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r>
              <a:rPr lang="ko-KR" altLang="en-US" sz="1400" dirty="0" smtClean="0">
                <a:latin typeface="Consolas" panose="020B0609020204030204" pitchFamily="49" charset="0"/>
              </a:rPr>
              <a:t>할당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 &lt;Hello name="react" color="red"&gt;&lt;/Hello&gt; */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 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React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컴포넌트 간에 데이터를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전달하는데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사용되는 속성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 props(properties)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라고 부른다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Hello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컴포넌트에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"react"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라는 이름과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"red"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라는 색상을 명시적으로 전달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 App.js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가 상위 컴포넌트이다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App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컴포넌트 내에서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Hello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컴포넌트를 렌더링 하고 있으며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때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Hello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컴포넌트에 속성을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전달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이렇게 다른 컴포넌트를 포함하는 컴포넌트를 상위 컴포넌트라고 합니다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반대로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다른 컴포넌트에 포함되어 있는 컴포넌트를 하위 컴포넌트라고 한다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에서 컴포넌트 구조는 일반적으로 상위 컴포넌트에서 하위 컴포넌트로 흐른다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상위 컴포넌트는 하위 컴포넌트를 포함하고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하위 컴포넌트에서 속성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(props)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를 전달한다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이러한 방식을 통해 데이터와 함수를 컴포넌트 간에 전달할 수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/client';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"home"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탭을 기본값으로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사용하면 애플리케이션의 초기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나중에 발생하는 업데이트들이 더욱 효율적으로 처리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실제로 해당 애플리케이션에서 정의된 탭 중 하나일 필요는 없다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이 값은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컴포넌트의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2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React_component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Consolas" panose="020B0609020204030204" pitchFamily="49" charset="0"/>
              </a:rPr>
              <a:t>App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컴포넌트는 부모 컴포넌트 이다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Consolas" panose="020B0609020204030204" pitchFamily="49" charset="0"/>
              </a:rPr>
              <a:t>여기서는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Child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컴포넌트를 렌더링 한다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 Child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컴포넌트는 자식 컴포넌트이다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latin typeface="Consolas" panose="020B0609020204030204" pitchFamily="49" charset="0"/>
              </a:rPr>
              <a:t>이 컴포넌트는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useState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사용하여 </a:t>
            </a:r>
            <a:r>
              <a:rPr lang="en-US" altLang="ko-KR" sz="1400" dirty="0" smtClean="0">
                <a:latin typeface="Consolas" panose="020B0609020204030204" pitchFamily="49" charset="0"/>
              </a:rPr>
              <a:t>count </a:t>
            </a:r>
            <a:r>
              <a:rPr lang="ko-KR" altLang="en-US" sz="1400" dirty="0" smtClean="0">
                <a:latin typeface="Consolas" panose="020B0609020204030204" pitchFamily="49" charset="0"/>
              </a:rPr>
              <a:t>상태를 관리하고 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r>
              <a:rPr lang="ko-KR" altLang="en-US" sz="1400" dirty="0" smtClean="0">
                <a:latin typeface="Consolas" panose="020B0609020204030204" pitchFamily="49" charset="0"/>
              </a:rPr>
              <a:t>초기값은 </a:t>
            </a:r>
            <a:r>
              <a:rPr lang="en-US" altLang="ko-KR" sz="1400" dirty="0" smtClean="0">
                <a:latin typeface="Consolas" panose="020B0609020204030204" pitchFamily="49" charset="0"/>
              </a:rPr>
              <a:t>0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increment </a:t>
            </a:r>
            <a:r>
              <a:rPr lang="ko-KR" altLang="en-US" sz="1400" dirty="0">
                <a:latin typeface="Consolas" panose="020B0609020204030204" pitchFamily="49" charset="0"/>
              </a:rPr>
              <a:t>함수는 </a:t>
            </a:r>
            <a:r>
              <a:rPr lang="en-US" altLang="ko-KR" sz="1400" dirty="0">
                <a:latin typeface="Consolas" panose="020B0609020204030204" pitchFamily="49" charset="0"/>
              </a:rPr>
              <a:t>Child </a:t>
            </a:r>
            <a:r>
              <a:rPr lang="ko-KR" altLang="en-US" sz="1400" dirty="0">
                <a:latin typeface="Consolas" panose="020B0609020204030204" pitchFamily="49" charset="0"/>
              </a:rPr>
              <a:t>컴포넌트 내에 정의되어 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이 함수는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상태 값을 </a:t>
            </a:r>
            <a:r>
              <a:rPr lang="en-US" altLang="ko-KR" sz="1400" dirty="0">
                <a:latin typeface="Consolas" panose="020B0609020204030204" pitchFamily="49" charset="0"/>
              </a:rPr>
              <a:t>1 </a:t>
            </a:r>
            <a:r>
              <a:rPr lang="ko-KR" altLang="en-US" sz="1400" dirty="0">
                <a:latin typeface="Consolas" panose="020B0609020204030204" pitchFamily="49" charset="0"/>
              </a:rPr>
              <a:t>증가시키는 역할을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Child </a:t>
            </a:r>
            <a:r>
              <a:rPr lang="ko-KR" altLang="en-US" sz="1400" dirty="0">
                <a:latin typeface="Consolas" panose="020B0609020204030204" pitchFamily="49" charset="0"/>
              </a:rPr>
              <a:t>컴포넌트에서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atin typeface="Consolas" panose="020B0609020204030204" pitchFamily="49" charset="0"/>
              </a:rPr>
              <a:t>증가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latin typeface="Consolas" panose="020B0609020204030204" pitchFamily="49" charset="0"/>
              </a:rPr>
              <a:t>버튼이 렌더링 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이 버튼을 클릭하면 </a:t>
            </a:r>
            <a:r>
              <a:rPr lang="en-US" altLang="ko-KR" sz="1400" dirty="0">
                <a:latin typeface="Consolas" panose="020B0609020204030204" pitchFamily="49" charset="0"/>
              </a:rPr>
              <a:t>increment </a:t>
            </a:r>
            <a:r>
              <a:rPr lang="ko-KR" altLang="en-US" sz="1400" dirty="0">
                <a:latin typeface="Consolas" panose="020B0609020204030204" pitchFamily="49" charset="0"/>
              </a:rPr>
              <a:t>함수가 호출되어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상태 값이 증가한다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child </a:t>
            </a:r>
            <a:r>
              <a:rPr lang="ko-KR" altLang="en-US" sz="1400" dirty="0">
                <a:latin typeface="Consolas" panose="020B0609020204030204" pitchFamily="49" charset="0"/>
              </a:rPr>
              <a:t>컴포넌트는 또한 </a:t>
            </a:r>
            <a:r>
              <a:rPr lang="en-US" altLang="ko-KR" sz="1400" dirty="0" err="1">
                <a:latin typeface="Consolas" panose="020B0609020204030204" pitchFamily="49" charset="0"/>
              </a:rPr>
              <a:t>GrandChild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컴포넌트를 </a:t>
            </a:r>
            <a:r>
              <a:rPr lang="ko-KR" altLang="en-US" sz="1400" dirty="0" err="1">
                <a:latin typeface="Consolas" panose="020B0609020204030204" pitchFamily="49" charset="0"/>
              </a:rPr>
              <a:t>랜더링한다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이 컴포넌트는 손자 컴포넌트이다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GrandChild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컴포넌트는 숫자 변경과 관련된 기능이 없기 때문에 상태를 관리하지 않고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단순히 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손자 컴포넌트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라는 텍스트를 렌더링한다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en-US" altLang="ko-KR" sz="1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7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11243</TotalTime>
  <Words>645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1484</cp:revision>
  <dcterms:created xsi:type="dcterms:W3CDTF">2023-02-01T05:36:18Z</dcterms:created>
  <dcterms:modified xsi:type="dcterms:W3CDTF">2023-04-03T08:05:24Z</dcterms:modified>
</cp:coreProperties>
</file>