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474" r:id="rId4"/>
    <p:sldId id="494" r:id="rId5"/>
    <p:sldId id="440" r:id="rId6"/>
    <p:sldId id="490" r:id="rId7"/>
    <p:sldId id="491" r:id="rId8"/>
    <p:sldId id="49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73" d="100"/>
          <a:sy n="73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lt"/>
              </a:rPr>
              <a:t>43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 _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useState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 _ Props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React_bootstrap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React_useState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1. </a:t>
            </a:r>
            <a:r>
              <a:rPr lang="ko-KR" altLang="en-US" sz="1400" dirty="0" err="1">
                <a:latin typeface="Consolas" panose="020B0609020204030204" pitchFamily="49" charset="0"/>
              </a:rPr>
              <a:t>싱글페이지</a:t>
            </a:r>
            <a:r>
              <a:rPr lang="ko-KR" altLang="en-US" sz="1400" dirty="0">
                <a:latin typeface="Consolas" panose="020B0609020204030204" pitchFamily="49" charset="0"/>
              </a:rPr>
              <a:t> 어플리케이션을 만들 때 사용한다 </a:t>
            </a:r>
            <a:r>
              <a:rPr lang="en-US" altLang="ko-KR" sz="1400" dirty="0">
                <a:latin typeface="Consolas" panose="020B0609020204030204" pitchFamily="49" charset="0"/>
              </a:rPr>
              <a:t>2. HTML </a:t>
            </a:r>
            <a:r>
              <a:rPr lang="ko-KR" altLang="en-US" sz="1400" dirty="0">
                <a:latin typeface="Consolas" panose="020B0609020204030204" pitchFamily="49" charset="0"/>
              </a:rPr>
              <a:t>재사용이 편리 </a:t>
            </a:r>
            <a:r>
              <a:rPr lang="en-US" altLang="ko-KR" sz="1400" dirty="0">
                <a:latin typeface="Consolas" panose="020B0609020204030204" pitchFamily="49" charset="0"/>
              </a:rPr>
              <a:t>3. </a:t>
            </a:r>
            <a:r>
              <a:rPr lang="ko-KR" altLang="en-US" sz="1400" dirty="0">
                <a:latin typeface="Consolas" panose="020B0609020204030204" pitchFamily="49" charset="0"/>
              </a:rPr>
              <a:t>같은 문법으로 </a:t>
            </a:r>
            <a:r>
              <a:rPr lang="ko-KR" altLang="en-US" sz="1400" dirty="0" err="1">
                <a:latin typeface="Consolas" panose="020B0609020204030204" pitchFamily="49" charset="0"/>
              </a:rPr>
              <a:t>앱개발이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가능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나중에 </a:t>
            </a:r>
            <a:r>
              <a:rPr lang="en-US" altLang="ko-KR" sz="1400" dirty="0" err="1">
                <a:latin typeface="Consolas" panose="020B0609020204030204" pitchFamily="49" charset="0"/>
              </a:rPr>
              <a:t>Redux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쓰는 이유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1. props </a:t>
            </a:r>
            <a:r>
              <a:rPr lang="ko-KR" altLang="en-US" sz="1400" dirty="0">
                <a:latin typeface="Consolas" panose="020B0609020204030204" pitchFamily="49" charset="0"/>
              </a:rPr>
              <a:t>문법이 귀찮을 때 사용하고</a:t>
            </a:r>
            <a:r>
              <a:rPr lang="en-US" altLang="ko-KR" sz="1400" dirty="0">
                <a:latin typeface="Consolas" panose="020B0609020204030204" pitchFamily="49" charset="0"/>
              </a:rPr>
              <a:t>, state</a:t>
            </a:r>
            <a:r>
              <a:rPr lang="ko-KR" altLang="en-US" sz="1400" dirty="0">
                <a:latin typeface="Consolas" panose="020B0609020204030204" pitchFamily="49" charset="0"/>
              </a:rPr>
              <a:t>를 변경 및 </a:t>
            </a:r>
            <a:r>
              <a:rPr lang="ko-KR" altLang="en-US" sz="1400" dirty="0" err="1">
                <a:latin typeface="Consolas" panose="020B0609020204030204" pitchFamily="49" charset="0"/>
              </a:rPr>
              <a:t>관리할때</a:t>
            </a:r>
            <a:r>
              <a:rPr lang="ko-KR" altLang="en-US" sz="1400" dirty="0">
                <a:latin typeface="Consolas" panose="020B0609020204030204" pitchFamily="49" charset="0"/>
              </a:rPr>
              <a:t> 사용한다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상태 관리가 용이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components</a:t>
            </a:r>
            <a:r>
              <a:rPr lang="ko-KR" altLang="en-US" sz="1400" dirty="0">
                <a:latin typeface="Consolas" panose="020B0609020204030204" pitchFamily="49" charset="0"/>
              </a:rPr>
              <a:t>들은 수정 요청만이 가능하다</a:t>
            </a:r>
            <a:r>
              <a:rPr lang="en-US" altLang="ko-KR" sz="1400" dirty="0">
                <a:latin typeface="Consolas" panose="020B0609020204030204" pitchFamily="49" charset="0"/>
              </a:rPr>
              <a:t>. / store.js</a:t>
            </a:r>
            <a:r>
              <a:rPr lang="ko-KR" altLang="en-US" sz="1400" dirty="0">
                <a:latin typeface="Consolas" panose="020B0609020204030204" pitchFamily="49" charset="0"/>
              </a:rPr>
              <a:t>를 만들어서 관리한다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JSX </a:t>
            </a:r>
            <a:r>
              <a:rPr lang="ko-KR" altLang="en-US" sz="1400" dirty="0">
                <a:latin typeface="Consolas" panose="020B0609020204030204" pitchFamily="49" charset="0"/>
              </a:rPr>
              <a:t>문법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latin typeface="Consolas" panose="020B0609020204030204" pitchFamily="49" charset="0"/>
              </a:rPr>
              <a:t>. html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를 넣을 땐 </a:t>
            </a:r>
            <a:r>
              <a:rPr lang="en-US" altLang="ko-KR" sz="1400" dirty="0">
                <a:latin typeface="Consolas" panose="020B0609020204030204" pitchFamily="49" charset="0"/>
              </a:rPr>
              <a:t>class</a:t>
            </a:r>
            <a:r>
              <a:rPr lang="ko-KR" altLang="en-US" sz="1400" dirty="0">
                <a:latin typeface="Consolas" panose="020B0609020204030204" pitchFamily="49" charset="0"/>
              </a:rPr>
              <a:t>가 아닌 </a:t>
            </a:r>
            <a:r>
              <a:rPr lang="en-US" altLang="ko-KR" sz="1400" dirty="0" err="1"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latin typeface="Consolas" panose="020B0609020204030204" pitchFamily="49" charset="0"/>
              </a:rPr>
              <a:t> (class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ko-KR" altLang="en-US" sz="1400" dirty="0" err="1">
                <a:latin typeface="Consolas" panose="020B0609020204030204" pitchFamily="49" charset="0"/>
              </a:rPr>
              <a:t>리액트</a:t>
            </a:r>
            <a:r>
              <a:rPr lang="ko-KR" altLang="en-US" sz="1400" dirty="0">
                <a:latin typeface="Consolas" panose="020B0609020204030204" pitchFamily="49" charset="0"/>
              </a:rPr>
              <a:t> 상 자바스크립트 작성 시 </a:t>
            </a:r>
            <a:r>
              <a:rPr lang="ko-KR" altLang="en-US" sz="1400" dirty="0" err="1">
                <a:latin typeface="Consolas" panose="020B0609020204030204" pitchFamily="49" charset="0"/>
              </a:rPr>
              <a:t>예약어로</a:t>
            </a:r>
            <a:r>
              <a:rPr lang="ko-KR" altLang="en-US" sz="1400" dirty="0">
                <a:latin typeface="Consolas" panose="020B0609020204030204" pitchFamily="49" charset="0"/>
              </a:rPr>
              <a:t> 취급될 수 있기 때문에 </a:t>
            </a:r>
            <a:r>
              <a:rPr lang="en-US" altLang="ko-KR" sz="1400" dirty="0" err="1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을 사용한다</a:t>
            </a:r>
            <a:r>
              <a:rPr lang="en-US" altLang="ko-KR" sz="1400" dirty="0">
                <a:latin typeface="Consolas" panose="020B0609020204030204" pitchFamily="49" charset="0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변수를 </a:t>
            </a:r>
            <a:r>
              <a:rPr lang="en-US" altLang="ko-KR" sz="1400" dirty="0"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latin typeface="Consolas" panose="020B0609020204030204" pitchFamily="49" charset="0"/>
              </a:rPr>
              <a:t>상에 입력하여 </a:t>
            </a:r>
            <a:r>
              <a:rPr lang="ko-KR" altLang="en-US" sz="1400" dirty="0" smtClean="0">
                <a:latin typeface="Consolas" panose="020B0609020204030204" pitchFamily="49" charset="0"/>
              </a:rPr>
              <a:t>줄 때에는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r>
              <a:rPr lang="ko-KR" altLang="en-US" sz="1400" dirty="0">
                <a:latin typeface="Consolas" panose="020B0609020204030204" pitchFamily="49" charset="0"/>
              </a:rPr>
              <a:t>중괄호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latin typeface="Consolas" panose="020B0609020204030204" pitchFamily="49" charset="0"/>
              </a:rPr>
              <a:t>를 사용하여 입력한다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자바스크립트 변수같은 곳에 있던 자료를 </a:t>
            </a:r>
            <a:r>
              <a:rPr lang="en-US" altLang="ko-KR" sz="1400" dirty="0"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latin typeface="Consolas" panose="020B0609020204030204" pitchFamily="49" charset="0"/>
              </a:rPr>
              <a:t>중간에 입력하여 사용하는 경우가 많은데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이전 자바스크립트 문법을 쓴다면 </a:t>
            </a:r>
            <a:r>
              <a:rPr lang="en-US" altLang="ko-KR" sz="14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latin typeface="Consolas" panose="020B0609020204030204" pitchFamily="49" charset="0"/>
              </a:rPr>
              <a:t> = ?? </a:t>
            </a:r>
            <a:r>
              <a:rPr lang="ko-KR" altLang="en-US" sz="1400" dirty="0">
                <a:latin typeface="Consolas" panose="020B0609020204030204" pitchFamily="49" charset="0"/>
              </a:rPr>
              <a:t>이런 식으로 사용하나</a:t>
            </a:r>
            <a:r>
              <a:rPr lang="en-US" altLang="ko-KR" sz="14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리액트에서는</a:t>
            </a:r>
            <a:r>
              <a:rPr lang="ko-KR" altLang="en-US" sz="1400" dirty="0">
                <a:latin typeface="Consolas" panose="020B0609020204030204" pitchFamily="49" charset="0"/>
              </a:rPr>
              <a:t> 좀 더 쉽게 </a:t>
            </a:r>
            <a:r>
              <a:rPr lang="ko-KR" altLang="en-US" sz="1400" dirty="0" err="1">
                <a:latin typeface="Consolas" panose="020B0609020204030204" pitchFamily="49" charset="0"/>
              </a:rPr>
              <a:t>대이터를</a:t>
            </a:r>
            <a:r>
              <a:rPr lang="ko-KR" altLang="en-US" sz="1400" dirty="0">
                <a:latin typeface="Consolas" panose="020B0609020204030204" pitchFamily="49" charset="0"/>
              </a:rPr>
              <a:t> 입력하여 사용하는 것이 가능하고 이를 데이터 바인딩이라고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중괄호 안에 데이터 바인딩 하고 싶은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</a:t>
            </a:r>
            <a:r>
              <a:rPr lang="ko-KR" altLang="en-US" sz="1400" dirty="0">
                <a:latin typeface="Consolas" panose="020B0609020204030204" pitchFamily="49" charset="0"/>
              </a:rPr>
              <a:t> 및 함수를 작성하여 사용하면 됨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JSX </a:t>
            </a:r>
            <a:r>
              <a:rPr lang="ko-KR" altLang="en-US" sz="1400" dirty="0" smtClean="0">
                <a:latin typeface="Consolas" panose="020B0609020204030204" pitchFamily="49" charset="0"/>
              </a:rPr>
              <a:t>문법 </a:t>
            </a:r>
            <a:r>
              <a:rPr lang="en-US" altLang="ko-KR" sz="1400" dirty="0">
                <a:latin typeface="Consolas" panose="020B0609020204030204" pitchFamily="49" charset="0"/>
              </a:rPr>
              <a:t>3. html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style </a:t>
            </a:r>
            <a:r>
              <a:rPr lang="ko-KR" altLang="en-US" sz="1400" dirty="0">
                <a:latin typeface="Consolas" panose="020B0609020204030204" pitchFamily="49" charset="0"/>
              </a:rPr>
              <a:t>속성을 적용하고 싶다면 </a:t>
            </a:r>
            <a:r>
              <a:rPr lang="en-US" altLang="ko-KR" sz="1400" dirty="0">
                <a:latin typeface="Consolas" panose="020B0609020204030204" pitchFamily="49" charset="0"/>
              </a:rPr>
              <a:t>JSX </a:t>
            </a:r>
            <a:r>
              <a:rPr lang="ko-KR" altLang="en-US" sz="1400" dirty="0">
                <a:latin typeface="Consolas" panose="020B0609020204030204" pitchFamily="49" charset="0"/>
              </a:rPr>
              <a:t>상에서는 </a:t>
            </a:r>
            <a:r>
              <a:rPr lang="en-US" altLang="ko-KR" sz="1400" dirty="0">
                <a:latin typeface="Consolas" panose="020B0609020204030204" pitchFamily="49" charset="0"/>
              </a:rPr>
              <a:t>style = {} </a:t>
            </a:r>
            <a:r>
              <a:rPr lang="ko-KR" altLang="en-US" sz="1400" dirty="0">
                <a:latin typeface="Consolas" panose="020B0609020204030204" pitchFamily="49" charset="0"/>
              </a:rPr>
              <a:t>안에 </a:t>
            </a:r>
            <a:r>
              <a:rPr lang="en-US" altLang="ko-KR" sz="1400" dirty="0">
                <a:latin typeface="Consolas" panose="020B0609020204030204" pitchFamily="49" charset="0"/>
              </a:rPr>
              <a:t>{ } </a:t>
            </a:r>
            <a:r>
              <a:rPr lang="ko-KR" altLang="en-US" sz="1400" dirty="0" err="1">
                <a:latin typeface="Consolas" panose="020B0609020204030204" pitchFamily="49" charset="0"/>
              </a:rPr>
              <a:t>자료형으로</a:t>
            </a:r>
            <a:r>
              <a:rPr lang="ko-KR" altLang="en-US" sz="1400" dirty="0">
                <a:latin typeface="Consolas" panose="020B0609020204030204" pitchFamily="49" charset="0"/>
              </a:rPr>
              <a:t> 넣어야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ex) &lt;div style = { { color : "red", </a:t>
            </a:r>
            <a:r>
              <a:rPr lang="en-US" altLang="ko-KR" sz="1400" dirty="0" err="1">
                <a:latin typeface="Consolas" panose="020B0609020204030204" pitchFamily="49" charset="0"/>
              </a:rPr>
              <a:t>fontSize</a:t>
            </a:r>
            <a:r>
              <a:rPr lang="en-US" altLang="ko-KR" sz="1400" dirty="0">
                <a:latin typeface="Consolas" panose="020B0609020204030204" pitchFamily="49" charset="0"/>
              </a:rPr>
              <a:t> : "16px"}}&gt;</a:t>
            </a:r>
            <a:r>
              <a:rPr lang="ko-KR" altLang="en-US" sz="1400" dirty="0">
                <a:latin typeface="Consolas" panose="020B0609020204030204" pitchFamily="49" charset="0"/>
              </a:rPr>
              <a:t>글 제목</a:t>
            </a:r>
            <a:r>
              <a:rPr lang="en-US" altLang="ko-KR" sz="1400" dirty="0"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React_useState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import {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} from 'react';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ko-KR" altLang="en-US" sz="1400" dirty="0" err="1">
                <a:latin typeface="Consolas" panose="020B0609020204030204" pitchFamily="49" charset="0"/>
              </a:rPr>
              <a:t>중괄호르</a:t>
            </a:r>
            <a:r>
              <a:rPr lang="ko-KR" altLang="en-US" sz="1400" dirty="0">
                <a:latin typeface="Consolas" panose="020B0609020204030204" pitchFamily="49" charset="0"/>
              </a:rPr>
              <a:t> 사용하는 이유는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함수는 배열을 반환하므로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>
                <a:latin typeface="Consolas" panose="020B0609020204030204" pitchFamily="49" charset="0"/>
              </a:rPr>
              <a:t>비구조화</a:t>
            </a:r>
            <a:r>
              <a:rPr lang="ko-KR" altLang="en-US" sz="1400" dirty="0">
                <a:latin typeface="Consolas" panose="020B0609020204030204" pitchFamily="49" charset="0"/>
              </a:rPr>
              <a:t> 할당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destructuring</a:t>
            </a:r>
            <a:r>
              <a:rPr lang="en-US" altLang="ko-KR" sz="1400" dirty="0">
                <a:latin typeface="Consolas" panose="020B0609020204030204" pitchFamily="49" charset="0"/>
              </a:rPr>
              <a:t> assignment)</a:t>
            </a:r>
            <a:r>
              <a:rPr lang="ko-KR" altLang="en-US" sz="1400" dirty="0">
                <a:latin typeface="Consolas" panose="020B0609020204030204" pitchFamily="49" charset="0"/>
              </a:rPr>
              <a:t>을 사용하여 해당 배열의 첫 번째 요소를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할당하고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요소를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Consolas" panose="020B0609020204030204" pitchFamily="49" charset="0"/>
              </a:rPr>
              <a:t>할당한다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예를 들어 </a:t>
            </a:r>
            <a:r>
              <a:rPr lang="en-US" altLang="ko-KR" sz="1400" dirty="0">
                <a:latin typeface="Consolas" panose="020B0609020204030204" pitchFamily="49" charset="0"/>
              </a:rPr>
              <a:t>, count [count,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(0); </a:t>
            </a:r>
            <a:r>
              <a:rPr lang="ko-KR" altLang="en-US" sz="1400" dirty="0">
                <a:latin typeface="Consolas" panose="020B0609020204030204" pitchFamily="49" charset="0"/>
              </a:rPr>
              <a:t>코드에서는 </a:t>
            </a:r>
            <a:r>
              <a:rPr lang="en-US" altLang="ko-KR" sz="1400" dirty="0" err="1"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latin typeface="Consolas" panose="020B0609020204030204" pitchFamily="49" charset="0"/>
              </a:rPr>
              <a:t>(0)</a:t>
            </a:r>
            <a:r>
              <a:rPr lang="ko-KR" altLang="en-US" sz="1400" dirty="0">
                <a:latin typeface="Consolas" panose="020B0609020204030204" pitchFamily="49" charset="0"/>
              </a:rPr>
              <a:t>이 반환하는 배열의 첫 번째 요소가 </a:t>
            </a:r>
            <a:r>
              <a:rPr lang="en-US" altLang="ko-KR" sz="1400" dirty="0">
                <a:latin typeface="Consolas" panose="020B0609020204030204" pitchFamily="49" charset="0"/>
              </a:rPr>
              <a:t>count </a:t>
            </a:r>
            <a:r>
              <a:rPr lang="ko-KR" altLang="en-US" sz="1400" dirty="0">
                <a:latin typeface="Consolas" panose="020B0609020204030204" pitchFamily="49" charset="0"/>
              </a:rPr>
              <a:t>변수에 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요소가 </a:t>
            </a:r>
            <a:r>
              <a:rPr lang="en-US" altLang="ko-KR" sz="1400" dirty="0" err="1">
                <a:latin typeface="Consolas" panose="020B0609020204030204" pitchFamily="49" charset="0"/>
              </a:rPr>
              <a:t>setCount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변수에 할당된다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배열 </a:t>
            </a:r>
            <a:r>
              <a:rPr lang="ko-KR" altLang="en-US" sz="1400" dirty="0" err="1">
                <a:latin typeface="Consolas" panose="020B0609020204030204" pitchFamily="49" charset="0"/>
              </a:rPr>
              <a:t>비구조화</a:t>
            </a:r>
            <a:r>
              <a:rPr lang="ko-KR" altLang="en-US" sz="1400" dirty="0">
                <a:latin typeface="Consolas" panose="020B0609020204030204" pitchFamily="49" charset="0"/>
              </a:rPr>
              <a:t> 할당을 사용하여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지정하면 코드 </a:t>
            </a:r>
            <a:r>
              <a:rPr lang="ko-KR" altLang="en-US" sz="1400" dirty="0" err="1">
                <a:latin typeface="Consolas" panose="020B0609020204030204" pitchFamily="49" charset="0"/>
              </a:rPr>
              <a:t>가독성이</a:t>
            </a:r>
            <a:r>
              <a:rPr lang="ko-KR" altLang="en-US" sz="1400" dirty="0">
                <a:latin typeface="Consolas" panose="020B0609020204030204" pitchFamily="49" charset="0"/>
              </a:rPr>
              <a:t> 좋아지고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요소에 접근할 때 인덱스를 사용하는 것보다 </a:t>
            </a:r>
            <a:r>
              <a:rPr lang="ko-KR" altLang="en-US" sz="1400" dirty="0" err="1">
                <a:latin typeface="Consolas" panose="020B0609020204030204" pitchFamily="49" charset="0"/>
              </a:rPr>
              <a:t>변수명을</a:t>
            </a:r>
            <a:r>
              <a:rPr lang="ko-KR" altLang="en-US" sz="1400" dirty="0">
                <a:latin typeface="Consolas" panose="020B0609020204030204" pitchFamily="49" charset="0"/>
              </a:rPr>
              <a:t> 사용하는 것이 더 직관적이다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의 가장 큰 장점은 </a:t>
            </a: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가 변경될 때마다 자동으로 </a:t>
            </a: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와 관련된 </a:t>
            </a:r>
            <a:r>
              <a:rPr lang="en-US" altLang="ko-KR" sz="1400" dirty="0">
                <a:latin typeface="Consolas" panose="020B0609020204030204" pitchFamily="49" charset="0"/>
              </a:rPr>
              <a:t>html</a:t>
            </a:r>
            <a:r>
              <a:rPr lang="ko-KR" altLang="en-US" sz="1400" dirty="0">
                <a:latin typeface="Consolas" panose="020B0609020204030204" pitchFamily="49" charset="0"/>
              </a:rPr>
              <a:t>이 재 렌더링 된다는 것이다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r>
              <a:rPr lang="ko-KR" altLang="en-US" sz="1400" dirty="0">
                <a:latin typeface="Consolas" panose="020B0609020204030204" pitchFamily="49" charset="0"/>
              </a:rPr>
              <a:t>는 상품명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가격 자주 변경이 필요한 데이터들을 저장하는 것이 좋다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터미널 </a:t>
            </a:r>
            <a:r>
              <a:rPr lang="en-US" altLang="ko-KR" sz="1400" dirty="0"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latin typeface="Consolas" panose="020B0609020204030204" pitchFamily="49" charset="0"/>
              </a:rPr>
              <a:t>브라우저 </a:t>
            </a:r>
            <a:r>
              <a:rPr lang="ko-KR" altLang="en-US" sz="1400" dirty="0" err="1">
                <a:latin typeface="Consolas" panose="020B0609020204030204" pitchFamily="49" charset="0"/>
              </a:rPr>
              <a:t>콘솔창에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warning</a:t>
            </a:r>
            <a:r>
              <a:rPr lang="ko-KR" altLang="en-US" sz="1400" dirty="0">
                <a:latin typeface="Consolas" panose="020B0609020204030204" pitchFamily="49" charset="0"/>
              </a:rPr>
              <a:t>이 뜨는 이유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대부분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ko-KR" altLang="en-US" sz="1400" dirty="0">
                <a:latin typeface="Consolas" panose="020B0609020204030204" pitchFamily="49" charset="0"/>
              </a:rPr>
              <a:t>라는 친구가 잘못된 </a:t>
            </a:r>
            <a:r>
              <a:rPr lang="ko-KR" altLang="en-US" sz="1400" dirty="0" err="1">
                <a:latin typeface="Consolas" panose="020B0609020204030204" pitchFamily="49" charset="0"/>
              </a:rPr>
              <a:t>코딩관습</a:t>
            </a:r>
            <a:r>
              <a:rPr lang="ko-KR" altLang="en-US" sz="1400" dirty="0">
                <a:latin typeface="Consolas" panose="020B0609020204030204" pitchFamily="49" charset="0"/>
              </a:rPr>
              <a:t> 교정해주는 사항이며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빨간 </a:t>
            </a:r>
            <a:r>
              <a:rPr lang="en-US" altLang="ko-KR" sz="1400" dirty="0">
                <a:latin typeface="Consolas" panose="020B0609020204030204" pitchFamily="49" charset="0"/>
              </a:rPr>
              <a:t>error</a:t>
            </a:r>
            <a:r>
              <a:rPr lang="ko-KR" altLang="en-US" sz="1400" dirty="0">
                <a:latin typeface="Consolas" panose="020B0609020204030204" pitchFamily="49" charset="0"/>
              </a:rPr>
              <a:t>는 해결이 필요하지만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warning</a:t>
            </a:r>
            <a:r>
              <a:rPr lang="ko-KR" altLang="en-US" sz="1400" dirty="0">
                <a:latin typeface="Consolas" panose="020B0609020204030204" pitchFamily="49" charset="0"/>
              </a:rPr>
              <a:t>은 무시해도 괜찮다</a:t>
            </a:r>
            <a:r>
              <a:rPr lang="en-US" altLang="ko-KR" sz="1400" dirty="0">
                <a:latin typeface="Consolas" panose="020B0609020204030204" pitchFamily="49" charset="0"/>
              </a:rPr>
              <a:t>. /*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en-US" altLang="ko-KR" sz="1400" dirty="0">
                <a:latin typeface="Consolas" panose="020B0609020204030204" pitchFamily="49" charset="0"/>
              </a:rPr>
              <a:t>-disable*   </a:t>
            </a:r>
            <a:r>
              <a:rPr lang="ko-KR" altLang="en-US" sz="1400" dirty="0">
                <a:latin typeface="Consolas" panose="020B0609020204030204" pitchFamily="49" charset="0"/>
              </a:rPr>
              <a:t>이라는 주석을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파일 </a:t>
            </a:r>
            <a:r>
              <a:rPr lang="ko-KR" altLang="en-US" sz="1400" dirty="0" err="1">
                <a:latin typeface="Consolas" panose="020B0609020204030204" pitchFamily="49" charset="0"/>
              </a:rPr>
              <a:t>최상단에</a:t>
            </a:r>
            <a:r>
              <a:rPr lang="ko-KR" altLang="en-US" sz="1400" dirty="0">
                <a:latin typeface="Consolas" panose="020B0609020204030204" pitchFamily="49" charset="0"/>
              </a:rPr>
              <a:t> 추가해주면 </a:t>
            </a:r>
            <a:r>
              <a:rPr lang="en-US" altLang="ko-KR" sz="1400" dirty="0" err="1">
                <a:latin typeface="Consolas" panose="020B0609020204030204" pitchFamily="49" charset="0"/>
              </a:rPr>
              <a:t>eslint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기능을 잠시 끌 수 있습니다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1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글제목변경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남자코트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강남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우동맛집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파이썬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독학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hook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을 사용하여 글제목이라는 상태 변수와 글 제목 변경이라는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상태변경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함수를 선언하고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초기값으로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문자열 배열을 설정함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좋아요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좋아요변경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훅을 이용하여 좋아요 상태와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초깃값인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0(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좋아요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업데이트할 좋아요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변경함수를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선언한다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modal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setModal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훅을 이용하여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modal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상태와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업데이트할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setModal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함수를 선언한다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초깃값으로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전달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초깃값으로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false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값을 갖는 길이가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인 배열을 전달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toggleTitle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toggleStatus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토글하고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그에 따라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newTitle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배열을 업데이트 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newTitle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[...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newToggleStatus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[...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!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?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여자 코트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남자 코트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?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강서 우동 맛집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강남 우동 맛집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?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자바 독학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파이썬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독학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글 제목 변경과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setToggleStatus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함수를 이용하여 상태를 업데이트 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글제목변경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setToggleStatus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newToggleStatus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toggleModal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함수는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modal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상태 값을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토글하는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setModal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함수를 호출한다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React_useState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React_Props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&lt;Array, Object state </a:t>
            </a:r>
            <a:r>
              <a:rPr lang="ko-KR" altLang="en-US" sz="1600" b="1" dirty="0">
                <a:latin typeface="Consolas" panose="020B0609020204030204" pitchFamily="49" charset="0"/>
              </a:rPr>
              <a:t>데이터를 변경하는 방법</a:t>
            </a:r>
            <a:r>
              <a:rPr lang="en-US" altLang="ko-KR" sz="1600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변경 함수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대체할 데이터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입력해야하고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선언된 </a:t>
            </a:r>
            <a:r>
              <a:rPr lang="en-US" altLang="ko-KR" sz="1600" dirty="0">
                <a:latin typeface="Consolas" panose="020B0609020204030204" pitchFamily="49" charset="0"/>
              </a:rPr>
              <a:t>state</a:t>
            </a:r>
            <a:r>
              <a:rPr lang="ko-KR" altLang="en-US" sz="1600" dirty="0">
                <a:latin typeface="Consolas" panose="020B0609020204030204" pitchFamily="49" charset="0"/>
              </a:rPr>
              <a:t>는 직접 건들지 않는 것이 제일 중요하다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원래 있던 </a:t>
            </a:r>
            <a:r>
              <a:rPr lang="en-US" altLang="ko-KR" sz="1600" dirty="0">
                <a:latin typeface="Consolas" panose="020B0609020204030204" pitchFamily="49" charset="0"/>
              </a:rPr>
              <a:t>state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en-US" altLang="ko-KR" sz="1600" dirty="0">
                <a:latin typeface="Consolas" panose="020B0609020204030204" pitchFamily="49" charset="0"/>
              </a:rPr>
              <a:t>deep copy</a:t>
            </a:r>
            <a:r>
              <a:rPr lang="ko-KR" altLang="en-US" sz="1600" dirty="0">
                <a:latin typeface="Consolas" panose="020B0609020204030204" pitchFamily="49" charset="0"/>
              </a:rPr>
              <a:t>해서 그걸 사용하여 </a:t>
            </a:r>
            <a:r>
              <a:rPr lang="en-US" altLang="ko-KR" sz="1600" dirty="0">
                <a:latin typeface="Consolas" panose="020B0609020204030204" pitchFamily="49" charset="0"/>
              </a:rPr>
              <a:t>state</a:t>
            </a:r>
            <a:r>
              <a:rPr lang="ko-KR" altLang="en-US" sz="1600" dirty="0">
                <a:latin typeface="Consolas" panose="020B0609020204030204" pitchFamily="49" charset="0"/>
              </a:rPr>
              <a:t>를 변경해주는 것이 좋다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&lt;&gt; - </a:t>
            </a:r>
            <a:r>
              <a:rPr lang="ko-KR" altLang="en-US" sz="1600" dirty="0" err="1">
                <a:latin typeface="Consolas" panose="020B0609020204030204" pitchFamily="49" charset="0"/>
              </a:rPr>
              <a:t>프래그먼트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&lt;/&gt; </a:t>
            </a:r>
            <a:r>
              <a:rPr lang="ko-KR" altLang="en-US" sz="1600" dirty="0" err="1">
                <a:latin typeface="Consolas" panose="020B0609020204030204" pitchFamily="49" charset="0"/>
              </a:rPr>
              <a:t>의미없는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&lt;div&gt;</a:t>
            </a:r>
            <a:r>
              <a:rPr lang="ko-KR" altLang="en-US" sz="1600" dirty="0">
                <a:latin typeface="Consolas" panose="020B0609020204030204" pitchFamily="49" charset="0"/>
              </a:rPr>
              <a:t>를 사용하기 싫으면 </a:t>
            </a:r>
            <a:r>
              <a:rPr lang="en-US" altLang="ko-KR" sz="1600" dirty="0">
                <a:latin typeface="Consolas" panose="020B0609020204030204" pitchFamily="49" charset="0"/>
              </a:rPr>
              <a:t>&lt;&gt;&lt;/&gt;</a:t>
            </a:r>
            <a:r>
              <a:rPr lang="ko-KR" altLang="en-US" sz="1600" dirty="0">
                <a:latin typeface="Consolas" panose="020B0609020204030204" pitchFamily="49" charset="0"/>
              </a:rPr>
              <a:t>를 사용해서 </a:t>
            </a:r>
            <a:r>
              <a:rPr lang="en-US" altLang="ko-KR" sz="1600" dirty="0">
                <a:latin typeface="Consolas" panose="020B0609020204030204" pitchFamily="49" charset="0"/>
              </a:rPr>
              <a:t>return() </a:t>
            </a:r>
            <a:r>
              <a:rPr lang="ko-KR" altLang="en-US" sz="1600" dirty="0">
                <a:latin typeface="Consolas" panose="020B0609020204030204" pitchFamily="49" charset="0"/>
              </a:rPr>
              <a:t>내부를 묶을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컴포넌트 만드는 위치는 </a:t>
            </a:r>
            <a:r>
              <a:rPr lang="en-US" altLang="ko-KR" sz="1600" dirty="0">
                <a:latin typeface="Consolas" panose="020B0609020204030204" pitchFamily="49" charset="0"/>
              </a:rPr>
              <a:t>function App() </a:t>
            </a:r>
            <a:r>
              <a:rPr lang="ko-KR" altLang="en-US" sz="1600" dirty="0">
                <a:latin typeface="Consolas" panose="020B0609020204030204" pitchFamily="49" charset="0"/>
              </a:rPr>
              <a:t>과 나란히 만들어서 사용하면 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안에 포함되는 것이 아닌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컴포넌트로 만드는 기준 어떤 </a:t>
            </a:r>
            <a:r>
              <a:rPr lang="en-US" altLang="ko-KR" sz="1600" dirty="0">
                <a:latin typeface="Consolas" panose="020B0609020204030204" pitchFamily="49" charset="0"/>
              </a:rPr>
              <a:t>UI</a:t>
            </a:r>
            <a:r>
              <a:rPr lang="ko-KR" altLang="en-US" sz="1600" dirty="0">
                <a:latin typeface="Consolas" panose="020B0609020204030204" pitchFamily="49" charset="0"/>
              </a:rPr>
              <a:t>들을 만들면 좋은지는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1. </a:t>
            </a:r>
            <a:r>
              <a:rPr lang="ko-KR" altLang="en-US" sz="1600" dirty="0">
                <a:latin typeface="Consolas" panose="020B0609020204030204" pitchFamily="49" charset="0"/>
              </a:rPr>
              <a:t>반복적으로 나타나는 코드를 컴포넌트로 치환하여 사용 하면 좋다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2. </a:t>
            </a:r>
            <a:r>
              <a:rPr lang="ko-KR" altLang="en-US" sz="1600" dirty="0">
                <a:latin typeface="Consolas" panose="020B0609020204030204" pitchFamily="49" charset="0"/>
              </a:rPr>
              <a:t>자주 변경되는 </a:t>
            </a:r>
            <a:r>
              <a:rPr lang="en-US" altLang="ko-KR" sz="1600" dirty="0">
                <a:latin typeface="Consolas" panose="020B0609020204030204" pitchFamily="49" charset="0"/>
              </a:rPr>
              <a:t>UI</a:t>
            </a:r>
            <a:r>
              <a:rPr lang="ko-KR" altLang="en-US" sz="1600" dirty="0">
                <a:latin typeface="Consolas" panose="020B0609020204030204" pitchFamily="49" charset="0"/>
              </a:rPr>
              <a:t>들이 있다면 컴포넌트로 만들어 사용한다면 </a:t>
            </a:r>
            <a:r>
              <a:rPr lang="ko-KR" altLang="en-US" sz="1600" dirty="0" err="1">
                <a:latin typeface="Consolas" panose="020B0609020204030204" pitchFamily="49" charset="0"/>
              </a:rPr>
              <a:t>성능적으로</a:t>
            </a:r>
            <a:r>
              <a:rPr lang="ko-KR" altLang="en-US" sz="1600" dirty="0">
                <a:latin typeface="Consolas" panose="020B0609020204030204" pitchFamily="49" charset="0"/>
              </a:rPr>
              <a:t> 좋다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3. </a:t>
            </a:r>
            <a:r>
              <a:rPr lang="ko-KR" altLang="en-US" sz="1600" dirty="0">
                <a:latin typeface="Consolas" panose="020B0609020204030204" pitchFamily="49" charset="0"/>
              </a:rPr>
              <a:t>다른 페이지들로 분리할 때도 사용하면 좋음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but, </a:t>
            </a:r>
            <a:r>
              <a:rPr lang="ko-KR" altLang="en-US" sz="1600" dirty="0">
                <a:latin typeface="Consolas" panose="020B0609020204030204" pitchFamily="49" charset="0"/>
              </a:rPr>
              <a:t>컴포넌트가 많이 생긴다면 </a:t>
            </a:r>
            <a:r>
              <a:rPr lang="en-US" altLang="ko-KR" sz="1600" dirty="0">
                <a:latin typeface="Consolas" panose="020B0609020204030204" pitchFamily="49" charset="0"/>
              </a:rPr>
              <a:t>state</a:t>
            </a:r>
            <a:r>
              <a:rPr lang="ko-KR" altLang="en-US" sz="1600" dirty="0">
                <a:latin typeface="Consolas" panose="020B0609020204030204" pitchFamily="49" charset="0"/>
              </a:rPr>
              <a:t>를 사용할 때 복잡해지는 단점이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Consolas" panose="020B0609020204030204" pitchFamily="49" charset="0"/>
              </a:rPr>
              <a:t>상위 </a:t>
            </a:r>
            <a:r>
              <a:rPr lang="ko-KR" altLang="en-US" sz="1600" dirty="0">
                <a:latin typeface="Consolas" panose="020B0609020204030204" pitchFamily="49" charset="0"/>
              </a:rPr>
              <a:t>컴포넌트에서 만든 </a:t>
            </a:r>
            <a:r>
              <a:rPr lang="en-US" altLang="ko-KR" sz="1600" dirty="0">
                <a:latin typeface="Consolas" panose="020B0609020204030204" pitchFamily="49" charset="0"/>
              </a:rPr>
              <a:t>state</a:t>
            </a:r>
            <a:r>
              <a:rPr lang="ko-KR" altLang="en-US" sz="1600" dirty="0">
                <a:latin typeface="Consolas" panose="020B0609020204030204" pitchFamily="49" charset="0"/>
              </a:rPr>
              <a:t>를 사용하려면 </a:t>
            </a:r>
            <a:r>
              <a:rPr lang="en-US" altLang="ko-KR" sz="1600" dirty="0">
                <a:latin typeface="Consolas" panose="020B0609020204030204" pitchFamily="49" charset="0"/>
              </a:rPr>
              <a:t>props </a:t>
            </a:r>
            <a:r>
              <a:rPr lang="ko-KR" altLang="en-US" sz="1600" dirty="0">
                <a:latin typeface="Consolas" panose="020B0609020204030204" pitchFamily="49" charset="0"/>
              </a:rPr>
              <a:t>문법을 사용해야함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글제목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글제목변경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남자 코트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강남 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우동맛집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파이썬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독학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좋아요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좋아요변경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posts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강남 고기 맛집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제목바꾸기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newArray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[...</a:t>
            </a:r>
            <a:r>
              <a:rPr lang="ko-KR" alt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글제목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deep copy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라고 함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단순하게 값만 복사 및 공유하는 것이 아닌 각각 독립적인 값을 가지는 복사 방법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자료들은 복사를 진행할 때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[...] (spread operate) -&gt;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중괄호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대괄호 둘 다 제거하라는 의미 대괄호 안에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...3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개를 입력하여 복사하여 준다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리액트에서는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모든 데이터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state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데이터들은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imuutable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data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직접 수정해선 안된다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라는 원칙을 고수함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여자 코트 추천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글제목변경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newArray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 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/* state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변경하는 함수를 사용할 땐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state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의 복사본을 만들어서 수정하는 것을 추천한다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글제목에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있던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번째 데이터를 여자 코트 추천으로 바꿈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복사된 배열의 인덱스 넘버를 이용하여 변경하고 싶은 값을 변경하여 준다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React_Props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React_bootstrap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nsolas" panose="020B0609020204030204" pitchFamily="49" charset="0"/>
              </a:rPr>
              <a:t>&lt;</a:t>
            </a:r>
            <a:r>
              <a:rPr lang="ko-KR" altLang="en-US" sz="1600" b="1" dirty="0">
                <a:latin typeface="Consolas" panose="020B0609020204030204" pitchFamily="49" charset="0"/>
              </a:rPr>
              <a:t>부트스트랩은 웹사이트를 쉽게 만들 수 있게 도와주는 </a:t>
            </a:r>
            <a:r>
              <a:rPr lang="en-US" altLang="ko-KR" sz="1600" b="1" dirty="0">
                <a:latin typeface="Consolas" panose="020B0609020204030204" pitchFamily="49" charset="0"/>
              </a:rPr>
              <a:t>CSS, JS </a:t>
            </a:r>
            <a:r>
              <a:rPr lang="ko-KR" altLang="en-US" sz="1600" b="1" dirty="0">
                <a:latin typeface="Consolas" panose="020B0609020204030204" pitchFamily="49" charset="0"/>
              </a:rPr>
              <a:t>프레임워크이다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import '../App.css';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import 'bootstrap/</a:t>
            </a:r>
            <a:r>
              <a:rPr lang="en-US" altLang="ko-KR" sz="1200" dirty="0" err="1">
                <a:latin typeface="Consolas" panose="020B0609020204030204" pitchFamily="49" charset="0"/>
              </a:rPr>
              <a:t>dist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css</a:t>
            </a:r>
            <a:r>
              <a:rPr lang="en-US" altLang="ko-KR" sz="1200" dirty="0">
                <a:latin typeface="Consolas" panose="020B0609020204030204" pitchFamily="49" charset="0"/>
              </a:rPr>
              <a:t>/bootstrap.min.css</a:t>
            </a:r>
            <a:r>
              <a:rPr lang="en-US" altLang="ko-KR" sz="1200" dirty="0" smtClean="0">
                <a:latin typeface="Consolas" panose="020B0609020204030204" pitchFamily="49" charset="0"/>
              </a:rPr>
              <a:t>'; 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부트스트랩을 링크로 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임포트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받아서 내장된 기능 및 디자인들을 사용한다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nsolas" panose="020B0609020204030204" pitchFamily="49" charset="0"/>
              </a:rPr>
              <a:t>Import </a:t>
            </a:r>
            <a:r>
              <a:rPr lang="en-US" altLang="ko-KR" sz="1200" dirty="0">
                <a:latin typeface="Consolas" panose="020B0609020204030204" pitchFamily="49" charset="0"/>
              </a:rPr>
              <a:t>{ Button, Container, </a:t>
            </a:r>
            <a:r>
              <a:rPr lang="en-US" altLang="ko-KR" sz="1200" dirty="0" err="1"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 } from </a:t>
            </a:r>
            <a:r>
              <a:rPr lang="en-US" altLang="ko-KR" sz="1200" dirty="0" smtClean="0">
                <a:latin typeface="Consolas" panose="020B0609020204030204" pitchFamily="49" charset="0"/>
              </a:rPr>
              <a:t>＇react-bootstrap＇; 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컨테이너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네비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네비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바 등을 </a:t>
            </a:r>
            <a:r>
              <a:rPr lang="ko-KR" altLang="en-US" sz="12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임포트</a:t>
            </a:r>
            <a:r>
              <a:rPr lang="ko-KR" altLang="en-US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받는다</a:t>
            </a:r>
            <a:r>
              <a:rPr lang="en-U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export default function App()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return 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&lt;div </a:t>
            </a:r>
            <a:r>
              <a:rPr lang="en-US" altLang="ko-KR" sz="1200" dirty="0" err="1"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latin typeface="Consolas" panose="020B0609020204030204" pitchFamily="49" charset="0"/>
              </a:rPr>
              <a:t>='App'&gt;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bg</a:t>
            </a:r>
            <a:r>
              <a:rPr lang="en-US" altLang="ko-KR" sz="1200" dirty="0">
                <a:latin typeface="Consolas" panose="020B0609020204030204" pitchFamily="49" charset="0"/>
              </a:rPr>
              <a:t>="dark" variant="dark"&gt;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&lt;Container&gt;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Navbar.Brand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="#home"&gt;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Navbar.Brand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latin typeface="Consolas" panose="020B0609020204030204" pitchFamily="49" charset="0"/>
              </a:rPr>
              <a:t>="me-auto"&gt;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="#home"&gt;HOME&lt;/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="#features"&gt;Features&lt;/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  &lt;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="#pricing"&gt;Pricing&lt;/</a:t>
            </a:r>
            <a:r>
              <a:rPr lang="en-US" altLang="ko-KR" sz="1200" dirty="0" err="1">
                <a:latin typeface="Consolas" panose="020B0609020204030204" pitchFamily="49" charset="0"/>
              </a:rPr>
              <a:t>Nav.Link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  &lt;/</a:t>
            </a:r>
            <a:r>
              <a:rPr lang="en-US" altLang="ko-KR" sz="1200" dirty="0" err="1"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&lt;Button variant='primary'&gt;</a:t>
            </a:r>
            <a:r>
              <a:rPr lang="ko-KR" altLang="en-US" sz="1200" dirty="0">
                <a:latin typeface="Consolas" panose="020B0609020204030204" pitchFamily="49" charset="0"/>
              </a:rPr>
              <a:t>파란색 버튼</a:t>
            </a:r>
            <a:r>
              <a:rPr lang="en-US" altLang="ko-KR" sz="1200" dirty="0">
                <a:latin typeface="Consolas" panose="020B0609020204030204" pitchFamily="49" charset="0"/>
              </a:rPr>
              <a:t>(primary)&lt;/Button&gt;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  &lt;/Container&gt;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&lt;/</a:t>
            </a:r>
            <a:r>
              <a:rPr lang="en-US" altLang="ko-KR" sz="1200" dirty="0" err="1">
                <a:latin typeface="Consolas" panose="020B0609020204030204" pitchFamily="49" charset="0"/>
              </a:rPr>
              <a:t>Navbar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152" y="3565373"/>
            <a:ext cx="4272136" cy="17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0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11393</TotalTime>
  <Words>736</Words>
  <Application>Microsoft Office PowerPoint</Application>
  <PresentationFormat>와이드스크린</PresentationFormat>
  <Paragraphs>122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1501</cp:revision>
  <dcterms:created xsi:type="dcterms:W3CDTF">2023-02-01T05:36:18Z</dcterms:created>
  <dcterms:modified xsi:type="dcterms:W3CDTF">2023-04-13T08:43:17Z</dcterms:modified>
</cp:coreProperties>
</file>