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3" r:id="rId3"/>
    <p:sldId id="265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3D5B9C"/>
    <a:srgbClr val="8F8F8F"/>
    <a:srgbClr val="B90005"/>
    <a:srgbClr val="0A1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13" y="2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EBD0AB-BCBB-0118-5A80-DA7347617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FCE9EE-D300-DE8D-B423-0568C23473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C7B17-1A89-43CE-83E6-B5D9BEA54F58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AFDCC3-6924-C76E-BE17-936ABBF786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DAAFA3-AD89-91A2-3F7F-2906198481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015C7-A97D-4CA9-BF79-D1804787A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11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AEFEA-1FD0-4564-BFBC-3007BDECC2E2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7A840-B931-45C3-B348-E95BF93F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8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244BA0-D725-D004-8FFA-C66E9FE53C52}"/>
              </a:ext>
            </a:extLst>
          </p:cNvPr>
          <p:cNvSpPr/>
          <p:nvPr userDrawn="1"/>
        </p:nvSpPr>
        <p:spPr>
          <a:xfrm>
            <a:off x="0" y="3524623"/>
            <a:ext cx="12192000" cy="3333377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84E00A-C976-3478-5434-F4F72E5803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0001" y="5930338"/>
            <a:ext cx="8348385" cy="548084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이름을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1C42AFF-31BB-3DBA-135C-EAD2F5418E0C}"/>
              </a:ext>
            </a:extLst>
          </p:cNvPr>
          <p:cNvCxnSpPr/>
          <p:nvPr userDrawn="1"/>
        </p:nvCxnSpPr>
        <p:spPr>
          <a:xfrm>
            <a:off x="6172200" y="6478422"/>
            <a:ext cx="5756186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8" name="그림 37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E6C6C0F2-1658-D905-877A-B756102680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565993"/>
            <a:ext cx="5639768" cy="2846238"/>
          </a:xfrm>
          <a:prstGeom prst="rect">
            <a:avLst/>
          </a:prstGeom>
        </p:spPr>
      </p:pic>
      <p:sp>
        <p:nvSpPr>
          <p:cNvPr id="42" name="제목 41">
            <a:extLst>
              <a:ext uri="{FF2B5EF4-FFF2-40B4-BE49-F238E27FC236}">
                <a16:creationId xmlns:a16="http://schemas.microsoft.com/office/drawing/2014/main" id="{0F2CAB11-06C9-B8E7-8652-D763267BD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7386" y="5192303"/>
            <a:ext cx="6731000" cy="734142"/>
          </a:xfrm>
        </p:spPr>
        <p:txBody>
          <a:bodyPr>
            <a:normAutofit/>
          </a:bodyPr>
          <a:lstStyle>
            <a:lvl1pPr algn="r">
              <a:defRPr sz="4400">
                <a:solidFill>
                  <a:schemeClr val="bg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defRPr>
            </a:lvl1pPr>
          </a:lstStyle>
          <a:p>
            <a:r>
              <a:rPr lang="ko-KR" altLang="en-US" dirty="0"/>
              <a:t>미팅 날짜 입력</a:t>
            </a:r>
          </a:p>
        </p:txBody>
      </p:sp>
    </p:spTree>
    <p:extLst>
      <p:ext uri="{BB962C8B-B14F-4D97-AF65-F5344CB8AC3E}">
        <p14:creationId xmlns:p14="http://schemas.microsoft.com/office/powerpoint/2010/main" val="228282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AF33F91-796E-F7B4-F82E-AB32AD043907}"/>
              </a:ext>
            </a:extLst>
          </p:cNvPr>
          <p:cNvSpPr/>
          <p:nvPr userDrawn="1"/>
        </p:nvSpPr>
        <p:spPr>
          <a:xfrm>
            <a:off x="3606800" y="0"/>
            <a:ext cx="8585200" cy="6858000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8827371D-2C35-EAB2-F2AE-F8C2F27130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364407"/>
            <a:ext cx="5639768" cy="2846238"/>
          </a:xfrm>
          <a:prstGeom prst="rect">
            <a:avLst/>
          </a:prstGeom>
        </p:spPr>
      </p:pic>
      <p:sp>
        <p:nvSpPr>
          <p:cNvPr id="6" name="제목 123">
            <a:extLst>
              <a:ext uri="{FF2B5EF4-FFF2-40B4-BE49-F238E27FC236}">
                <a16:creationId xmlns:a16="http://schemas.microsoft.com/office/drawing/2014/main" id="{C27ED4FF-0490-4162-31DD-908E7742E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0200" y="2146755"/>
            <a:ext cx="908050" cy="670151"/>
          </a:xfrm>
        </p:spPr>
        <p:txBody>
          <a:bodyPr/>
          <a:lstStyle>
            <a:lvl1pPr>
              <a:defRPr b="1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7" name="텍스트 개체 틀 132">
            <a:extLst>
              <a:ext uri="{FF2B5EF4-FFF2-40B4-BE49-F238E27FC236}">
                <a16:creationId xmlns:a16="http://schemas.microsoft.com/office/drawing/2014/main" id="{E0CA3AB4-F1D1-C555-B497-7280E413B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0200" y="2816906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8" name="텍스트 개체 틀 132">
            <a:extLst>
              <a:ext uri="{FF2B5EF4-FFF2-40B4-BE49-F238E27FC236}">
                <a16:creationId xmlns:a16="http://schemas.microsoft.com/office/drawing/2014/main" id="{1CAE7D92-967F-7EE7-02AC-B0B318254D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200" y="3536270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9" name="텍스트 개체 틀 132">
            <a:extLst>
              <a:ext uri="{FF2B5EF4-FFF2-40B4-BE49-F238E27FC236}">
                <a16:creationId xmlns:a16="http://schemas.microsoft.com/office/drawing/2014/main" id="{6A089ADA-80D4-26B9-673B-44D1690099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200" y="4255634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0" name="텍스트 개체 틀 132">
            <a:extLst>
              <a:ext uri="{FF2B5EF4-FFF2-40B4-BE49-F238E27FC236}">
                <a16:creationId xmlns:a16="http://schemas.microsoft.com/office/drawing/2014/main" id="{F714C85F-A6A2-88F8-7BED-CE1487FF1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1312" y="4974998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1" name="텍스트 개체 틀 132">
            <a:extLst>
              <a:ext uri="{FF2B5EF4-FFF2-40B4-BE49-F238E27FC236}">
                <a16:creationId xmlns:a16="http://schemas.microsoft.com/office/drawing/2014/main" id="{2A34D2FE-9127-AB1B-CB6E-E82D3C0C89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1312" y="5694362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2" name="텍스트 개체 틀 140">
            <a:extLst>
              <a:ext uri="{FF2B5EF4-FFF2-40B4-BE49-F238E27FC236}">
                <a16:creationId xmlns:a16="http://schemas.microsoft.com/office/drawing/2014/main" id="{E97C8DFB-6E5D-6A54-71E0-64434DCCD9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0652" y="2307717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3" name="텍스트 개체 틀 140">
            <a:extLst>
              <a:ext uri="{FF2B5EF4-FFF2-40B4-BE49-F238E27FC236}">
                <a16:creationId xmlns:a16="http://schemas.microsoft.com/office/drawing/2014/main" id="{810D75F9-CEF8-F990-94D5-E3803DDB74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0652" y="2981042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" name="텍스트 개체 틀 140">
            <a:extLst>
              <a:ext uri="{FF2B5EF4-FFF2-40B4-BE49-F238E27FC236}">
                <a16:creationId xmlns:a16="http://schemas.microsoft.com/office/drawing/2014/main" id="{DEDDC154-F09F-9E97-CA1E-C37E4A39FC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0652" y="3706605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5" name="텍스트 개체 틀 140">
            <a:extLst>
              <a:ext uri="{FF2B5EF4-FFF2-40B4-BE49-F238E27FC236}">
                <a16:creationId xmlns:a16="http://schemas.microsoft.com/office/drawing/2014/main" id="{AB12217B-5F25-2DDC-487D-FF746327D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652" y="443216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6" name="텍스트 개체 틀 140">
            <a:extLst>
              <a:ext uri="{FF2B5EF4-FFF2-40B4-BE49-F238E27FC236}">
                <a16:creationId xmlns:a16="http://schemas.microsoft.com/office/drawing/2014/main" id="{CDE23B3A-CF32-C298-6DDB-10AF11D958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0652" y="5139134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7" name="텍스트 개체 틀 140">
            <a:extLst>
              <a:ext uri="{FF2B5EF4-FFF2-40B4-BE49-F238E27FC236}">
                <a16:creationId xmlns:a16="http://schemas.microsoft.com/office/drawing/2014/main" id="{7632AA23-D3C8-44EA-D81D-D0CA1C9D2C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0652" y="585849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0063C6-1C67-CEED-E6BC-8FB432C44E69}"/>
              </a:ext>
            </a:extLst>
          </p:cNvPr>
          <p:cNvCxnSpPr/>
          <p:nvPr userDrawn="1"/>
        </p:nvCxnSpPr>
        <p:spPr>
          <a:xfrm>
            <a:off x="403225" y="1612900"/>
            <a:ext cx="11385550" cy="0"/>
          </a:xfrm>
          <a:prstGeom prst="line">
            <a:avLst/>
          </a:prstGeom>
          <a:ln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23D2D-09D1-1886-E950-F1C41BD1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446CB-6E7C-B57B-3390-3FBF957F2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1DE4E-3726-CBEE-0357-91478A74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81D8-36AB-467C-8431-70E1FA902C5E}" type="datetime1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63580-8B5F-2C83-AFB2-6217867A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46372-186E-2B3D-C64B-30EC909D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30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7C715-3113-B5E2-ACE0-8B202F0F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EE09C-BB41-D464-BF2A-EFB3415CA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9A39AF-3791-874B-EA82-49A1E8E5F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D8DF98-0CD5-0CF1-2615-26DF8B71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FEC2-4B64-4D69-BB65-0F6A21894B39}" type="datetime1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28824-0EB3-661A-5569-DC2781BA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27A95-3EDC-3192-2AB3-962C83A2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50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16B85-F993-09E6-94A1-BC76AAFD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313003-D7FD-C439-311C-96176CC6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72C6-1A6D-4DF4-9DB1-118B35AF9F82}" type="datetime1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4E8E0B-FADE-8F4E-4E9C-63D85052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F6DCA1-E78A-730E-15F0-5E082E26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5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AD54A7-7A9D-C322-A3B3-1B9FEB22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D713-56E3-400C-8B92-6462C9332D3D}" type="datetime1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CA1377-5A68-F602-A3D6-241B2D94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048D17-D532-FF24-1A67-8E540ABA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73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446AA-12AC-90F0-AE03-88AA6E50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629C-57B8-77B6-2DDD-DE19035C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8C40E-6FA9-F4FF-481C-2428F1E4B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675F0-2AF0-C09E-2935-97255D89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F007-AFD6-4C61-A0B0-483FF601CEA2}" type="datetime1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0EF1A-E7DD-59FF-904E-EE30A97F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D02FEB-492D-C976-32C8-1DCA32A4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73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FF740-E263-5DF1-1218-605F823D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D17B99-7173-4ABC-8FA4-B406894C9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C456D-1F15-F2F4-2B6B-C8941CB5D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5F1603-AD4C-74DD-EA33-4B83FAA0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1DFF-7F65-4AD7-A72F-C83E75650CF3}" type="datetime1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FAD07-6D5C-2C4D-93B7-CDA775FA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45116-4F97-09A9-818E-63833B5D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36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3173-C290-5793-D759-CFE67FFB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DBBE0-EB41-5325-CC99-5F9B4267D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1E3E4-3FFA-9736-3772-40991B46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8B2E-171C-4CEA-8810-C9117E2394EC}" type="datetime1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2AE36-F529-1966-587D-7967B1AE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7D259-D3E5-E330-ACBF-E0C7060D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52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FF0ED8-B70A-3A81-EDCB-E717C6976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76DC81-5757-850C-F818-05F09CC12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B23F1-58CD-7930-D3F5-32C1F352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8806-DB14-404D-8171-7B1B76E89300}" type="datetime1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6262A-EFE4-F387-427D-EC7847F7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8E075-BE1E-9EDF-1B3D-E0CC4D33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4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5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</p:cNvCxnSpPr>
          <p:nvPr userDrawn="1"/>
        </p:nvCxnSpPr>
        <p:spPr>
          <a:xfrm>
            <a:off x="361950" y="5782583"/>
            <a:ext cx="114681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3C2B4CF-08D1-61F2-EDD1-132ACE9C92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1950" y="5918200"/>
            <a:ext cx="11055350" cy="7429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설명을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72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5FB74B1-747C-467F-D9F4-1E3826802F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1950" y="1813615"/>
            <a:ext cx="7029450" cy="416534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513583A-2964-A858-4845-A2E81ED7F2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32501" y="1813358"/>
            <a:ext cx="4279900" cy="4165600"/>
          </a:xfrm>
        </p:spPr>
        <p:txBody>
          <a:bodyPr>
            <a:normAutofit/>
          </a:bodyPr>
          <a:lstStyle>
            <a:lvl1pPr>
              <a:defRPr sz="2400"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그림에</a:t>
            </a:r>
            <a:r>
              <a:rPr lang="en-US" altLang="ko-KR" dirty="0"/>
              <a:t> </a:t>
            </a:r>
            <a:r>
              <a:rPr lang="ko-KR" altLang="en-US" dirty="0"/>
              <a:t>대한 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6931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5D36F0-C8F1-16A8-691B-22E937A2FDBE}"/>
              </a:ext>
            </a:extLst>
          </p:cNvPr>
          <p:cNvSpPr/>
          <p:nvPr userDrawn="1"/>
        </p:nvSpPr>
        <p:spPr>
          <a:xfrm>
            <a:off x="0" y="1568384"/>
            <a:ext cx="7628544" cy="4748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  <p:sp>
        <p:nvSpPr>
          <p:cNvPr id="5" name="미디어 개체 틀 4">
            <a:extLst>
              <a:ext uri="{FF2B5EF4-FFF2-40B4-BE49-F238E27FC236}">
                <a16:creationId xmlns:a16="http://schemas.microsoft.com/office/drawing/2014/main" id="{1742E20A-BECD-5917-33FE-5AD530212803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0" y="1568383"/>
            <a:ext cx="7628545" cy="429027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77F2FB3D-A623-2D69-607F-7D4A73C1C0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930516"/>
            <a:ext cx="7628544" cy="36512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EFEF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영상 제목 입력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0323CDC9-8356-FBDA-7E0C-7954873F8E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72400" y="1568381"/>
            <a:ext cx="4057650" cy="4361917"/>
          </a:xfrm>
        </p:spPr>
        <p:txBody>
          <a:bodyPr>
            <a:normAutofit/>
          </a:bodyPr>
          <a:lstStyle>
            <a:lvl1pPr>
              <a:defRPr sz="2400"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영상에</a:t>
            </a:r>
            <a:r>
              <a:rPr lang="en-US" altLang="ko-KR" dirty="0"/>
              <a:t> </a:t>
            </a:r>
            <a:r>
              <a:rPr lang="ko-KR" altLang="en-US" dirty="0"/>
              <a:t>대한 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9092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379599" y="386721"/>
            <a:ext cx="9356538" cy="45719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8777102" y="386721"/>
            <a:ext cx="30352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858"/>
            <a:ext cx="11088501" cy="55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379599" y="386721"/>
            <a:ext cx="9356538" cy="45719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8777102" y="386721"/>
            <a:ext cx="30352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99" y="6053984"/>
            <a:ext cx="1202329" cy="60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7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9C28DE0-5DA6-55E9-FED8-3E62C4DE25EB}"/>
              </a:ext>
            </a:extLst>
          </p:cNvPr>
          <p:cNvSpPr/>
          <p:nvPr userDrawn="1"/>
        </p:nvSpPr>
        <p:spPr>
          <a:xfrm>
            <a:off x="3606800" y="0"/>
            <a:ext cx="8585200" cy="6858000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1DC33E4-9B4A-5D59-7A0C-E277CBD565C9}"/>
              </a:ext>
            </a:extLst>
          </p:cNvPr>
          <p:cNvSpPr/>
          <p:nvPr userDrawn="1"/>
        </p:nvSpPr>
        <p:spPr>
          <a:xfrm>
            <a:off x="0" y="0"/>
            <a:ext cx="3606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7" name="그림 116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2685D226-5374-9DC9-8A68-2DCD59A46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364407"/>
            <a:ext cx="5639768" cy="2846238"/>
          </a:xfrm>
          <a:prstGeom prst="rect">
            <a:avLst/>
          </a:prstGeom>
        </p:spPr>
      </p:pic>
      <p:sp>
        <p:nvSpPr>
          <p:cNvPr id="124" name="제목 123">
            <a:extLst>
              <a:ext uri="{FF2B5EF4-FFF2-40B4-BE49-F238E27FC236}">
                <a16:creationId xmlns:a16="http://schemas.microsoft.com/office/drawing/2014/main" id="{FBA234E1-2408-7FF0-E23E-7B211F75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0200" y="2146755"/>
            <a:ext cx="908050" cy="67015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33" name="텍스트 개체 틀 132">
            <a:extLst>
              <a:ext uri="{FF2B5EF4-FFF2-40B4-BE49-F238E27FC236}">
                <a16:creationId xmlns:a16="http://schemas.microsoft.com/office/drawing/2014/main" id="{B6BDA5E2-DA64-618B-2962-B374D93839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0200" y="2816906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34" name="텍스트 개체 틀 132">
            <a:extLst>
              <a:ext uri="{FF2B5EF4-FFF2-40B4-BE49-F238E27FC236}">
                <a16:creationId xmlns:a16="http://schemas.microsoft.com/office/drawing/2014/main" id="{4C21673D-BB4F-93B0-E201-8A979E421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200" y="3536270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35" name="텍스트 개체 틀 132">
            <a:extLst>
              <a:ext uri="{FF2B5EF4-FFF2-40B4-BE49-F238E27FC236}">
                <a16:creationId xmlns:a16="http://schemas.microsoft.com/office/drawing/2014/main" id="{EDA5BEF7-20A7-181A-EDF9-D6E87B75BC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200" y="4255634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36" name="텍스트 개체 틀 132">
            <a:extLst>
              <a:ext uri="{FF2B5EF4-FFF2-40B4-BE49-F238E27FC236}">
                <a16:creationId xmlns:a16="http://schemas.microsoft.com/office/drawing/2014/main" id="{F5558A42-7201-111D-50E5-A25220EC3D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1312" y="4974998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37" name="텍스트 개체 틀 132">
            <a:extLst>
              <a:ext uri="{FF2B5EF4-FFF2-40B4-BE49-F238E27FC236}">
                <a16:creationId xmlns:a16="http://schemas.microsoft.com/office/drawing/2014/main" id="{CB59C18D-A704-BF8D-EC1E-1608EF52EB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1312" y="5694362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41" name="텍스트 개체 틀 140">
            <a:extLst>
              <a:ext uri="{FF2B5EF4-FFF2-40B4-BE49-F238E27FC236}">
                <a16:creationId xmlns:a16="http://schemas.microsoft.com/office/drawing/2014/main" id="{1BB7C4DB-61FC-3038-F5EB-496E82D691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0652" y="2307717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2" name="텍스트 개체 틀 140">
            <a:extLst>
              <a:ext uri="{FF2B5EF4-FFF2-40B4-BE49-F238E27FC236}">
                <a16:creationId xmlns:a16="http://schemas.microsoft.com/office/drawing/2014/main" id="{6BFD30C2-59D6-3A8D-BA58-F18224FBDF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0652" y="2981042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3" name="텍스트 개체 틀 140">
            <a:extLst>
              <a:ext uri="{FF2B5EF4-FFF2-40B4-BE49-F238E27FC236}">
                <a16:creationId xmlns:a16="http://schemas.microsoft.com/office/drawing/2014/main" id="{9B01DD53-1AA7-0101-B2F4-CE6BCF0BCB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0652" y="3706605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4" name="텍스트 개체 틀 140">
            <a:extLst>
              <a:ext uri="{FF2B5EF4-FFF2-40B4-BE49-F238E27FC236}">
                <a16:creationId xmlns:a16="http://schemas.microsoft.com/office/drawing/2014/main" id="{D9F2EEA8-3730-72FE-61C8-51E57C003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652" y="443216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5" name="텍스트 개체 틀 140">
            <a:extLst>
              <a:ext uri="{FF2B5EF4-FFF2-40B4-BE49-F238E27FC236}">
                <a16:creationId xmlns:a16="http://schemas.microsoft.com/office/drawing/2014/main" id="{DD09131C-F743-ABD3-92F6-5CB2DA337E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0652" y="5139134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6" name="텍스트 개체 틀 140">
            <a:extLst>
              <a:ext uri="{FF2B5EF4-FFF2-40B4-BE49-F238E27FC236}">
                <a16:creationId xmlns:a16="http://schemas.microsoft.com/office/drawing/2014/main" id="{151F1205-8317-677A-3D8D-66814036E0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0652" y="585849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B3AA4CA-2F9C-6137-8683-2639CF6ACB22}"/>
              </a:ext>
            </a:extLst>
          </p:cNvPr>
          <p:cNvCxnSpPr/>
          <p:nvPr userDrawn="1"/>
        </p:nvCxnSpPr>
        <p:spPr>
          <a:xfrm>
            <a:off x="403225" y="1612900"/>
            <a:ext cx="11385550" cy="0"/>
          </a:xfrm>
          <a:prstGeom prst="line">
            <a:avLst/>
          </a:prstGeom>
          <a:ln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1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1DC33E4-9B4A-5D59-7A0C-E277CBD565C9}"/>
              </a:ext>
            </a:extLst>
          </p:cNvPr>
          <p:cNvSpPr/>
          <p:nvPr userDrawn="1"/>
        </p:nvSpPr>
        <p:spPr>
          <a:xfrm>
            <a:off x="0" y="0"/>
            <a:ext cx="3606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7" name="그림 116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2685D226-5374-9DC9-8A68-2DCD59A46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364407"/>
            <a:ext cx="5639768" cy="2846238"/>
          </a:xfrm>
          <a:prstGeom prst="rect">
            <a:avLst/>
          </a:prstGeom>
        </p:spPr>
      </p:pic>
      <p:sp>
        <p:nvSpPr>
          <p:cNvPr id="124" name="제목 123">
            <a:extLst>
              <a:ext uri="{FF2B5EF4-FFF2-40B4-BE49-F238E27FC236}">
                <a16:creationId xmlns:a16="http://schemas.microsoft.com/office/drawing/2014/main" id="{FBA234E1-2408-7FF0-E23E-7B211F75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0200" y="2146755"/>
            <a:ext cx="908050" cy="67015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33" name="텍스트 개체 틀 132">
            <a:extLst>
              <a:ext uri="{FF2B5EF4-FFF2-40B4-BE49-F238E27FC236}">
                <a16:creationId xmlns:a16="http://schemas.microsoft.com/office/drawing/2014/main" id="{B6BDA5E2-DA64-618B-2962-B374D93839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0200" y="2816906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34" name="텍스트 개체 틀 132">
            <a:extLst>
              <a:ext uri="{FF2B5EF4-FFF2-40B4-BE49-F238E27FC236}">
                <a16:creationId xmlns:a16="http://schemas.microsoft.com/office/drawing/2014/main" id="{4C21673D-BB4F-93B0-E201-8A979E421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200" y="3536270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35" name="텍스트 개체 틀 132">
            <a:extLst>
              <a:ext uri="{FF2B5EF4-FFF2-40B4-BE49-F238E27FC236}">
                <a16:creationId xmlns:a16="http://schemas.microsoft.com/office/drawing/2014/main" id="{EDA5BEF7-20A7-181A-EDF9-D6E87B75BC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200" y="4255634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36" name="텍스트 개체 틀 132">
            <a:extLst>
              <a:ext uri="{FF2B5EF4-FFF2-40B4-BE49-F238E27FC236}">
                <a16:creationId xmlns:a16="http://schemas.microsoft.com/office/drawing/2014/main" id="{F5558A42-7201-111D-50E5-A25220EC3D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1312" y="4974998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37" name="텍스트 개체 틀 132">
            <a:extLst>
              <a:ext uri="{FF2B5EF4-FFF2-40B4-BE49-F238E27FC236}">
                <a16:creationId xmlns:a16="http://schemas.microsoft.com/office/drawing/2014/main" id="{CB59C18D-A704-BF8D-EC1E-1608EF52EB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1312" y="5694362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41" name="텍스트 개체 틀 140">
            <a:extLst>
              <a:ext uri="{FF2B5EF4-FFF2-40B4-BE49-F238E27FC236}">
                <a16:creationId xmlns:a16="http://schemas.microsoft.com/office/drawing/2014/main" id="{1BB7C4DB-61FC-3038-F5EB-496E82D691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0652" y="2307717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2" name="텍스트 개체 틀 140">
            <a:extLst>
              <a:ext uri="{FF2B5EF4-FFF2-40B4-BE49-F238E27FC236}">
                <a16:creationId xmlns:a16="http://schemas.microsoft.com/office/drawing/2014/main" id="{6BFD30C2-59D6-3A8D-BA58-F18224FBDF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0652" y="2981042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3" name="텍스트 개체 틀 140">
            <a:extLst>
              <a:ext uri="{FF2B5EF4-FFF2-40B4-BE49-F238E27FC236}">
                <a16:creationId xmlns:a16="http://schemas.microsoft.com/office/drawing/2014/main" id="{9B01DD53-1AA7-0101-B2F4-CE6BCF0BCB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0652" y="3706605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4" name="텍스트 개체 틀 140">
            <a:extLst>
              <a:ext uri="{FF2B5EF4-FFF2-40B4-BE49-F238E27FC236}">
                <a16:creationId xmlns:a16="http://schemas.microsoft.com/office/drawing/2014/main" id="{D9F2EEA8-3730-72FE-61C8-51E57C003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652" y="443216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5" name="텍스트 개체 틀 140">
            <a:extLst>
              <a:ext uri="{FF2B5EF4-FFF2-40B4-BE49-F238E27FC236}">
                <a16:creationId xmlns:a16="http://schemas.microsoft.com/office/drawing/2014/main" id="{DD09131C-F743-ABD3-92F6-5CB2DA337E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0652" y="5139134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6" name="텍스트 개체 틀 140">
            <a:extLst>
              <a:ext uri="{FF2B5EF4-FFF2-40B4-BE49-F238E27FC236}">
                <a16:creationId xmlns:a16="http://schemas.microsoft.com/office/drawing/2014/main" id="{151F1205-8317-677A-3D8D-66814036E0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0652" y="585849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B3AA4CA-2F9C-6137-8683-2639CF6ACB22}"/>
              </a:ext>
            </a:extLst>
          </p:cNvPr>
          <p:cNvCxnSpPr/>
          <p:nvPr userDrawn="1"/>
        </p:nvCxnSpPr>
        <p:spPr>
          <a:xfrm>
            <a:off x="403225" y="1612900"/>
            <a:ext cx="11385550" cy="0"/>
          </a:xfrm>
          <a:prstGeom prst="line">
            <a:avLst/>
          </a:prstGeom>
          <a:ln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3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BD97D0-9F35-EC3D-CD21-DB93256C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F94C7-AF02-2784-2BD1-1F6AFBC8E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BE0C4-0CB5-A810-460E-B29DF6061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8FDE8-EC5A-406B-AB21-EBA993C600AD}" type="datetime1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A9DD7-C2B5-3F67-EBC6-C414FF7ED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09683-4EC5-63F3-0C35-0B6FAFC6E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8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6" r:id="rId3"/>
    <p:sldLayoutId id="2147483662" r:id="rId4"/>
    <p:sldLayoutId id="2147483663" r:id="rId5"/>
    <p:sldLayoutId id="2147483664" r:id="rId6"/>
    <p:sldLayoutId id="2147483665" r:id="rId7"/>
    <p:sldLayoutId id="2147483651" r:id="rId8"/>
    <p:sldLayoutId id="2147483661" r:id="rId9"/>
    <p:sldLayoutId id="2147483660" r:id="rId10"/>
    <p:sldLayoutId id="2147483650" r:id="rId11"/>
    <p:sldLayoutId id="2147483652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EE464E9F-C43B-6E93-460F-CF59D8497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조민우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108079-0DE7-ED1D-6B0C-6D8F7A70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21100196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08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8BC9D-1376-DBA3-5236-37B0DB4D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9" y="603849"/>
            <a:ext cx="7426780" cy="4445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로봇 </a:t>
            </a:r>
            <a:r>
              <a:rPr lang="ko-KR" altLang="en-US" b="1" dirty="0" err="1"/>
              <a:t>자코비안</a:t>
            </a:r>
            <a:r>
              <a:rPr lang="ko-KR" altLang="en-US" b="1" dirty="0"/>
              <a:t> 수강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E51A2-4651-55AA-790A-2407A48B65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2643C6A4-4C1F-4904-E20C-671D60CB52E8}"/>
              </a:ext>
            </a:extLst>
          </p:cNvPr>
          <p:cNvSpPr txBox="1">
            <a:spLocks/>
          </p:cNvSpPr>
          <p:nvPr/>
        </p:nvSpPr>
        <p:spPr>
          <a:xfrm>
            <a:off x="6395328" y="3129885"/>
            <a:ext cx="5660188" cy="152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/>
              <a:t>특정 지점에서 값의 발산이 일어날 수 있는 </a:t>
            </a:r>
            <a:r>
              <a:rPr lang="en-US" altLang="ko-KR" sz="1600" b="1" dirty="0"/>
              <a:t>Singularities </a:t>
            </a:r>
            <a:r>
              <a:rPr lang="ko-KR" altLang="en-US" sz="1600" b="1" dirty="0"/>
              <a:t>에 </a:t>
            </a:r>
            <a:endParaRPr lang="en-US" altLang="ko-KR" sz="1600" b="1" dirty="0"/>
          </a:p>
          <a:p>
            <a:r>
              <a:rPr lang="ko-KR" altLang="en-US" sz="1600" b="1" dirty="0"/>
              <a:t>대해서 배웠습니다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작동 반경의 경계 부분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최대치의 </a:t>
            </a:r>
            <a:r>
              <a:rPr lang="en-US" altLang="ko-KR" sz="1600" b="1" dirty="0"/>
              <a:t>reach </a:t>
            </a:r>
          </a:p>
          <a:p>
            <a:r>
              <a:rPr lang="ko-KR" altLang="en-US" sz="1600" b="1" dirty="0"/>
              <a:t>부분에서 일어난다는 것 또한 알게 되었습니다</a:t>
            </a:r>
            <a:r>
              <a:rPr lang="en-US" altLang="ko-KR" sz="1600" b="1" dirty="0"/>
              <a:t>.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3D2786AC-46C4-1025-A45F-D3546E2C7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1075417"/>
            <a:ext cx="3914775" cy="238125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강</a:t>
            </a:r>
          </a:p>
        </p:txBody>
      </p:sp>
      <p:pic>
        <p:nvPicPr>
          <p:cNvPr id="5" name="그림 4" descr="텍스트, 스크린샷, 폰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AD52FF2-4042-BFE3-4C75-B04A10B63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" y="1803031"/>
            <a:ext cx="5938761" cy="418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4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901C7-542C-9414-F024-55D5B362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로봇 동역학 수강 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0132C-21E2-1865-1A19-E29A089B2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6</a:t>
            </a:r>
            <a:r>
              <a:rPr lang="ko-KR" altLang="en-US" b="1" dirty="0"/>
              <a:t>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03B780-B51B-48BC-9547-0E763A825C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17D7C277-92E1-49C9-81D2-6554B90A9F78}"/>
              </a:ext>
            </a:extLst>
          </p:cNvPr>
          <p:cNvSpPr txBox="1">
            <a:spLocks/>
          </p:cNvSpPr>
          <p:nvPr/>
        </p:nvSpPr>
        <p:spPr>
          <a:xfrm>
            <a:off x="6376894" y="2307254"/>
            <a:ext cx="5660188" cy="3651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물체의 모션을 만들어내는 힘과 토크를 구해가는 과정 중에 </a:t>
            </a:r>
            <a:r>
              <a:rPr lang="en-US" altLang="ko-KR" sz="1600" b="1" dirty="0"/>
              <a:t>Euler-Lagrange </a:t>
            </a:r>
            <a:r>
              <a:rPr lang="ko-KR" altLang="en-US" sz="1600" b="1" dirty="0"/>
              <a:t>방식과 </a:t>
            </a:r>
            <a:r>
              <a:rPr lang="en-US" altLang="ko-KR" sz="1600" b="1" dirty="0"/>
              <a:t>Newton-Euler </a:t>
            </a:r>
            <a:r>
              <a:rPr lang="ko-KR" altLang="en-US" sz="1600" b="1" dirty="0"/>
              <a:t>방식 총 두 가지의 방식이 있다는 것을 알게 되었습니다</a:t>
            </a:r>
            <a:r>
              <a:rPr lang="en-US" altLang="ko-KR" sz="1600" b="1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n-link robot</a:t>
            </a:r>
            <a:r>
              <a:rPr lang="ko-KR" altLang="en-US" sz="1600" b="1" dirty="0"/>
              <a:t>의 총</a:t>
            </a:r>
            <a:r>
              <a:rPr lang="en-US" altLang="ko-KR" sz="1600" b="1" dirty="0"/>
              <a:t> potential energy </a:t>
            </a:r>
            <a:r>
              <a:rPr lang="ko-KR" altLang="en-US" sz="1600" b="1" dirty="0"/>
              <a:t>와</a:t>
            </a:r>
            <a:r>
              <a:rPr lang="en-US" altLang="ko-KR" sz="1600" b="1" dirty="0"/>
              <a:t>  kinetic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energy</a:t>
            </a:r>
            <a:r>
              <a:rPr lang="ko-KR" altLang="en-US" sz="1600" b="1" dirty="0"/>
              <a:t>를 구하는 방식을 배우고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라그랑지안을</a:t>
            </a:r>
            <a:r>
              <a:rPr lang="ko-KR" altLang="en-US" sz="1600" b="1" dirty="0"/>
              <a:t> 사용하여 나타내는 법을 배웠습니다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600" b="1" dirty="0"/>
              <a:t>차후 강의를 수강 후 복습 할 예정입니다</a:t>
            </a:r>
            <a:r>
              <a:rPr lang="en-US" altLang="ko-KR" sz="1600" b="1" dirty="0"/>
              <a:t>. </a:t>
            </a:r>
          </a:p>
        </p:txBody>
      </p:sp>
      <p:pic>
        <p:nvPicPr>
          <p:cNvPr id="7" name="그림 6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B74D516-01A3-32D9-070B-F8A6C0E02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727214"/>
            <a:ext cx="6014944" cy="42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2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42CF4-424D-506D-3668-6AFFDA76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ROS2 </a:t>
            </a:r>
            <a:r>
              <a:rPr lang="ko-KR" altLang="en-US" b="1" dirty="0"/>
              <a:t>공부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5F506-9327-9F15-6D7C-EB4DA01509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ROS 2</a:t>
            </a:r>
            <a:r>
              <a:rPr lang="ko-KR" altLang="en-US" b="1" dirty="0"/>
              <a:t>로 시작하는 로봇 프로그래밍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188C9C-BB0C-E94E-81F9-F80BD3FD3F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5441C7E-91FE-18EC-DF9F-F93AE2E47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51" y="1842713"/>
            <a:ext cx="7576298" cy="26994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BD7A3C-2D3A-F71F-52BA-82BA6EF9B4BB}"/>
              </a:ext>
            </a:extLst>
          </p:cNvPr>
          <p:cNvSpPr txBox="1"/>
          <p:nvPr/>
        </p:nvSpPr>
        <p:spPr>
          <a:xfrm>
            <a:off x="2694417" y="5029453"/>
            <a:ext cx="6803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ROS2</a:t>
            </a:r>
            <a:r>
              <a:rPr lang="ko-KR" altLang="en-US" sz="1400" b="1" dirty="0"/>
              <a:t>에 관한 간단한 </a:t>
            </a:r>
            <a:r>
              <a:rPr lang="ko-KR" altLang="en-US" sz="1400" b="1" dirty="0" err="1"/>
              <a:t>인트로</a:t>
            </a:r>
            <a:r>
              <a:rPr lang="ko-KR" altLang="en-US" sz="1400" b="1" dirty="0"/>
              <a:t> 내용을 공부했습니다</a:t>
            </a:r>
            <a:r>
              <a:rPr lang="en-US" altLang="ko-KR" sz="1400" b="1" dirty="0"/>
              <a:t>. ROS1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ROS2 </a:t>
            </a:r>
            <a:r>
              <a:rPr lang="ko-KR" altLang="en-US" sz="1400" b="1" dirty="0"/>
              <a:t>사이의 차이점에 대해서 알게 되었습니다</a:t>
            </a:r>
            <a:r>
              <a:rPr lang="en-US" altLang="ko-KR" sz="1400" b="1" dirty="0"/>
              <a:t>.  </a:t>
            </a:r>
            <a:r>
              <a:rPr lang="ko-KR" altLang="en-US" sz="1400" b="1" dirty="0"/>
              <a:t>하지만</a:t>
            </a:r>
            <a:r>
              <a:rPr lang="en-US" altLang="ko-KR" sz="1400" b="1" dirty="0"/>
              <a:t>, ROS1</a:t>
            </a:r>
            <a:r>
              <a:rPr lang="ko-KR" altLang="en-US" sz="1400" b="1" dirty="0"/>
              <a:t>을 사용해보진 않았기에 크게 와닿지는 않았습니다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0994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126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나눔고딕OTF</vt:lpstr>
      <vt:lpstr>나눔명조OTF ExtraBold</vt:lpstr>
      <vt:lpstr>나눔스퀘어OTF_ac</vt:lpstr>
      <vt:lpstr>마루 부리OTF 굵은</vt:lpstr>
      <vt:lpstr>마루 부리OTF 조금굵은</vt:lpstr>
      <vt:lpstr>맑은 고딕</vt:lpstr>
      <vt:lpstr>Arial</vt:lpstr>
      <vt:lpstr>Franklin Gothic Demi Cond</vt:lpstr>
      <vt:lpstr>Office 테마</vt:lpstr>
      <vt:lpstr>21100196</vt:lpstr>
      <vt:lpstr>로봇 자코비안 수강</vt:lpstr>
      <vt:lpstr>로봇 동역학 수강 중</vt:lpstr>
      <vt:lpstr>ROS2 공부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부제목 입력</dc:title>
  <dc:creator>권나현</dc:creator>
  <cp:lastModifiedBy>민우 조</cp:lastModifiedBy>
  <cp:revision>17</cp:revision>
  <dcterms:created xsi:type="dcterms:W3CDTF">2023-07-20T19:53:34Z</dcterms:created>
  <dcterms:modified xsi:type="dcterms:W3CDTF">2025-02-21T08:34:08Z</dcterms:modified>
</cp:coreProperties>
</file>