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35" r:id="rId3"/>
    <p:sldId id="331" r:id="rId4"/>
    <p:sldId id="332" r:id="rId5"/>
    <p:sldId id="33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0F0F0F"/>
    <a:srgbClr val="FF0000"/>
    <a:srgbClr val="FFFFFF"/>
    <a:srgbClr val="FFCCCC"/>
    <a:srgbClr val="000000"/>
    <a:srgbClr val="0000FF"/>
    <a:srgbClr val="0066FF"/>
    <a:srgbClr val="1F1F1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6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EBD0AB-BCBB-0118-5A80-DA7347617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FCE9EE-D300-DE8D-B423-0568C23473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C7B17-1A89-43CE-83E6-B5D9BEA54F5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AFDCC3-6924-C76E-BE17-936ABBF786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DAAFA3-AD89-91A2-3F7F-2906198481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015C7-A97D-4CA9-BF79-D1804787A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11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AEFEA-1FD0-4564-BFBC-3007BDECC2E2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7A840-B931-45C3-B348-E95BF93F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8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244BA0-D725-D004-8FFA-C66E9FE53C52}"/>
              </a:ext>
            </a:extLst>
          </p:cNvPr>
          <p:cNvSpPr/>
          <p:nvPr userDrawn="1"/>
        </p:nvSpPr>
        <p:spPr>
          <a:xfrm>
            <a:off x="0" y="3524623"/>
            <a:ext cx="12192000" cy="3333377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84E00A-C976-3478-5434-F4F72E5803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0001" y="5930338"/>
            <a:ext cx="8348385" cy="548084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이름을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1C42AFF-31BB-3DBA-135C-EAD2F5418E0C}"/>
              </a:ext>
            </a:extLst>
          </p:cNvPr>
          <p:cNvCxnSpPr/>
          <p:nvPr userDrawn="1"/>
        </p:nvCxnSpPr>
        <p:spPr>
          <a:xfrm>
            <a:off x="6172200" y="6478422"/>
            <a:ext cx="5756186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8" name="그림 37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E6C6C0F2-1658-D905-877A-B756102680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565993"/>
            <a:ext cx="5639768" cy="2846238"/>
          </a:xfrm>
          <a:prstGeom prst="rect">
            <a:avLst/>
          </a:prstGeom>
        </p:spPr>
      </p:pic>
      <p:sp>
        <p:nvSpPr>
          <p:cNvPr id="42" name="제목 41">
            <a:extLst>
              <a:ext uri="{FF2B5EF4-FFF2-40B4-BE49-F238E27FC236}">
                <a16:creationId xmlns:a16="http://schemas.microsoft.com/office/drawing/2014/main" id="{0F2CAB11-06C9-B8E7-8652-D763267BD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7386" y="5192303"/>
            <a:ext cx="6731000" cy="734142"/>
          </a:xfrm>
        </p:spPr>
        <p:txBody>
          <a:bodyPr>
            <a:normAutofit/>
          </a:bodyPr>
          <a:lstStyle>
            <a:lvl1pPr algn="r">
              <a:defRPr sz="4400">
                <a:solidFill>
                  <a:schemeClr val="bg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defRPr>
            </a:lvl1pPr>
          </a:lstStyle>
          <a:p>
            <a:r>
              <a:rPr lang="ko-KR" altLang="en-US" dirty="0"/>
              <a:t>미팅 날짜 입력</a:t>
            </a:r>
          </a:p>
        </p:txBody>
      </p:sp>
    </p:spTree>
    <p:extLst>
      <p:ext uri="{BB962C8B-B14F-4D97-AF65-F5344CB8AC3E}">
        <p14:creationId xmlns:p14="http://schemas.microsoft.com/office/powerpoint/2010/main" val="228282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9C28DE0-5DA6-55E9-FED8-3E62C4DE25EB}"/>
              </a:ext>
            </a:extLst>
          </p:cNvPr>
          <p:cNvSpPr/>
          <p:nvPr userDrawn="1"/>
        </p:nvSpPr>
        <p:spPr>
          <a:xfrm>
            <a:off x="3606800" y="0"/>
            <a:ext cx="8585200" cy="6858000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1DC33E4-9B4A-5D59-7A0C-E277CBD565C9}"/>
              </a:ext>
            </a:extLst>
          </p:cNvPr>
          <p:cNvSpPr/>
          <p:nvPr userDrawn="1"/>
        </p:nvSpPr>
        <p:spPr>
          <a:xfrm>
            <a:off x="0" y="0"/>
            <a:ext cx="3606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7" name="그림 116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2685D226-5374-9DC9-8A68-2DCD59A46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364407"/>
            <a:ext cx="5639768" cy="2846238"/>
          </a:xfrm>
          <a:prstGeom prst="rect">
            <a:avLst/>
          </a:prstGeom>
        </p:spPr>
      </p:pic>
      <p:sp>
        <p:nvSpPr>
          <p:cNvPr id="124" name="제목 123">
            <a:extLst>
              <a:ext uri="{FF2B5EF4-FFF2-40B4-BE49-F238E27FC236}">
                <a16:creationId xmlns:a16="http://schemas.microsoft.com/office/drawing/2014/main" id="{FBA234E1-2408-7FF0-E23E-7B211F75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0200" y="2146755"/>
            <a:ext cx="908050" cy="67015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33" name="텍스트 개체 틀 132">
            <a:extLst>
              <a:ext uri="{FF2B5EF4-FFF2-40B4-BE49-F238E27FC236}">
                <a16:creationId xmlns:a16="http://schemas.microsoft.com/office/drawing/2014/main" id="{B6BDA5E2-DA64-618B-2962-B374D93839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200" y="2816906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34" name="텍스트 개체 틀 132">
            <a:extLst>
              <a:ext uri="{FF2B5EF4-FFF2-40B4-BE49-F238E27FC236}">
                <a16:creationId xmlns:a16="http://schemas.microsoft.com/office/drawing/2014/main" id="{4C21673D-BB4F-93B0-E201-8A979E421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200" y="3536270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35" name="텍스트 개체 틀 132">
            <a:extLst>
              <a:ext uri="{FF2B5EF4-FFF2-40B4-BE49-F238E27FC236}">
                <a16:creationId xmlns:a16="http://schemas.microsoft.com/office/drawing/2014/main" id="{EDA5BEF7-20A7-181A-EDF9-D6E87B75BC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200" y="4255634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36" name="텍스트 개체 틀 132">
            <a:extLst>
              <a:ext uri="{FF2B5EF4-FFF2-40B4-BE49-F238E27FC236}">
                <a16:creationId xmlns:a16="http://schemas.microsoft.com/office/drawing/2014/main" id="{F5558A42-7201-111D-50E5-A25220EC3D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1312" y="4974998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37" name="텍스트 개체 틀 132">
            <a:extLst>
              <a:ext uri="{FF2B5EF4-FFF2-40B4-BE49-F238E27FC236}">
                <a16:creationId xmlns:a16="http://schemas.microsoft.com/office/drawing/2014/main" id="{CB59C18D-A704-BF8D-EC1E-1608EF52E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1312" y="5694362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41" name="텍스트 개체 틀 140">
            <a:extLst>
              <a:ext uri="{FF2B5EF4-FFF2-40B4-BE49-F238E27FC236}">
                <a16:creationId xmlns:a16="http://schemas.microsoft.com/office/drawing/2014/main" id="{1BB7C4DB-61FC-3038-F5EB-496E82D691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0652" y="2307717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2" name="텍스트 개체 틀 140">
            <a:extLst>
              <a:ext uri="{FF2B5EF4-FFF2-40B4-BE49-F238E27FC236}">
                <a16:creationId xmlns:a16="http://schemas.microsoft.com/office/drawing/2014/main" id="{6BFD30C2-59D6-3A8D-BA58-F18224FBDF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0652" y="2981042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3" name="텍스트 개체 틀 140">
            <a:extLst>
              <a:ext uri="{FF2B5EF4-FFF2-40B4-BE49-F238E27FC236}">
                <a16:creationId xmlns:a16="http://schemas.microsoft.com/office/drawing/2014/main" id="{9B01DD53-1AA7-0101-B2F4-CE6BCF0BCB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0652" y="3706605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4" name="텍스트 개체 틀 140">
            <a:extLst>
              <a:ext uri="{FF2B5EF4-FFF2-40B4-BE49-F238E27FC236}">
                <a16:creationId xmlns:a16="http://schemas.microsoft.com/office/drawing/2014/main" id="{D9F2EEA8-3730-72FE-61C8-51E57C003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652" y="443216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5" name="텍스트 개체 틀 140">
            <a:extLst>
              <a:ext uri="{FF2B5EF4-FFF2-40B4-BE49-F238E27FC236}">
                <a16:creationId xmlns:a16="http://schemas.microsoft.com/office/drawing/2014/main" id="{DD09131C-F743-ABD3-92F6-5CB2DA337E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52" y="5139134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6" name="텍스트 개체 틀 140">
            <a:extLst>
              <a:ext uri="{FF2B5EF4-FFF2-40B4-BE49-F238E27FC236}">
                <a16:creationId xmlns:a16="http://schemas.microsoft.com/office/drawing/2014/main" id="{151F1205-8317-677A-3D8D-66814036E0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2" y="585849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B3AA4CA-2F9C-6137-8683-2639CF6ACB22}"/>
              </a:ext>
            </a:extLst>
          </p:cNvPr>
          <p:cNvCxnSpPr/>
          <p:nvPr userDrawn="1"/>
        </p:nvCxnSpPr>
        <p:spPr>
          <a:xfrm>
            <a:off x="403225" y="1612900"/>
            <a:ext cx="11385550" cy="0"/>
          </a:xfrm>
          <a:prstGeom prst="line">
            <a:avLst/>
          </a:prstGeom>
          <a:ln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1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1DC33E4-9B4A-5D59-7A0C-E277CBD565C9}"/>
              </a:ext>
            </a:extLst>
          </p:cNvPr>
          <p:cNvSpPr/>
          <p:nvPr userDrawn="1"/>
        </p:nvSpPr>
        <p:spPr>
          <a:xfrm>
            <a:off x="0" y="0"/>
            <a:ext cx="3606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7" name="그림 116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2685D226-5374-9DC9-8A68-2DCD59A46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364407"/>
            <a:ext cx="5639768" cy="2846238"/>
          </a:xfrm>
          <a:prstGeom prst="rect">
            <a:avLst/>
          </a:prstGeom>
        </p:spPr>
      </p:pic>
      <p:sp>
        <p:nvSpPr>
          <p:cNvPr id="124" name="제목 123">
            <a:extLst>
              <a:ext uri="{FF2B5EF4-FFF2-40B4-BE49-F238E27FC236}">
                <a16:creationId xmlns:a16="http://schemas.microsoft.com/office/drawing/2014/main" id="{FBA234E1-2408-7FF0-E23E-7B211F75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0200" y="2146755"/>
            <a:ext cx="908050" cy="67015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33" name="텍스트 개체 틀 132">
            <a:extLst>
              <a:ext uri="{FF2B5EF4-FFF2-40B4-BE49-F238E27FC236}">
                <a16:creationId xmlns:a16="http://schemas.microsoft.com/office/drawing/2014/main" id="{B6BDA5E2-DA64-618B-2962-B374D93839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200" y="2816906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34" name="텍스트 개체 틀 132">
            <a:extLst>
              <a:ext uri="{FF2B5EF4-FFF2-40B4-BE49-F238E27FC236}">
                <a16:creationId xmlns:a16="http://schemas.microsoft.com/office/drawing/2014/main" id="{4C21673D-BB4F-93B0-E201-8A979E421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200" y="3536270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35" name="텍스트 개체 틀 132">
            <a:extLst>
              <a:ext uri="{FF2B5EF4-FFF2-40B4-BE49-F238E27FC236}">
                <a16:creationId xmlns:a16="http://schemas.microsoft.com/office/drawing/2014/main" id="{EDA5BEF7-20A7-181A-EDF9-D6E87B75BC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200" y="4255634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36" name="텍스트 개체 틀 132">
            <a:extLst>
              <a:ext uri="{FF2B5EF4-FFF2-40B4-BE49-F238E27FC236}">
                <a16:creationId xmlns:a16="http://schemas.microsoft.com/office/drawing/2014/main" id="{F5558A42-7201-111D-50E5-A25220EC3D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1312" y="4974998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37" name="텍스트 개체 틀 132">
            <a:extLst>
              <a:ext uri="{FF2B5EF4-FFF2-40B4-BE49-F238E27FC236}">
                <a16:creationId xmlns:a16="http://schemas.microsoft.com/office/drawing/2014/main" id="{CB59C18D-A704-BF8D-EC1E-1608EF52E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1312" y="5694362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41" name="텍스트 개체 틀 140">
            <a:extLst>
              <a:ext uri="{FF2B5EF4-FFF2-40B4-BE49-F238E27FC236}">
                <a16:creationId xmlns:a16="http://schemas.microsoft.com/office/drawing/2014/main" id="{1BB7C4DB-61FC-3038-F5EB-496E82D691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0652" y="2307717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2" name="텍스트 개체 틀 140">
            <a:extLst>
              <a:ext uri="{FF2B5EF4-FFF2-40B4-BE49-F238E27FC236}">
                <a16:creationId xmlns:a16="http://schemas.microsoft.com/office/drawing/2014/main" id="{6BFD30C2-59D6-3A8D-BA58-F18224FBDF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0652" y="2981042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3" name="텍스트 개체 틀 140">
            <a:extLst>
              <a:ext uri="{FF2B5EF4-FFF2-40B4-BE49-F238E27FC236}">
                <a16:creationId xmlns:a16="http://schemas.microsoft.com/office/drawing/2014/main" id="{9B01DD53-1AA7-0101-B2F4-CE6BCF0BCB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0652" y="3706605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4" name="텍스트 개체 틀 140">
            <a:extLst>
              <a:ext uri="{FF2B5EF4-FFF2-40B4-BE49-F238E27FC236}">
                <a16:creationId xmlns:a16="http://schemas.microsoft.com/office/drawing/2014/main" id="{D9F2EEA8-3730-72FE-61C8-51E57C003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652" y="443216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5" name="텍스트 개체 틀 140">
            <a:extLst>
              <a:ext uri="{FF2B5EF4-FFF2-40B4-BE49-F238E27FC236}">
                <a16:creationId xmlns:a16="http://schemas.microsoft.com/office/drawing/2014/main" id="{DD09131C-F743-ABD3-92F6-5CB2DA337E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52" y="5139134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6" name="텍스트 개체 틀 140">
            <a:extLst>
              <a:ext uri="{FF2B5EF4-FFF2-40B4-BE49-F238E27FC236}">
                <a16:creationId xmlns:a16="http://schemas.microsoft.com/office/drawing/2014/main" id="{151F1205-8317-677A-3D8D-66814036E0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2" y="585849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B3AA4CA-2F9C-6137-8683-2639CF6ACB22}"/>
              </a:ext>
            </a:extLst>
          </p:cNvPr>
          <p:cNvCxnSpPr/>
          <p:nvPr userDrawn="1"/>
        </p:nvCxnSpPr>
        <p:spPr>
          <a:xfrm>
            <a:off x="403225" y="1612900"/>
            <a:ext cx="11385550" cy="0"/>
          </a:xfrm>
          <a:prstGeom prst="line">
            <a:avLst/>
          </a:prstGeom>
          <a:ln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37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AF33F91-796E-F7B4-F82E-AB32AD043907}"/>
              </a:ext>
            </a:extLst>
          </p:cNvPr>
          <p:cNvSpPr/>
          <p:nvPr userDrawn="1"/>
        </p:nvSpPr>
        <p:spPr>
          <a:xfrm>
            <a:off x="3606800" y="0"/>
            <a:ext cx="8585200" cy="6858000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8827371D-2C35-EAB2-F2AE-F8C2F27130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364407"/>
            <a:ext cx="5639768" cy="2846238"/>
          </a:xfrm>
          <a:prstGeom prst="rect">
            <a:avLst/>
          </a:prstGeom>
        </p:spPr>
      </p:pic>
      <p:sp>
        <p:nvSpPr>
          <p:cNvPr id="6" name="제목 123">
            <a:extLst>
              <a:ext uri="{FF2B5EF4-FFF2-40B4-BE49-F238E27FC236}">
                <a16:creationId xmlns:a16="http://schemas.microsoft.com/office/drawing/2014/main" id="{C27ED4FF-0490-4162-31DD-908E7742E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0200" y="2146755"/>
            <a:ext cx="908050" cy="670151"/>
          </a:xfrm>
        </p:spPr>
        <p:txBody>
          <a:bodyPr/>
          <a:lstStyle>
            <a:lvl1pPr>
              <a:defRPr b="1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7" name="텍스트 개체 틀 132">
            <a:extLst>
              <a:ext uri="{FF2B5EF4-FFF2-40B4-BE49-F238E27FC236}">
                <a16:creationId xmlns:a16="http://schemas.microsoft.com/office/drawing/2014/main" id="{E0CA3AB4-F1D1-C555-B497-7280E413B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200" y="2816906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8" name="텍스트 개체 틀 132">
            <a:extLst>
              <a:ext uri="{FF2B5EF4-FFF2-40B4-BE49-F238E27FC236}">
                <a16:creationId xmlns:a16="http://schemas.microsoft.com/office/drawing/2014/main" id="{1CAE7D92-967F-7EE7-02AC-B0B318254D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200" y="3536270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9" name="텍스트 개체 틀 132">
            <a:extLst>
              <a:ext uri="{FF2B5EF4-FFF2-40B4-BE49-F238E27FC236}">
                <a16:creationId xmlns:a16="http://schemas.microsoft.com/office/drawing/2014/main" id="{6A089ADA-80D4-26B9-673B-44D1690099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200" y="4255634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0" name="텍스트 개체 틀 132">
            <a:extLst>
              <a:ext uri="{FF2B5EF4-FFF2-40B4-BE49-F238E27FC236}">
                <a16:creationId xmlns:a16="http://schemas.microsoft.com/office/drawing/2014/main" id="{F714C85F-A6A2-88F8-7BED-CE1487FF1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1312" y="4974998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1" name="텍스트 개체 틀 132">
            <a:extLst>
              <a:ext uri="{FF2B5EF4-FFF2-40B4-BE49-F238E27FC236}">
                <a16:creationId xmlns:a16="http://schemas.microsoft.com/office/drawing/2014/main" id="{2A34D2FE-9127-AB1B-CB6E-E82D3C0C89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1312" y="5694362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2" name="텍스트 개체 틀 140">
            <a:extLst>
              <a:ext uri="{FF2B5EF4-FFF2-40B4-BE49-F238E27FC236}">
                <a16:creationId xmlns:a16="http://schemas.microsoft.com/office/drawing/2014/main" id="{E97C8DFB-6E5D-6A54-71E0-64434DCCD9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0652" y="2307717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3" name="텍스트 개체 틀 140">
            <a:extLst>
              <a:ext uri="{FF2B5EF4-FFF2-40B4-BE49-F238E27FC236}">
                <a16:creationId xmlns:a16="http://schemas.microsoft.com/office/drawing/2014/main" id="{810D75F9-CEF8-F990-94D5-E3803DDB74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0652" y="2981042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" name="텍스트 개체 틀 140">
            <a:extLst>
              <a:ext uri="{FF2B5EF4-FFF2-40B4-BE49-F238E27FC236}">
                <a16:creationId xmlns:a16="http://schemas.microsoft.com/office/drawing/2014/main" id="{DEDDC154-F09F-9E97-CA1E-C37E4A39FC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0652" y="3706605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5" name="텍스트 개체 틀 140">
            <a:extLst>
              <a:ext uri="{FF2B5EF4-FFF2-40B4-BE49-F238E27FC236}">
                <a16:creationId xmlns:a16="http://schemas.microsoft.com/office/drawing/2014/main" id="{AB12217B-5F25-2DDC-487D-FF746327D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652" y="443216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6" name="텍스트 개체 틀 140">
            <a:extLst>
              <a:ext uri="{FF2B5EF4-FFF2-40B4-BE49-F238E27FC236}">
                <a16:creationId xmlns:a16="http://schemas.microsoft.com/office/drawing/2014/main" id="{CDE23B3A-CF32-C298-6DDB-10AF11D958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52" y="5139134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7" name="텍스트 개체 틀 140">
            <a:extLst>
              <a:ext uri="{FF2B5EF4-FFF2-40B4-BE49-F238E27FC236}">
                <a16:creationId xmlns:a16="http://schemas.microsoft.com/office/drawing/2014/main" id="{7632AA23-D3C8-44EA-D81D-D0CA1C9D2C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2" y="585849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0063C6-1C67-CEED-E6BC-8FB432C44E69}"/>
              </a:ext>
            </a:extLst>
          </p:cNvPr>
          <p:cNvCxnSpPr/>
          <p:nvPr userDrawn="1"/>
        </p:nvCxnSpPr>
        <p:spPr>
          <a:xfrm>
            <a:off x="403225" y="1612900"/>
            <a:ext cx="11385550" cy="0"/>
          </a:xfrm>
          <a:prstGeom prst="line">
            <a:avLst/>
          </a:prstGeom>
          <a:ln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4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23D2D-09D1-1886-E950-F1C41BD1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446CB-6E7C-B57B-3390-3FBF957F2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1DE4E-3726-CBEE-0357-91478A74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81D8-36AB-467C-8431-70E1FA902C5E}" type="datetime1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63580-8B5F-2C83-AFB2-6217867A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46372-186E-2B3D-C64B-30EC909D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30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7C715-3113-B5E2-ACE0-8B202F0F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EE09C-BB41-D464-BF2A-EFB3415CA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9A39AF-3791-874B-EA82-49A1E8E5F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D8DF98-0CD5-0CF1-2615-26DF8B71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FEC2-4B64-4D69-BB65-0F6A21894B39}" type="datetime1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28824-0EB3-661A-5569-DC2781BA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27A95-3EDC-3192-2AB3-962C83A2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50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16B85-F993-09E6-94A1-BC76AAFD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313003-D7FD-C439-311C-96176CC6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72C6-1A6D-4DF4-9DB1-118B35AF9F82}" type="datetime1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4E8E0B-FADE-8F4E-4E9C-63D85052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F6DCA1-E78A-730E-15F0-5E082E26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5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AD54A7-7A9D-C322-A3B3-1B9FEB22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D713-56E3-400C-8B92-6462C9332D3D}" type="datetime1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CA1377-5A68-F602-A3D6-241B2D94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048D17-D532-FF24-1A67-8E540ABA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73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446AA-12AC-90F0-AE03-88AA6E50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629C-57B8-77B6-2DDD-DE19035C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8C40E-6FA9-F4FF-481C-2428F1E4B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675F0-2AF0-C09E-2935-97255D89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F007-AFD6-4C61-A0B0-483FF601CEA2}" type="datetime1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0EF1A-E7DD-59FF-904E-EE30A97F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D02FEB-492D-C976-32C8-1DCA32A4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73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FF740-E263-5DF1-1218-605F823D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D17B99-7173-4ABC-8FA4-B406894C9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C456D-1F15-F2F4-2B6B-C8941CB5D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5F1603-AD4C-74DD-EA33-4B83FAA0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1DFF-7F65-4AD7-A72F-C83E75650CF3}" type="datetime1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FAD07-6D5C-2C4D-93B7-CDA775FA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45116-4F97-09A9-818E-63833B5D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36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3173-C290-5793-D759-CFE67FFB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DBBE0-EB41-5325-CC99-5F9B4267D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1E3E4-3FFA-9736-3772-40991B46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8B2E-171C-4CEA-8810-C9117E2394EC}" type="datetime1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2AE36-F529-1966-587D-7967B1AE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7D259-D3E5-E330-ACBF-E0C7060D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5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57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FF0ED8-B70A-3A81-EDCB-E717C6976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76DC81-5757-850C-F818-05F09CC12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B23F1-58CD-7930-D3F5-32C1F352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8806-DB14-404D-8171-7B1B76E89300}" type="datetime1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6262A-EFE4-F387-427D-EC7847F7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8E075-BE1E-9EDF-1B3D-E0CC4D33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4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</p:cNvCxnSpPr>
          <p:nvPr userDrawn="1"/>
        </p:nvCxnSpPr>
        <p:spPr>
          <a:xfrm>
            <a:off x="361950" y="5782583"/>
            <a:ext cx="114681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3C2B4CF-08D1-61F2-EDD1-132ACE9C92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1950" y="5918200"/>
            <a:ext cx="11055350" cy="7429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설명을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72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5FB74B1-747C-467F-D9F4-1E3826802F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1950" y="1813615"/>
            <a:ext cx="7029450" cy="416534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513583A-2964-A858-4845-A2E81ED7F2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32501" y="1813358"/>
            <a:ext cx="4279900" cy="4165600"/>
          </a:xfrm>
        </p:spPr>
        <p:txBody>
          <a:bodyPr>
            <a:normAutofit/>
          </a:bodyPr>
          <a:lstStyle>
            <a:lvl1pPr>
              <a:defRPr sz="2400"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그림에</a:t>
            </a:r>
            <a:r>
              <a:rPr lang="en-US" altLang="ko-KR" dirty="0"/>
              <a:t> </a:t>
            </a:r>
            <a:r>
              <a:rPr lang="ko-KR" altLang="en-US" dirty="0"/>
              <a:t>대한 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6931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5D36F0-C8F1-16A8-691B-22E937A2FDBE}"/>
              </a:ext>
            </a:extLst>
          </p:cNvPr>
          <p:cNvSpPr/>
          <p:nvPr userDrawn="1"/>
        </p:nvSpPr>
        <p:spPr>
          <a:xfrm>
            <a:off x="0" y="1568384"/>
            <a:ext cx="7628544" cy="4748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  <p:sp>
        <p:nvSpPr>
          <p:cNvPr id="5" name="미디어 개체 틀 4">
            <a:extLst>
              <a:ext uri="{FF2B5EF4-FFF2-40B4-BE49-F238E27FC236}">
                <a16:creationId xmlns:a16="http://schemas.microsoft.com/office/drawing/2014/main" id="{1742E20A-BECD-5917-33FE-5AD53021280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0" y="1568383"/>
            <a:ext cx="7628545" cy="429027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77F2FB3D-A623-2D69-607F-7D4A73C1C0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930516"/>
            <a:ext cx="7628544" cy="36512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EFEF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영상 제목 입력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0323CDC9-8356-FBDA-7E0C-7954873F8E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72400" y="1568381"/>
            <a:ext cx="4057650" cy="4361917"/>
          </a:xfrm>
        </p:spPr>
        <p:txBody>
          <a:bodyPr>
            <a:normAutofit/>
          </a:bodyPr>
          <a:lstStyle>
            <a:lvl1pPr>
              <a:defRPr sz="2400"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영상에</a:t>
            </a:r>
            <a:r>
              <a:rPr lang="en-US" altLang="ko-KR" dirty="0"/>
              <a:t> </a:t>
            </a:r>
            <a:r>
              <a:rPr lang="ko-KR" altLang="en-US" dirty="0"/>
              <a:t>대한 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9092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379599" y="386721"/>
            <a:ext cx="9356538" cy="45719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8777102" y="386721"/>
            <a:ext cx="30352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858"/>
            <a:ext cx="11088501" cy="55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379599" y="386721"/>
            <a:ext cx="9356538" cy="45719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8777102" y="386721"/>
            <a:ext cx="30352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99" y="6053984"/>
            <a:ext cx="1202329" cy="60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7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DDE8A5-516F-0E31-B5D9-3B7C2D0EAB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99" y="6053984"/>
            <a:ext cx="1202329" cy="60678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6DFDCDC-91F2-37E4-2C77-4E864EB21A46}"/>
              </a:ext>
            </a:extLst>
          </p:cNvPr>
          <p:cNvSpPr/>
          <p:nvPr userDrawn="1"/>
        </p:nvSpPr>
        <p:spPr>
          <a:xfrm>
            <a:off x="379599" y="386721"/>
            <a:ext cx="9356538" cy="45719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ACE0BD-4BDD-F1CE-BE48-5B87E1C91D8D}"/>
              </a:ext>
            </a:extLst>
          </p:cNvPr>
          <p:cNvSpPr/>
          <p:nvPr userDrawn="1"/>
        </p:nvSpPr>
        <p:spPr>
          <a:xfrm>
            <a:off x="8777102" y="386721"/>
            <a:ext cx="30352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CE757-D8ED-A41B-4A79-81DBC261EC3F}"/>
              </a:ext>
            </a:extLst>
          </p:cNvPr>
          <p:cNvSpPr txBox="1"/>
          <p:nvPr userDrawn="1"/>
        </p:nvSpPr>
        <p:spPr>
          <a:xfrm>
            <a:off x="1024695" y="6218086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LAB</a:t>
            </a:r>
            <a:endParaRPr lang="ko-KR" altLang="en-US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030265F-D5D3-E97E-C031-BEEDD1A75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7" name="텍스트 개체 틀 13">
            <a:extLst>
              <a:ext uri="{FF2B5EF4-FFF2-40B4-BE49-F238E27FC236}">
                <a16:creationId xmlns:a16="http://schemas.microsoft.com/office/drawing/2014/main" id="{FC0C03EB-619D-C86F-076C-7AC6B5F937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08215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DDE8A5-516F-0E31-B5D9-3B7C2D0EAB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99" y="6053984"/>
            <a:ext cx="1202329" cy="60678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6DFDCDC-91F2-37E4-2C77-4E864EB21A46}"/>
              </a:ext>
            </a:extLst>
          </p:cNvPr>
          <p:cNvSpPr/>
          <p:nvPr userDrawn="1"/>
        </p:nvSpPr>
        <p:spPr>
          <a:xfrm>
            <a:off x="379599" y="386721"/>
            <a:ext cx="9356538" cy="45719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ACE0BD-4BDD-F1CE-BE48-5B87E1C91D8D}"/>
              </a:ext>
            </a:extLst>
          </p:cNvPr>
          <p:cNvSpPr/>
          <p:nvPr userDrawn="1"/>
        </p:nvSpPr>
        <p:spPr>
          <a:xfrm>
            <a:off x="8777102" y="386721"/>
            <a:ext cx="303529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CE757-D8ED-A41B-4A79-81DBC261EC3F}"/>
              </a:ext>
            </a:extLst>
          </p:cNvPr>
          <p:cNvSpPr txBox="1"/>
          <p:nvPr userDrawn="1"/>
        </p:nvSpPr>
        <p:spPr>
          <a:xfrm>
            <a:off x="1024695" y="6218086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LAB</a:t>
            </a:r>
            <a:endParaRPr lang="ko-KR" altLang="en-US" b="1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182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BD97D0-9F35-EC3D-CD21-DB93256C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F94C7-AF02-2784-2BD1-1F6AFBC8E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BE0C4-0CB5-A810-460E-B29DF6061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8FDE8-EC5A-406B-AB21-EBA993C600AD}" type="datetime1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A9DD7-C2B5-3F67-EBC6-C414FF7ED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09683-4EC5-63F3-0C35-0B6FAFC6E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8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6" r:id="rId3"/>
    <p:sldLayoutId id="2147483662" r:id="rId4"/>
    <p:sldLayoutId id="2147483663" r:id="rId5"/>
    <p:sldLayoutId id="2147483664" r:id="rId6"/>
    <p:sldLayoutId id="2147483665" r:id="rId7"/>
    <p:sldLayoutId id="2147483667" r:id="rId8"/>
    <p:sldLayoutId id="2147483668" r:id="rId9"/>
    <p:sldLayoutId id="2147483651" r:id="rId10"/>
    <p:sldLayoutId id="2147483661" r:id="rId11"/>
    <p:sldLayoutId id="2147483660" r:id="rId12"/>
    <p:sldLayoutId id="2147483650" r:id="rId13"/>
    <p:sldLayoutId id="2147483652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EaiGhSkVH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E464E9F-C43B-6E93-460F-CF59D8497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Kwon</a:t>
            </a:r>
            <a:r>
              <a:rPr lang="ko-KR" altLang="en-US" dirty="0"/>
              <a:t> </a:t>
            </a:r>
            <a:r>
              <a:rPr lang="en-US" altLang="ko-KR" dirty="0" err="1"/>
              <a:t>Nahyun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108079-0DE7-ED1D-6B0C-6D8F7A70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2024.07.17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08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D51C-5ED4-29B3-2F68-634BAB99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603849"/>
            <a:ext cx="11322050" cy="44450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요청 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6D8A04-98B1-C89D-D75F-ECBF7E6000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E8868-3BB1-37B5-05F8-ECA48BA9BCB7}"/>
              </a:ext>
            </a:extLst>
          </p:cNvPr>
          <p:cNvSpPr txBox="1"/>
          <p:nvPr/>
        </p:nvSpPr>
        <p:spPr>
          <a:xfrm>
            <a:off x="741872" y="1682152"/>
            <a:ext cx="9325155" cy="2589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가공 업체 찾기 </a:t>
            </a:r>
            <a:r>
              <a:rPr lang="en-US" altLang="ko-KR" dirty="0"/>
              <a:t>(</a:t>
            </a:r>
            <a:r>
              <a:rPr lang="ko-KR" altLang="en-US" dirty="0"/>
              <a:t>업체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맡기는 방법 등등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테스트베드 설계하기 </a:t>
            </a:r>
            <a:r>
              <a:rPr lang="en-US" altLang="ko-KR" dirty="0"/>
              <a:t>(</a:t>
            </a:r>
            <a:r>
              <a:rPr lang="ko-KR" altLang="en-US" dirty="0"/>
              <a:t>모듈 하나 조립하는 방법</a:t>
            </a:r>
            <a:r>
              <a:rPr lang="en-US" altLang="ko-KR" dirty="0"/>
              <a:t>, </a:t>
            </a:r>
            <a:r>
              <a:rPr lang="ko-KR" altLang="en-US" dirty="0"/>
              <a:t>모듈들 끼리 조립하는 방법 고려해서</a:t>
            </a:r>
            <a:r>
              <a:rPr lang="en-US" altLang="ko-KR" dirty="0"/>
              <a:t>, </a:t>
            </a:r>
            <a:r>
              <a:rPr lang="ko-KR" altLang="en-US" dirty="0" err="1"/>
              <a:t>어떤걸로</a:t>
            </a:r>
            <a:r>
              <a:rPr lang="ko-KR" altLang="en-US" dirty="0"/>
              <a:t> 만들지도 고민해봐야 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sz="1200" dirty="0">
                <a:hlinkClick r:id="rId2"/>
              </a:rPr>
              <a:t>https://www.youtube.com/watch?v=REaiGhSkVHg</a:t>
            </a:r>
            <a:endParaRPr lang="en-US" altLang="ko-KR" sz="1200" dirty="0"/>
          </a:p>
          <a:p>
            <a:pPr lvl="1"/>
            <a:r>
              <a:rPr lang="en-US" altLang="ko-KR" sz="1200" dirty="0"/>
              <a:t>ICRA</a:t>
            </a:r>
            <a:r>
              <a:rPr lang="ko-KR" altLang="en-US" sz="1200" dirty="0"/>
              <a:t>에서 사용한거랑 비슷한 판자로 만들면 </a:t>
            </a:r>
            <a:r>
              <a:rPr lang="ko-KR" altLang="en-US" sz="1200" dirty="0" err="1"/>
              <a:t>될듯</a:t>
            </a:r>
            <a:r>
              <a:rPr lang="en-US" altLang="ko-KR" sz="1200" dirty="0"/>
              <a:t>?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다 하면 잔디로 보내주세요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081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D51C-5ED4-29B3-2F68-634BAB99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603849"/>
            <a:ext cx="11322050" cy="44450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테스트베드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6D8A04-98B1-C89D-D75F-ECBF7E6000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C0EB0A8A-707A-BF39-83C1-ABB812F7AEBD}"/>
              </a:ext>
            </a:extLst>
          </p:cNvPr>
          <p:cNvSpPr/>
          <p:nvPr/>
        </p:nvSpPr>
        <p:spPr>
          <a:xfrm>
            <a:off x="1984375" y="1953201"/>
            <a:ext cx="4038600" cy="1151626"/>
          </a:xfrm>
          <a:prstGeom prst="cube">
            <a:avLst>
              <a:gd name="adj" fmla="val 78015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783937B-C25B-6045-EA59-A397BAACF26C}"/>
              </a:ext>
            </a:extLst>
          </p:cNvPr>
          <p:cNvCxnSpPr/>
          <p:nvPr/>
        </p:nvCxnSpPr>
        <p:spPr>
          <a:xfrm>
            <a:off x="1561464" y="2831909"/>
            <a:ext cx="0" cy="280538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B40EBC7-F3E4-AA1F-56A5-14D56D11032B}"/>
              </a:ext>
            </a:extLst>
          </p:cNvPr>
          <p:cNvCxnSpPr>
            <a:cxnSpLocks/>
          </p:cNvCxnSpPr>
          <p:nvPr/>
        </p:nvCxnSpPr>
        <p:spPr>
          <a:xfrm flipH="1">
            <a:off x="1984375" y="3442263"/>
            <a:ext cx="3131820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EEE3D9-505B-570C-DB40-2D3C4572C3A3}"/>
              </a:ext>
            </a:extLst>
          </p:cNvPr>
          <p:cNvCxnSpPr>
            <a:cxnSpLocks/>
          </p:cNvCxnSpPr>
          <p:nvPr/>
        </p:nvCxnSpPr>
        <p:spPr>
          <a:xfrm flipH="1">
            <a:off x="5546724" y="2086352"/>
            <a:ext cx="879475" cy="90678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E486F2D-3650-1BE6-703E-F22C0AE62269}"/>
              </a:ext>
            </a:extLst>
          </p:cNvPr>
          <p:cNvCxnSpPr/>
          <p:nvPr/>
        </p:nvCxnSpPr>
        <p:spPr>
          <a:xfrm flipH="1">
            <a:off x="1431924" y="2852864"/>
            <a:ext cx="552451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9566BF1-2A94-745C-289F-9EDABB6F4097}"/>
              </a:ext>
            </a:extLst>
          </p:cNvPr>
          <p:cNvCxnSpPr/>
          <p:nvPr/>
        </p:nvCxnSpPr>
        <p:spPr>
          <a:xfrm flipH="1">
            <a:off x="1431923" y="3104827"/>
            <a:ext cx="552451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A86BBE-F0D7-1368-FDB1-2CE8E13AD0AF}"/>
              </a:ext>
            </a:extLst>
          </p:cNvPr>
          <p:cNvCxnSpPr>
            <a:cxnSpLocks/>
          </p:cNvCxnSpPr>
          <p:nvPr/>
        </p:nvCxnSpPr>
        <p:spPr>
          <a:xfrm>
            <a:off x="1984374" y="3112447"/>
            <a:ext cx="0" cy="738637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95F8EB2-94EE-8DC0-D5F9-123A02DD71DE}"/>
              </a:ext>
            </a:extLst>
          </p:cNvPr>
          <p:cNvCxnSpPr>
            <a:cxnSpLocks/>
          </p:cNvCxnSpPr>
          <p:nvPr/>
        </p:nvCxnSpPr>
        <p:spPr>
          <a:xfrm>
            <a:off x="5116195" y="3112447"/>
            <a:ext cx="0" cy="738637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6A2ECE3-6CAF-E0E6-F3E7-BA5588F69AE9}"/>
              </a:ext>
            </a:extLst>
          </p:cNvPr>
          <p:cNvCxnSpPr>
            <a:cxnSpLocks/>
          </p:cNvCxnSpPr>
          <p:nvPr/>
        </p:nvCxnSpPr>
        <p:spPr>
          <a:xfrm flipH="1">
            <a:off x="5116195" y="2993132"/>
            <a:ext cx="659129" cy="1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6E5CF73-5C83-CC3D-BE9C-F68C0C9D002A}"/>
              </a:ext>
            </a:extLst>
          </p:cNvPr>
          <p:cNvCxnSpPr>
            <a:cxnSpLocks/>
          </p:cNvCxnSpPr>
          <p:nvPr/>
        </p:nvCxnSpPr>
        <p:spPr>
          <a:xfrm flipH="1">
            <a:off x="6022975" y="2086353"/>
            <a:ext cx="524192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48994F9-FFD0-AFD3-3395-5F720692183B}"/>
              </a:ext>
            </a:extLst>
          </p:cNvPr>
          <p:cNvSpPr txBox="1"/>
          <p:nvPr/>
        </p:nvSpPr>
        <p:spPr>
          <a:xfrm>
            <a:off x="622301" y="2787512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0.1m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E1ACCF-C7BE-1A50-3FDC-10912E2FEE43}"/>
              </a:ext>
            </a:extLst>
          </p:cNvPr>
          <p:cNvSpPr txBox="1"/>
          <p:nvPr/>
        </p:nvSpPr>
        <p:spPr>
          <a:xfrm>
            <a:off x="3182621" y="3442263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1.5m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4CBA88-CE8C-D018-6131-44AD1C40EE7D}"/>
              </a:ext>
            </a:extLst>
          </p:cNvPr>
          <p:cNvSpPr txBox="1"/>
          <p:nvPr/>
        </p:nvSpPr>
        <p:spPr>
          <a:xfrm>
            <a:off x="6076951" y="2344348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1.0m</a:t>
            </a:r>
            <a:endParaRPr lang="ko-KR" altLang="en-US" dirty="0"/>
          </a:p>
        </p:txBody>
      </p:sp>
      <p:sp>
        <p:nvSpPr>
          <p:cNvPr id="49" name="정육면체 48">
            <a:extLst>
              <a:ext uri="{FF2B5EF4-FFF2-40B4-BE49-F238E27FC236}">
                <a16:creationId xmlns:a16="http://schemas.microsoft.com/office/drawing/2014/main" id="{A3F44482-E82E-8F2E-4E78-9C4ED7A06611}"/>
              </a:ext>
            </a:extLst>
          </p:cNvPr>
          <p:cNvSpPr/>
          <p:nvPr/>
        </p:nvSpPr>
        <p:spPr>
          <a:xfrm>
            <a:off x="1612900" y="4395757"/>
            <a:ext cx="4038600" cy="1151626"/>
          </a:xfrm>
          <a:prstGeom prst="cube">
            <a:avLst>
              <a:gd name="adj" fmla="val 78015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2C75169-974A-1522-458B-71E174CAE2A9}"/>
              </a:ext>
            </a:extLst>
          </p:cNvPr>
          <p:cNvCxnSpPr/>
          <p:nvPr/>
        </p:nvCxnSpPr>
        <p:spPr>
          <a:xfrm>
            <a:off x="1189989" y="5274465"/>
            <a:ext cx="0" cy="280538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3592B31-0AB8-B693-254A-71241CD613E3}"/>
              </a:ext>
            </a:extLst>
          </p:cNvPr>
          <p:cNvCxnSpPr>
            <a:cxnSpLocks/>
          </p:cNvCxnSpPr>
          <p:nvPr/>
        </p:nvCxnSpPr>
        <p:spPr>
          <a:xfrm flipH="1">
            <a:off x="1612900" y="5884819"/>
            <a:ext cx="3131820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34985B2-AD5A-1A51-F987-AC6201A3ADD9}"/>
              </a:ext>
            </a:extLst>
          </p:cNvPr>
          <p:cNvCxnSpPr>
            <a:cxnSpLocks/>
          </p:cNvCxnSpPr>
          <p:nvPr/>
        </p:nvCxnSpPr>
        <p:spPr>
          <a:xfrm flipH="1">
            <a:off x="5175249" y="4528908"/>
            <a:ext cx="879475" cy="90678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5565945-2F86-0DAD-F954-400C4A73617B}"/>
              </a:ext>
            </a:extLst>
          </p:cNvPr>
          <p:cNvCxnSpPr/>
          <p:nvPr/>
        </p:nvCxnSpPr>
        <p:spPr>
          <a:xfrm flipH="1">
            <a:off x="1060449" y="5295420"/>
            <a:ext cx="552451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E4D526D-367E-6391-85BB-7499AB4834AC}"/>
              </a:ext>
            </a:extLst>
          </p:cNvPr>
          <p:cNvCxnSpPr/>
          <p:nvPr/>
        </p:nvCxnSpPr>
        <p:spPr>
          <a:xfrm flipH="1">
            <a:off x="1060448" y="5547383"/>
            <a:ext cx="552451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8527585A-0ECD-AD32-8335-91A2C2D8CD70}"/>
              </a:ext>
            </a:extLst>
          </p:cNvPr>
          <p:cNvCxnSpPr>
            <a:cxnSpLocks/>
          </p:cNvCxnSpPr>
          <p:nvPr/>
        </p:nvCxnSpPr>
        <p:spPr>
          <a:xfrm>
            <a:off x="1612899" y="5555003"/>
            <a:ext cx="0" cy="738637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D8708CA-8F0B-A003-D26E-D0D01A347937}"/>
              </a:ext>
            </a:extLst>
          </p:cNvPr>
          <p:cNvCxnSpPr>
            <a:cxnSpLocks/>
          </p:cNvCxnSpPr>
          <p:nvPr/>
        </p:nvCxnSpPr>
        <p:spPr>
          <a:xfrm>
            <a:off x="4744720" y="5555003"/>
            <a:ext cx="0" cy="738637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665D326-EF7C-F245-9FB3-8FB1EE8E91AC}"/>
              </a:ext>
            </a:extLst>
          </p:cNvPr>
          <p:cNvCxnSpPr>
            <a:cxnSpLocks/>
          </p:cNvCxnSpPr>
          <p:nvPr/>
        </p:nvCxnSpPr>
        <p:spPr>
          <a:xfrm flipH="1">
            <a:off x="4744720" y="5435688"/>
            <a:ext cx="659129" cy="1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1451572-FF94-63BC-ABCE-7849B470143A}"/>
              </a:ext>
            </a:extLst>
          </p:cNvPr>
          <p:cNvCxnSpPr>
            <a:cxnSpLocks/>
          </p:cNvCxnSpPr>
          <p:nvPr/>
        </p:nvCxnSpPr>
        <p:spPr>
          <a:xfrm flipH="1">
            <a:off x="5651500" y="4528909"/>
            <a:ext cx="524192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DC39B3A-EBA0-4BC7-3717-4F57E7EBFC6E}"/>
              </a:ext>
            </a:extLst>
          </p:cNvPr>
          <p:cNvSpPr txBox="1"/>
          <p:nvPr/>
        </p:nvSpPr>
        <p:spPr>
          <a:xfrm>
            <a:off x="250826" y="5230068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0.1m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F04C7A-3331-379F-B592-D8D5BA063673}"/>
              </a:ext>
            </a:extLst>
          </p:cNvPr>
          <p:cNvSpPr txBox="1"/>
          <p:nvPr/>
        </p:nvSpPr>
        <p:spPr>
          <a:xfrm>
            <a:off x="2811146" y="588481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1.5m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AB51AB-F561-4E8A-70BC-ABE59551EF3E}"/>
              </a:ext>
            </a:extLst>
          </p:cNvPr>
          <p:cNvSpPr txBox="1"/>
          <p:nvPr/>
        </p:nvSpPr>
        <p:spPr>
          <a:xfrm>
            <a:off x="5705476" y="4786904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1.0m</a:t>
            </a:r>
            <a:endParaRPr lang="ko-KR" altLang="en-US" dirty="0"/>
          </a:p>
        </p:txBody>
      </p:sp>
      <p:sp>
        <p:nvSpPr>
          <p:cNvPr id="62" name="정육면체 61">
            <a:extLst>
              <a:ext uri="{FF2B5EF4-FFF2-40B4-BE49-F238E27FC236}">
                <a16:creationId xmlns:a16="http://schemas.microsoft.com/office/drawing/2014/main" id="{86B597CD-AFF6-399C-FCD3-E0E7F158E7A4}"/>
              </a:ext>
            </a:extLst>
          </p:cNvPr>
          <p:cNvSpPr/>
          <p:nvPr/>
        </p:nvSpPr>
        <p:spPr>
          <a:xfrm>
            <a:off x="1620519" y="4370041"/>
            <a:ext cx="4038600" cy="935856"/>
          </a:xfrm>
          <a:prstGeom prst="cube">
            <a:avLst>
              <a:gd name="adj" fmla="val 97204"/>
            </a:avLst>
          </a:prstGeom>
          <a:solidFill>
            <a:srgbClr val="66CCFF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각 삼각형 75">
            <a:extLst>
              <a:ext uri="{FF2B5EF4-FFF2-40B4-BE49-F238E27FC236}">
                <a16:creationId xmlns:a16="http://schemas.microsoft.com/office/drawing/2014/main" id="{1A122BD4-E08F-1073-2ED2-F435DDCB4277}"/>
              </a:ext>
            </a:extLst>
          </p:cNvPr>
          <p:cNvSpPr/>
          <p:nvPr/>
        </p:nvSpPr>
        <p:spPr>
          <a:xfrm>
            <a:off x="7501262" y="3429000"/>
            <a:ext cx="3129274" cy="1530130"/>
          </a:xfrm>
          <a:prstGeom prst="rtTriangle">
            <a:avLst/>
          </a:prstGeom>
          <a:scene3d>
            <a:camera prst="orthographicFront">
              <a:rot lat="1800000" lon="2700000" rev="0"/>
            </a:camera>
            <a:lightRig rig="threePt" dir="t"/>
          </a:scene3d>
          <a:sp3d extrusionH="25400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2308FA2-AC80-4F1E-6774-0CEBF2319BDA}"/>
              </a:ext>
            </a:extLst>
          </p:cNvPr>
          <p:cNvCxnSpPr>
            <a:cxnSpLocks/>
          </p:cNvCxnSpPr>
          <p:nvPr/>
        </p:nvCxnSpPr>
        <p:spPr>
          <a:xfrm>
            <a:off x="7641191" y="4395757"/>
            <a:ext cx="2339737" cy="1144829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A2678CE-081C-D619-11D0-16B160F7D94C}"/>
              </a:ext>
            </a:extLst>
          </p:cNvPr>
          <p:cNvCxnSpPr>
            <a:cxnSpLocks/>
          </p:cNvCxnSpPr>
          <p:nvPr/>
        </p:nvCxnSpPr>
        <p:spPr>
          <a:xfrm flipH="1">
            <a:off x="7319483" y="4267200"/>
            <a:ext cx="643417" cy="26170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45F8CD1-CE9A-9971-8F25-E471A75F6ED5}"/>
              </a:ext>
            </a:extLst>
          </p:cNvPr>
          <p:cNvSpPr txBox="1"/>
          <p:nvPr/>
        </p:nvSpPr>
        <p:spPr>
          <a:xfrm>
            <a:off x="7981644" y="4905133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1.5m</a:t>
            </a:r>
            <a:endParaRPr lang="ko-KR" altLang="en-US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D7BBB74-69A4-CE3C-21B6-3CAEBFFDAB63}"/>
              </a:ext>
            </a:extLst>
          </p:cNvPr>
          <p:cNvCxnSpPr>
            <a:cxnSpLocks/>
          </p:cNvCxnSpPr>
          <p:nvPr/>
        </p:nvCxnSpPr>
        <p:spPr>
          <a:xfrm flipH="1">
            <a:off x="9609454" y="5409732"/>
            <a:ext cx="643417" cy="26170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6C0C6B8-919A-1494-67FE-3D725AE0A9EB}"/>
              </a:ext>
            </a:extLst>
          </p:cNvPr>
          <p:cNvCxnSpPr>
            <a:cxnSpLocks/>
          </p:cNvCxnSpPr>
          <p:nvPr/>
        </p:nvCxnSpPr>
        <p:spPr>
          <a:xfrm flipV="1">
            <a:off x="7645473" y="3104827"/>
            <a:ext cx="0" cy="1294216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B7472B0-C295-99A8-D4CD-07DD92F878A6}"/>
              </a:ext>
            </a:extLst>
          </p:cNvPr>
          <p:cNvCxnSpPr>
            <a:cxnSpLocks/>
          </p:cNvCxnSpPr>
          <p:nvPr/>
        </p:nvCxnSpPr>
        <p:spPr>
          <a:xfrm flipH="1">
            <a:off x="7319483" y="2981593"/>
            <a:ext cx="643417" cy="261708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EA9CBAF-9AF8-738D-6347-10590302DD17}"/>
              </a:ext>
            </a:extLst>
          </p:cNvPr>
          <p:cNvSpPr txBox="1"/>
          <p:nvPr/>
        </p:nvSpPr>
        <p:spPr>
          <a:xfrm>
            <a:off x="6809740" y="363218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1.6m</a:t>
            </a:r>
            <a:endParaRPr lang="ko-KR" altLang="en-US" dirty="0"/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544E426E-56E8-F94D-E82D-F6DCA2AAA82B}"/>
              </a:ext>
            </a:extLst>
          </p:cNvPr>
          <p:cNvSpPr/>
          <p:nvPr/>
        </p:nvSpPr>
        <p:spPr>
          <a:xfrm>
            <a:off x="9295547" y="4730187"/>
            <a:ext cx="254853" cy="260913"/>
          </a:xfrm>
          <a:custGeom>
            <a:avLst/>
            <a:gdLst>
              <a:gd name="connsiteX0" fmla="*/ 51653 w 254853"/>
              <a:gd name="connsiteY0" fmla="*/ 260913 h 260913"/>
              <a:gd name="connsiteX1" fmla="*/ 13553 w 254853"/>
              <a:gd name="connsiteY1" fmla="*/ 32313 h 260913"/>
              <a:gd name="connsiteX2" fmla="*/ 254853 w 254853"/>
              <a:gd name="connsiteY2" fmla="*/ 6913 h 260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853" h="260913">
                <a:moveTo>
                  <a:pt x="51653" y="260913"/>
                </a:moveTo>
                <a:cubicBezTo>
                  <a:pt x="15669" y="167779"/>
                  <a:pt x="-20314" y="74646"/>
                  <a:pt x="13553" y="32313"/>
                </a:cubicBezTo>
                <a:cubicBezTo>
                  <a:pt x="47420" y="-10020"/>
                  <a:pt x="151136" y="-1554"/>
                  <a:pt x="254853" y="691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743F52-E0CE-9500-05BF-73BF8B8CC391}"/>
              </a:ext>
            </a:extLst>
          </p:cNvPr>
          <p:cNvSpPr txBox="1"/>
          <p:nvPr/>
        </p:nvSpPr>
        <p:spPr>
          <a:xfrm>
            <a:off x="8914138" y="4468637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92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D51C-5ED4-29B3-2F68-634BAB99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603849"/>
            <a:ext cx="11322050" cy="44450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테스트베드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6D8A04-98B1-C89D-D75F-ECBF7E6000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C0EB0A8A-707A-BF39-83C1-ABB812F7AEBD}"/>
              </a:ext>
            </a:extLst>
          </p:cNvPr>
          <p:cNvSpPr/>
          <p:nvPr/>
        </p:nvSpPr>
        <p:spPr>
          <a:xfrm>
            <a:off x="1362074" y="2234943"/>
            <a:ext cx="4038600" cy="1151626"/>
          </a:xfrm>
          <a:prstGeom prst="cube">
            <a:avLst>
              <a:gd name="adj" fmla="val 78015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783937B-C25B-6045-EA59-A397BAACF26C}"/>
              </a:ext>
            </a:extLst>
          </p:cNvPr>
          <p:cNvCxnSpPr/>
          <p:nvPr/>
        </p:nvCxnSpPr>
        <p:spPr>
          <a:xfrm>
            <a:off x="939163" y="3128165"/>
            <a:ext cx="0" cy="280538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B40EBC7-F3E4-AA1F-56A5-14D56D11032B}"/>
              </a:ext>
            </a:extLst>
          </p:cNvPr>
          <p:cNvCxnSpPr>
            <a:cxnSpLocks/>
          </p:cNvCxnSpPr>
          <p:nvPr/>
        </p:nvCxnSpPr>
        <p:spPr>
          <a:xfrm flipH="1">
            <a:off x="1362074" y="3738519"/>
            <a:ext cx="3131820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E486F2D-3650-1BE6-703E-F22C0AE62269}"/>
              </a:ext>
            </a:extLst>
          </p:cNvPr>
          <p:cNvCxnSpPr/>
          <p:nvPr/>
        </p:nvCxnSpPr>
        <p:spPr>
          <a:xfrm flipH="1">
            <a:off x="809623" y="3149120"/>
            <a:ext cx="552451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9566BF1-2A94-745C-289F-9EDABB6F4097}"/>
              </a:ext>
            </a:extLst>
          </p:cNvPr>
          <p:cNvCxnSpPr/>
          <p:nvPr/>
        </p:nvCxnSpPr>
        <p:spPr>
          <a:xfrm flipH="1">
            <a:off x="809622" y="3401083"/>
            <a:ext cx="552451" cy="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A86BBE-F0D7-1368-FDB1-2CE8E13AD0AF}"/>
              </a:ext>
            </a:extLst>
          </p:cNvPr>
          <p:cNvCxnSpPr>
            <a:cxnSpLocks/>
          </p:cNvCxnSpPr>
          <p:nvPr/>
        </p:nvCxnSpPr>
        <p:spPr>
          <a:xfrm>
            <a:off x="1362073" y="3408703"/>
            <a:ext cx="0" cy="738637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95F8EB2-94EE-8DC0-D5F9-123A02DD71DE}"/>
              </a:ext>
            </a:extLst>
          </p:cNvPr>
          <p:cNvCxnSpPr>
            <a:cxnSpLocks/>
          </p:cNvCxnSpPr>
          <p:nvPr/>
        </p:nvCxnSpPr>
        <p:spPr>
          <a:xfrm>
            <a:off x="4493894" y="3408703"/>
            <a:ext cx="0" cy="738637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48994F9-FFD0-AFD3-3395-5F720692183B}"/>
              </a:ext>
            </a:extLst>
          </p:cNvPr>
          <p:cNvSpPr txBox="1"/>
          <p:nvPr/>
        </p:nvSpPr>
        <p:spPr>
          <a:xfrm>
            <a:off x="0" y="3083768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0.1m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E1ACCF-C7BE-1A50-3FDC-10912E2FEE43}"/>
              </a:ext>
            </a:extLst>
          </p:cNvPr>
          <p:cNvSpPr txBox="1"/>
          <p:nvPr/>
        </p:nvSpPr>
        <p:spPr>
          <a:xfrm>
            <a:off x="2560320" y="3738519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1.5m</a:t>
            </a:r>
            <a:endParaRPr lang="ko-KR" altLang="en-US" dirty="0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F80DBAF1-7B41-25BC-05A1-B397D390A17E}"/>
              </a:ext>
            </a:extLst>
          </p:cNvPr>
          <p:cNvSpPr/>
          <p:nvPr/>
        </p:nvSpPr>
        <p:spPr>
          <a:xfrm>
            <a:off x="4493894" y="2237036"/>
            <a:ext cx="4038600" cy="1151626"/>
          </a:xfrm>
          <a:prstGeom prst="cube">
            <a:avLst>
              <a:gd name="adj" fmla="val 78015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1AF098CB-6042-A2F4-9860-061A3D47D28A}"/>
              </a:ext>
            </a:extLst>
          </p:cNvPr>
          <p:cNvSpPr/>
          <p:nvPr/>
        </p:nvSpPr>
        <p:spPr>
          <a:xfrm>
            <a:off x="7618095" y="2244295"/>
            <a:ext cx="4038600" cy="1151626"/>
          </a:xfrm>
          <a:prstGeom prst="cube">
            <a:avLst>
              <a:gd name="adj" fmla="val 78015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A09D4FA5-F0F9-6289-1093-59F984746121}"/>
              </a:ext>
            </a:extLst>
          </p:cNvPr>
          <p:cNvSpPr/>
          <p:nvPr/>
        </p:nvSpPr>
        <p:spPr>
          <a:xfrm>
            <a:off x="2927984" y="1971117"/>
            <a:ext cx="4038600" cy="1151626"/>
          </a:xfrm>
          <a:prstGeom prst="cube">
            <a:avLst>
              <a:gd name="adj" fmla="val 78015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EC312445-A3A0-A42B-EFA5-4AD636079DF8}"/>
              </a:ext>
            </a:extLst>
          </p:cNvPr>
          <p:cNvSpPr/>
          <p:nvPr/>
        </p:nvSpPr>
        <p:spPr>
          <a:xfrm>
            <a:off x="6052185" y="1969750"/>
            <a:ext cx="4038600" cy="1151626"/>
          </a:xfrm>
          <a:prstGeom prst="cube">
            <a:avLst>
              <a:gd name="adj" fmla="val 78015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70D07F7F-38F6-0D05-BB73-A4512DEE4110}"/>
              </a:ext>
            </a:extLst>
          </p:cNvPr>
          <p:cNvSpPr/>
          <p:nvPr/>
        </p:nvSpPr>
        <p:spPr>
          <a:xfrm>
            <a:off x="4486275" y="1716381"/>
            <a:ext cx="4038600" cy="1151626"/>
          </a:xfrm>
          <a:prstGeom prst="cube">
            <a:avLst>
              <a:gd name="adj" fmla="val 78015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2E4485FB-71A2-4A39-8747-79C5295424A5}"/>
              </a:ext>
            </a:extLst>
          </p:cNvPr>
          <p:cNvSpPr/>
          <p:nvPr/>
        </p:nvSpPr>
        <p:spPr>
          <a:xfrm>
            <a:off x="935353" y="4913016"/>
            <a:ext cx="4038600" cy="1151626"/>
          </a:xfrm>
          <a:prstGeom prst="cube">
            <a:avLst>
              <a:gd name="adj" fmla="val 78015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E7F7949-4796-2263-C8EA-C8E9904B5C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18" b="93484" l="9459" r="89865">
                        <a14:foregroundMark x1="56419" y1="90727" x2="80068" y2="93484"/>
                        <a14:foregroundMark x1="66554" y1="9273" x2="82770" y2="7018"/>
                      </a14:backgroundRemoval>
                    </a14:imgEffect>
                  </a14:imgLayer>
                </a14:imgProps>
              </a:ext>
            </a:extLst>
          </a:blip>
          <a:srcRect l="9109"/>
          <a:stretch/>
        </p:blipFill>
        <p:spPr>
          <a:xfrm rot="5400000">
            <a:off x="5638936" y="3007873"/>
            <a:ext cx="1496435" cy="5107290"/>
          </a:xfrm>
          <a:prstGeom prst="parallelogram">
            <a:avLst>
              <a:gd name="adj" fmla="val 0"/>
            </a:avLst>
          </a:prstGeom>
        </p:spPr>
      </p:pic>
      <p:sp>
        <p:nvSpPr>
          <p:cNvPr id="23" name="정육면체 22">
            <a:extLst>
              <a:ext uri="{FF2B5EF4-FFF2-40B4-BE49-F238E27FC236}">
                <a16:creationId xmlns:a16="http://schemas.microsoft.com/office/drawing/2014/main" id="{2E4485FB-71A2-4A39-8747-79C5295424A5}"/>
              </a:ext>
            </a:extLst>
          </p:cNvPr>
          <p:cNvSpPr/>
          <p:nvPr/>
        </p:nvSpPr>
        <p:spPr>
          <a:xfrm>
            <a:off x="7218049" y="4920215"/>
            <a:ext cx="4038600" cy="1151626"/>
          </a:xfrm>
          <a:prstGeom prst="cube">
            <a:avLst>
              <a:gd name="adj" fmla="val 78015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평행 사변형 25">
            <a:extLst>
              <a:ext uri="{FF2B5EF4-FFF2-40B4-BE49-F238E27FC236}">
                <a16:creationId xmlns:a16="http://schemas.microsoft.com/office/drawing/2014/main" id="{447F925D-C9BD-3E19-8113-2C6D53E1B271}"/>
              </a:ext>
            </a:extLst>
          </p:cNvPr>
          <p:cNvSpPr/>
          <p:nvPr/>
        </p:nvSpPr>
        <p:spPr>
          <a:xfrm>
            <a:off x="935351" y="4913017"/>
            <a:ext cx="4038600" cy="907248"/>
          </a:xfrm>
          <a:prstGeom prst="parallelogram">
            <a:avLst>
              <a:gd name="adj" fmla="val 99366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27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31B41C6-5AB4-CC9E-7408-C62E4E6AB7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18" b="93484" l="9459" r="89865">
                        <a14:foregroundMark x1="56419" y1="90727" x2="80068" y2="93484"/>
                        <a14:foregroundMark x1="66554" y1="9273" x2="82770" y2="7018"/>
                      </a14:backgroundRemoval>
                    </a14:imgEffect>
                  </a14:imgLayer>
                </a14:imgProps>
              </a:ext>
            </a:extLst>
          </a:blip>
          <a:srcRect l="9109"/>
          <a:stretch/>
        </p:blipFill>
        <p:spPr>
          <a:xfrm rot="7012225">
            <a:off x="3478901" y="2346848"/>
            <a:ext cx="1809820" cy="4845343"/>
          </a:xfrm>
          <a:prstGeom prst="parallelogram">
            <a:avLst>
              <a:gd name="adj" fmla="val 0"/>
            </a:avLst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BAD51C-5ED4-29B3-2F68-634BAB99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603849"/>
            <a:ext cx="11322050" cy="44450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테스트베드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6D8A04-98B1-C89D-D75F-ECBF7E6000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666E7B-D22B-2567-6782-A315DB266102}"/>
              </a:ext>
            </a:extLst>
          </p:cNvPr>
          <p:cNvSpPr/>
          <p:nvPr/>
        </p:nvSpPr>
        <p:spPr>
          <a:xfrm>
            <a:off x="3771200" y="3209367"/>
            <a:ext cx="2922090" cy="219943"/>
          </a:xfrm>
          <a:prstGeom prst="rect">
            <a:avLst/>
          </a:prstGeom>
          <a:scene3d>
            <a:camera prst="orthographicFront">
              <a:rot lat="1578000" lon="19344000" rev="180000"/>
            </a:camera>
            <a:lightRig rig="threePt" dir="t"/>
          </a:scene3d>
          <a:sp3d extrusionH="25400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857F6E-51F9-F256-BB72-381B7E77A331}"/>
              </a:ext>
            </a:extLst>
          </p:cNvPr>
          <p:cNvSpPr/>
          <p:nvPr/>
        </p:nvSpPr>
        <p:spPr>
          <a:xfrm>
            <a:off x="3404707" y="2409626"/>
            <a:ext cx="2922090" cy="219943"/>
          </a:xfrm>
          <a:prstGeom prst="rect">
            <a:avLst/>
          </a:prstGeom>
          <a:scene3d>
            <a:camera prst="orthographicFront">
              <a:rot lat="1800000" lon="2700000" rev="0"/>
            </a:camera>
            <a:lightRig rig="threePt" dir="t"/>
          </a:scene3d>
          <a:sp3d extrusionH="25400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493B60-5736-5A01-6EB7-53AD4EBB3C7F}"/>
              </a:ext>
            </a:extLst>
          </p:cNvPr>
          <p:cNvSpPr/>
          <p:nvPr/>
        </p:nvSpPr>
        <p:spPr>
          <a:xfrm>
            <a:off x="5471218" y="3446601"/>
            <a:ext cx="2922090" cy="219943"/>
          </a:xfrm>
          <a:prstGeom prst="rect">
            <a:avLst/>
          </a:prstGeom>
          <a:scene3d>
            <a:camera prst="orthographicFront">
              <a:rot lat="1800000" lon="2700000" rev="0"/>
            </a:camera>
            <a:lightRig rig="threePt" dir="t"/>
          </a:scene3d>
          <a:sp3d extrusionH="25400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1136B7-3451-BF1F-F6FD-1FD2DBA1F560}"/>
              </a:ext>
            </a:extLst>
          </p:cNvPr>
          <p:cNvSpPr/>
          <p:nvPr/>
        </p:nvSpPr>
        <p:spPr>
          <a:xfrm>
            <a:off x="3813706" y="1575943"/>
            <a:ext cx="2922090" cy="1138066"/>
          </a:xfrm>
          <a:prstGeom prst="rect">
            <a:avLst/>
          </a:prstGeom>
          <a:scene3d>
            <a:camera prst="orthographicFront">
              <a:rot lat="1800000" lon="2700000" rev="0"/>
            </a:camera>
            <a:lightRig rig="threePt" dir="t"/>
          </a:scene3d>
          <a:sp3d extrusionH="25400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48CAB2BE-CC27-185E-D6D5-407CDE8BEAE1}"/>
              </a:ext>
            </a:extLst>
          </p:cNvPr>
          <p:cNvSpPr/>
          <p:nvPr/>
        </p:nvSpPr>
        <p:spPr>
          <a:xfrm>
            <a:off x="5981065" y="2508079"/>
            <a:ext cx="2327463" cy="1138066"/>
          </a:xfrm>
          <a:prstGeom prst="rtTriangle">
            <a:avLst/>
          </a:prstGeom>
          <a:scene3d>
            <a:camera prst="orthographicFront">
              <a:rot lat="1800000" lon="2700000" rev="0"/>
            </a:camera>
            <a:lightRig rig="threePt" dir="t"/>
          </a:scene3d>
          <a:sp3d extrusionH="25400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F112683-D23F-29D7-D1A5-B03155D15752}"/>
              </a:ext>
            </a:extLst>
          </p:cNvPr>
          <p:cNvCxnSpPr/>
          <p:nvPr/>
        </p:nvCxnSpPr>
        <p:spPr>
          <a:xfrm>
            <a:off x="4220590" y="1926504"/>
            <a:ext cx="2108323" cy="1048494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C0AEC9B-567B-9D21-8A55-45DCF9811BBD}"/>
              </a:ext>
            </a:extLst>
          </p:cNvPr>
          <p:cNvCxnSpPr/>
          <p:nvPr/>
        </p:nvCxnSpPr>
        <p:spPr>
          <a:xfrm>
            <a:off x="4220590" y="1729261"/>
            <a:ext cx="2108323" cy="1048494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722D4E3-C0BC-85A4-FC32-A4CCFED83BF6}"/>
              </a:ext>
            </a:extLst>
          </p:cNvPr>
          <p:cNvCxnSpPr/>
          <p:nvPr/>
        </p:nvCxnSpPr>
        <p:spPr>
          <a:xfrm>
            <a:off x="4220590" y="1537853"/>
            <a:ext cx="2108323" cy="1048494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D76F7AF-94A7-51C6-13E6-ED73A70F54CB}"/>
              </a:ext>
            </a:extLst>
          </p:cNvPr>
          <p:cNvCxnSpPr/>
          <p:nvPr/>
        </p:nvCxnSpPr>
        <p:spPr>
          <a:xfrm>
            <a:off x="4220590" y="1340610"/>
            <a:ext cx="2108323" cy="1048494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A91256-97B5-D791-24CA-2BC9726AA210}"/>
              </a:ext>
            </a:extLst>
          </p:cNvPr>
          <p:cNvSpPr/>
          <p:nvPr/>
        </p:nvSpPr>
        <p:spPr>
          <a:xfrm>
            <a:off x="7536360" y="4495094"/>
            <a:ext cx="2922090" cy="219943"/>
          </a:xfrm>
          <a:prstGeom prst="rect">
            <a:avLst/>
          </a:prstGeom>
          <a:scene3d>
            <a:camera prst="orthographicFront">
              <a:rot lat="1800000" lon="2700000" rev="0"/>
            </a:camera>
            <a:lightRig rig="threePt" dir="t"/>
          </a:scene3d>
          <a:sp3d extrusionH="25400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5C74D4-C4A2-001B-FF2F-1DD2590643C2}"/>
              </a:ext>
            </a:extLst>
          </p:cNvPr>
          <p:cNvSpPr/>
          <p:nvPr/>
        </p:nvSpPr>
        <p:spPr>
          <a:xfrm>
            <a:off x="6198650" y="5220231"/>
            <a:ext cx="2922090" cy="219943"/>
          </a:xfrm>
          <a:prstGeom prst="rect">
            <a:avLst/>
          </a:prstGeom>
          <a:scene3d>
            <a:camera prst="orthographicFront">
              <a:rot lat="1800000" lon="2700000" rev="0"/>
            </a:camera>
            <a:lightRig rig="threePt" dir="t"/>
          </a:scene3d>
          <a:sp3d extrusionH="25400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F066B-B06F-D7A6-DFBA-A5A8B2BC0A25}"/>
              </a:ext>
            </a:extLst>
          </p:cNvPr>
          <p:cNvSpPr/>
          <p:nvPr/>
        </p:nvSpPr>
        <p:spPr>
          <a:xfrm>
            <a:off x="6198650" y="5196831"/>
            <a:ext cx="2922090" cy="44712"/>
          </a:xfrm>
          <a:prstGeom prst="rect">
            <a:avLst/>
          </a:prstGeom>
          <a:solidFill>
            <a:srgbClr val="66CCFF"/>
          </a:solidFill>
          <a:scene3d>
            <a:camera prst="orthographicFront">
              <a:rot lat="1800000" lon="2700000" rev="0"/>
            </a:camera>
            <a:lightRig rig="threePt" dir="t"/>
          </a:scene3d>
          <a:sp3d extrusionH="2540000">
            <a:extrusionClr>
              <a:srgbClr val="66CCFF"/>
            </a:extrusionClr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CB1B8C-BC8C-9506-8F75-C98070265B6A}"/>
              </a:ext>
            </a:extLst>
          </p:cNvPr>
          <p:cNvSpPr/>
          <p:nvPr/>
        </p:nvSpPr>
        <p:spPr>
          <a:xfrm>
            <a:off x="4520020" y="6034208"/>
            <a:ext cx="2922090" cy="219943"/>
          </a:xfrm>
          <a:prstGeom prst="rect">
            <a:avLst/>
          </a:prstGeom>
          <a:scene3d>
            <a:camera prst="orthographicFront">
              <a:rot lat="1800000" lon="2700000" rev="0"/>
            </a:camera>
            <a:lightRig rig="threePt" dir="t"/>
          </a:scene3d>
          <a:sp3d extrusionH="25400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F039D-31E5-468D-8EF2-1AF76AF1E741}"/>
              </a:ext>
            </a:extLst>
          </p:cNvPr>
          <p:cNvSpPr txBox="1"/>
          <p:nvPr/>
        </p:nvSpPr>
        <p:spPr>
          <a:xfrm>
            <a:off x="740724" y="5971535"/>
            <a:ext cx="3643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소방팀</a:t>
            </a:r>
            <a:r>
              <a:rPr lang="ko-KR" altLang="en-US" b="1" dirty="0"/>
              <a:t> 인원 필요</a:t>
            </a:r>
            <a:r>
              <a:rPr lang="en-US" altLang="ko-KR" b="1" dirty="0"/>
              <a:t>,,</a:t>
            </a:r>
            <a:endParaRPr lang="ko-KR" altLang="en-US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DAD3DD-88F2-6094-0A60-0BCFC6A93BE1}"/>
              </a:ext>
            </a:extLst>
          </p:cNvPr>
          <p:cNvSpPr/>
          <p:nvPr/>
        </p:nvSpPr>
        <p:spPr>
          <a:xfrm>
            <a:off x="2213640" y="3842510"/>
            <a:ext cx="2922090" cy="219943"/>
          </a:xfrm>
          <a:prstGeom prst="rect">
            <a:avLst/>
          </a:prstGeom>
          <a:scene3d>
            <a:camera prst="orthographicFront">
              <a:rot lat="1578000" lon="19344000" rev="180000"/>
            </a:camera>
            <a:lightRig rig="threePt" dir="t"/>
          </a:scene3d>
          <a:sp3d extrusionH="25400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1CB44388-54B4-DF41-4DD5-45919982B25E}"/>
              </a:ext>
            </a:extLst>
          </p:cNvPr>
          <p:cNvSpPr/>
          <p:nvPr/>
        </p:nvSpPr>
        <p:spPr>
          <a:xfrm flipH="1">
            <a:off x="3813706" y="2235954"/>
            <a:ext cx="2327463" cy="1138066"/>
          </a:xfrm>
          <a:prstGeom prst="rtTriangle">
            <a:avLst/>
          </a:prstGeom>
          <a:scene3d>
            <a:camera prst="orthographicFront">
              <a:rot lat="1576322" lon="19343312" rev="180233"/>
            </a:camera>
            <a:lightRig rig="threePt" dir="t"/>
          </a:scene3d>
          <a:sp3d extrusionH="25400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1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14619</TotalTime>
  <Words>84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6" baseType="lpstr">
      <vt:lpstr>Adobe 고딕 Std B</vt:lpstr>
      <vt:lpstr>나눔고딕OTF</vt:lpstr>
      <vt:lpstr>나눔명조OTF ExtraBold</vt:lpstr>
      <vt:lpstr>나눔스퀘어OTF_ac</vt:lpstr>
      <vt:lpstr>마루 부리OTF 굵은</vt:lpstr>
      <vt:lpstr>마루 부리OTF 조금굵은</vt:lpstr>
      <vt:lpstr>Arial</vt:lpstr>
      <vt:lpstr>Franklin Gothic Demi Cond</vt:lpstr>
      <vt:lpstr>Wingdings</vt:lpstr>
      <vt:lpstr>맑은 고딕</vt:lpstr>
      <vt:lpstr>Office 테마</vt:lpstr>
      <vt:lpstr>2024.07.17</vt:lpstr>
      <vt:lpstr>요청 사항</vt:lpstr>
      <vt:lpstr>테스트베드 제작</vt:lpstr>
      <vt:lpstr>테스트베드 제작</vt:lpstr>
      <vt:lpstr>테스트베드 제작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부제목 입력</dc:title>
  <dc:creator>권나현</dc:creator>
  <cp:lastModifiedBy>권나현</cp:lastModifiedBy>
  <cp:revision>115</cp:revision>
  <dcterms:created xsi:type="dcterms:W3CDTF">2023-07-20T19:53:34Z</dcterms:created>
  <dcterms:modified xsi:type="dcterms:W3CDTF">2024-07-17T07:48:07Z</dcterms:modified>
</cp:coreProperties>
</file>