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7" r:id="rId4"/>
    <p:sldId id="263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D12B1-FE73-4791-86F8-CC8E39E05055}" v="87" dt="2025-02-14T08:41:25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3" y="2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우 조" userId="0e9e767bb4580046" providerId="LiveId" clId="{FC7D12B1-FE73-4791-86F8-CC8E39E05055}"/>
    <pc:docChg chg="custSel addSld modSld">
      <pc:chgData name="민우 조" userId="0e9e767bb4580046" providerId="LiveId" clId="{FC7D12B1-FE73-4791-86F8-CC8E39E05055}" dt="2025-02-14T08:42:12.309" v="252" actId="20577"/>
      <pc:docMkLst>
        <pc:docMk/>
      </pc:docMkLst>
      <pc:sldChg chg="modSp mod">
        <pc:chgData name="민우 조" userId="0e9e767bb4580046" providerId="LiveId" clId="{FC7D12B1-FE73-4791-86F8-CC8E39E05055}" dt="2025-02-14T08:42:12.309" v="252" actId="20577"/>
        <pc:sldMkLst>
          <pc:docMk/>
          <pc:sldMk cId="2463060457" sldId="267"/>
        </pc:sldMkLst>
        <pc:spChg chg="mod">
          <ac:chgData name="민우 조" userId="0e9e767bb4580046" providerId="LiveId" clId="{FC7D12B1-FE73-4791-86F8-CC8E39E05055}" dt="2025-02-14T08:42:12.309" v="252" actId="20577"/>
          <ac:spMkLst>
            <pc:docMk/>
            <pc:sldMk cId="2463060457" sldId="267"/>
            <ac:spMk id="11" creationId="{29537FE2-7D6C-408F-AEAB-D74555E08607}"/>
          </ac:spMkLst>
        </pc:spChg>
      </pc:sldChg>
      <pc:sldChg chg="addSp delSp modSp new mod">
        <pc:chgData name="민우 조" userId="0e9e767bb4580046" providerId="LiveId" clId="{FC7D12B1-FE73-4791-86F8-CC8E39E05055}" dt="2025-02-14T08:41:51.383" v="250" actId="1076"/>
        <pc:sldMkLst>
          <pc:docMk/>
          <pc:sldMk cId="4138818756" sldId="268"/>
        </pc:sldMkLst>
        <pc:spChg chg="mod">
          <ac:chgData name="민우 조" userId="0e9e767bb4580046" providerId="LiveId" clId="{FC7D12B1-FE73-4791-86F8-CC8E39E05055}" dt="2025-02-14T08:36:02.220" v="10" actId="20577"/>
          <ac:spMkLst>
            <pc:docMk/>
            <pc:sldMk cId="4138818756" sldId="268"/>
            <ac:spMk id="2" creationId="{AC3BE573-1160-7181-8351-B0A4EAF6BB37}"/>
          </ac:spMkLst>
        </pc:spChg>
        <pc:spChg chg="del mod">
          <ac:chgData name="민우 조" userId="0e9e767bb4580046" providerId="LiveId" clId="{FC7D12B1-FE73-4791-86F8-CC8E39E05055}" dt="2025-02-14T08:41:11.007" v="143" actId="478"/>
          <ac:spMkLst>
            <pc:docMk/>
            <pc:sldMk cId="4138818756" sldId="268"/>
            <ac:spMk id="3" creationId="{AE9E7676-5F6C-B702-0C6E-34E6326763D0}"/>
          </ac:spMkLst>
        </pc:spChg>
        <pc:spChg chg="add mod">
          <ac:chgData name="민우 조" userId="0e9e767bb4580046" providerId="LiveId" clId="{FC7D12B1-FE73-4791-86F8-CC8E39E05055}" dt="2025-02-14T08:41:03.714" v="142" actId="113"/>
          <ac:spMkLst>
            <pc:docMk/>
            <pc:sldMk cId="4138818756" sldId="268"/>
            <ac:spMk id="5" creationId="{11F0693C-7040-1911-E312-64DB5B5B621D}"/>
          </ac:spMkLst>
        </pc:spChg>
        <pc:spChg chg="add mod">
          <ac:chgData name="민우 조" userId="0e9e767bb4580046" providerId="LiveId" clId="{FC7D12B1-FE73-4791-86F8-CC8E39E05055}" dt="2025-02-14T08:41:51.383" v="250" actId="1076"/>
          <ac:spMkLst>
            <pc:docMk/>
            <pc:sldMk cId="4138818756" sldId="268"/>
            <ac:spMk id="8" creationId="{790D7D4B-BB16-AD01-722A-95BCA4CE30F8}"/>
          </ac:spMkLst>
        </pc:spChg>
        <pc:picChg chg="add mod modCrop">
          <ac:chgData name="민우 조" userId="0e9e767bb4580046" providerId="LiveId" clId="{FC7D12B1-FE73-4791-86F8-CC8E39E05055}" dt="2025-02-14T08:38:41.963" v="21" actId="14100"/>
          <ac:picMkLst>
            <pc:docMk/>
            <pc:sldMk cId="4138818756" sldId="268"/>
            <ac:picMk id="7" creationId="{CF75B7AD-8A12-1793-A6E5-0E39D05BF1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조민우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21100196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BC9D-1376-DBA3-5236-37B0DB4D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742678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머신러닝</a:t>
            </a:r>
            <a:r>
              <a:rPr lang="ko-KR" altLang="en-US" b="1" dirty="0"/>
              <a:t> 기초</a:t>
            </a:r>
            <a:r>
              <a:rPr lang="en-US" altLang="ko-KR" b="1" dirty="0"/>
              <a:t>, GitHub </a:t>
            </a:r>
            <a:r>
              <a:rPr lang="ko-KR" altLang="en-US" b="1" dirty="0"/>
              <a:t>사용법에 대한 공부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FF982-A8B4-DDC0-C622-276D2CF69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교재 </a:t>
            </a:r>
            <a:r>
              <a:rPr lang="en-US" altLang="ko-KR" b="1" dirty="0"/>
              <a:t>: </a:t>
            </a:r>
            <a:r>
              <a:rPr lang="ko-KR" altLang="en-US" b="1" dirty="0"/>
              <a:t>나의 첫 </a:t>
            </a:r>
            <a:r>
              <a:rPr lang="ko-KR" altLang="en-US" b="1" dirty="0" err="1"/>
              <a:t>머신러닝</a:t>
            </a:r>
            <a:r>
              <a:rPr lang="en-US" altLang="ko-KR" b="1" dirty="0"/>
              <a:t>/</a:t>
            </a:r>
            <a:r>
              <a:rPr lang="ko-KR" altLang="en-US" b="1" dirty="0"/>
              <a:t>딥러닝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E51A2-4651-55AA-790A-2407A48B65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93FA0-7A6D-F4BB-C1B8-19C0B604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46" y="1569356"/>
            <a:ext cx="5989469" cy="3198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8B19BD-BD1C-615C-B9DF-44F6AE03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" y="1429418"/>
            <a:ext cx="5728223" cy="330042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D6D8B84-8752-C334-93E9-BC5C9CD24BEA}"/>
              </a:ext>
            </a:extLst>
          </p:cNvPr>
          <p:cNvSpPr txBox="1">
            <a:spLocks/>
          </p:cNvSpPr>
          <p:nvPr/>
        </p:nvSpPr>
        <p:spPr>
          <a:xfrm>
            <a:off x="160564" y="4991848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머신러닝</a:t>
            </a:r>
            <a:r>
              <a:rPr lang="ko-KR" altLang="en-US" b="1" dirty="0"/>
              <a:t> 기초에 대해서 배우고 있고</a:t>
            </a:r>
            <a:r>
              <a:rPr lang="en-US" altLang="ko-KR" b="1" dirty="0"/>
              <a:t>, </a:t>
            </a:r>
            <a:r>
              <a:rPr lang="ko-KR" altLang="en-US" b="1" dirty="0"/>
              <a:t>현재 앙상블까지 공부했습니다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이후</a:t>
            </a:r>
            <a:r>
              <a:rPr lang="en-US" altLang="ko-KR" b="1" dirty="0"/>
              <a:t>, </a:t>
            </a:r>
            <a:r>
              <a:rPr lang="ko-KR" altLang="en-US" b="1" dirty="0"/>
              <a:t>군집화에 대해 학습해야 되고</a:t>
            </a:r>
            <a:r>
              <a:rPr lang="en-US" altLang="ko-KR" b="1" dirty="0"/>
              <a:t>, </a:t>
            </a:r>
            <a:r>
              <a:rPr lang="ko-KR" altLang="en-US" b="1" dirty="0"/>
              <a:t>복습도 필요할 것 같습니다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42A16B2-4322-2344-1040-7DB2DBCDBBAF}"/>
              </a:ext>
            </a:extLst>
          </p:cNvPr>
          <p:cNvSpPr txBox="1">
            <a:spLocks/>
          </p:cNvSpPr>
          <p:nvPr/>
        </p:nvSpPr>
        <p:spPr>
          <a:xfrm>
            <a:off x="5926346" y="4992596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GitHub </a:t>
            </a:r>
            <a:r>
              <a:rPr lang="ko-KR" altLang="en-US" b="1" dirty="0"/>
              <a:t>사용법에 대해 간단히 공부 하였고</a:t>
            </a:r>
            <a:r>
              <a:rPr lang="en-US" altLang="ko-KR" b="1" dirty="0"/>
              <a:t>, repository </a:t>
            </a:r>
            <a:r>
              <a:rPr lang="ko-KR" altLang="en-US" b="1" dirty="0"/>
              <a:t>생성과 </a:t>
            </a:r>
            <a:r>
              <a:rPr lang="en-US" altLang="ko-KR" b="1" dirty="0"/>
              <a:t>clone, </a:t>
            </a:r>
            <a:r>
              <a:rPr lang="ko-KR" altLang="en-US" b="1" dirty="0"/>
              <a:t>파일 생성</a:t>
            </a:r>
            <a:endParaRPr lang="en-US" altLang="ko-KR" b="1" dirty="0"/>
          </a:p>
          <a:p>
            <a:r>
              <a:rPr lang="ko-KR" altLang="en-US" b="1" dirty="0"/>
              <a:t> 후 </a:t>
            </a:r>
            <a:r>
              <a:rPr lang="en-US" altLang="ko-KR" b="1" dirty="0"/>
              <a:t>push </a:t>
            </a:r>
            <a:r>
              <a:rPr lang="ko-KR" altLang="en-US" b="1" dirty="0"/>
              <a:t>방법에 대해서도 공부했습니다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5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B4F3-D68F-00F2-09C5-BA4669E75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DD58E-9C21-5B30-3C6F-312030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742678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로봇공학 개요</a:t>
            </a:r>
            <a:r>
              <a:rPr lang="en-US" altLang="ko-KR" b="1" dirty="0"/>
              <a:t>, </a:t>
            </a:r>
            <a:r>
              <a:rPr lang="ko-KR" altLang="en-US" b="1" dirty="0"/>
              <a:t>좌표변환 강의 수강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8FAB3-C55A-FC20-5361-8501D9BC8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강</a:t>
            </a:r>
            <a:r>
              <a:rPr lang="en-US" altLang="ko-KR" b="1" dirty="0"/>
              <a:t>, 2</a:t>
            </a:r>
            <a:r>
              <a:rPr lang="ko-KR" altLang="en-US" b="1" dirty="0"/>
              <a:t>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268C5-2D4E-A0A4-F9A3-BC234AB2D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EC7581D8-5BC2-776E-8492-E63C1AF27BC6}"/>
              </a:ext>
            </a:extLst>
          </p:cNvPr>
          <p:cNvSpPr txBox="1">
            <a:spLocks/>
          </p:cNvSpPr>
          <p:nvPr/>
        </p:nvSpPr>
        <p:spPr>
          <a:xfrm>
            <a:off x="160564" y="4991848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로봇공학 개요 강의 수강했습니다</a:t>
            </a:r>
            <a:r>
              <a:rPr lang="en-US" altLang="ko-KR" b="1" dirty="0"/>
              <a:t>. </a:t>
            </a:r>
            <a:r>
              <a:rPr lang="ko-KR" altLang="en-US" b="1" dirty="0"/>
              <a:t>각 목차별로 앞으로 배우게 될 내용에 대해 </a:t>
            </a:r>
            <a:endParaRPr lang="en-US" altLang="ko-KR" b="1" dirty="0"/>
          </a:p>
          <a:p>
            <a:r>
              <a:rPr lang="ko-KR" altLang="en-US" b="1" dirty="0"/>
              <a:t>간단히 이해해보았습니다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29537FE2-7D6C-408F-AEAB-D74555E08607}"/>
              </a:ext>
            </a:extLst>
          </p:cNvPr>
          <p:cNvSpPr txBox="1">
            <a:spLocks/>
          </p:cNvSpPr>
          <p:nvPr/>
        </p:nvSpPr>
        <p:spPr>
          <a:xfrm>
            <a:off x="5926346" y="4992596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본격적으로 로봇공학 좌표 변환 강의를 수강했습니다</a:t>
            </a:r>
            <a:r>
              <a:rPr lang="en-US" altLang="ko-KR" b="1" dirty="0"/>
              <a:t>. </a:t>
            </a:r>
            <a:r>
              <a:rPr lang="ko-KR" altLang="en-US" b="1" dirty="0"/>
              <a:t>회전과 병진 운동 등을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current </a:t>
            </a:r>
            <a:r>
              <a:rPr lang="ko-KR" altLang="en-US" b="1" dirty="0"/>
              <a:t>좌표계와 </a:t>
            </a:r>
            <a:r>
              <a:rPr lang="en-US" altLang="ko-KR" b="1" dirty="0"/>
              <a:t>fixed </a:t>
            </a:r>
            <a:r>
              <a:rPr lang="ko-KR" altLang="en-US" b="1" dirty="0"/>
              <a:t>좌표계를 기준으로 행렬로 표현</a:t>
            </a:r>
            <a:r>
              <a:rPr lang="en-US" altLang="ko-KR" b="1" dirty="0"/>
              <a:t>, </a:t>
            </a:r>
            <a:r>
              <a:rPr lang="ko-KR" altLang="en-US" b="1" dirty="0"/>
              <a:t>계산하는 방식들을 배</a:t>
            </a:r>
            <a:endParaRPr lang="en-US" altLang="ko-KR" b="1" dirty="0"/>
          </a:p>
          <a:p>
            <a:r>
              <a:rPr lang="ko-KR" altLang="en-US" b="1" dirty="0" err="1"/>
              <a:t>웠습니다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81F26A-81B0-D9B0-8CCF-8C727019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 b="6112"/>
          <a:stretch/>
        </p:blipFill>
        <p:spPr>
          <a:xfrm>
            <a:off x="136484" y="1441379"/>
            <a:ext cx="5850146" cy="3296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7C6AD-EAAE-81F4-C7C4-DC2404787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b="8805"/>
          <a:stretch/>
        </p:blipFill>
        <p:spPr>
          <a:xfrm>
            <a:off x="6002486" y="1441379"/>
            <a:ext cx="6053030" cy="32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BC9D-1376-DBA3-5236-37B0DB4D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742678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로봇 정기구학</a:t>
            </a:r>
            <a:r>
              <a:rPr lang="en-US" altLang="ko-KR" b="1" dirty="0"/>
              <a:t>, </a:t>
            </a:r>
            <a:r>
              <a:rPr lang="ko-KR" altLang="en-US" b="1" dirty="0"/>
              <a:t>역기구학 강의 수강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E51A2-4651-55AA-790A-2407A48B65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2" name="그림 11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82BF12-B3DA-3437-9029-5AD6AFBCB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8" y="1423979"/>
            <a:ext cx="5142885" cy="3666181"/>
          </a:xfrm>
          <a:prstGeom prst="rect">
            <a:avLst/>
          </a:prstGeom>
        </p:spPr>
      </p:pic>
      <p:pic>
        <p:nvPicPr>
          <p:cNvPr id="14" name="그림 13" descr="텍스트, 도표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B40709-88E4-849B-13AF-F01EFB73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51" y="1423978"/>
            <a:ext cx="5141681" cy="3666182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BA2F75FC-8FC9-A985-3CAD-A7A5EA7C91FF}"/>
              </a:ext>
            </a:extLst>
          </p:cNvPr>
          <p:cNvSpPr txBox="1">
            <a:spLocks/>
          </p:cNvSpPr>
          <p:nvPr/>
        </p:nvSpPr>
        <p:spPr>
          <a:xfrm>
            <a:off x="534668" y="5387026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Denavit-Hartenberg</a:t>
            </a:r>
            <a:r>
              <a:rPr lang="en-US" altLang="ko-KR" b="1" dirty="0"/>
              <a:t> </a:t>
            </a:r>
            <a:r>
              <a:rPr lang="ko-KR" altLang="en-US" b="1" dirty="0"/>
              <a:t>조건에 따라 각 링크에 해당되는 파라미터 값들을 구하고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그 값들에 따른 각 </a:t>
            </a:r>
            <a:r>
              <a:rPr lang="en-US" altLang="ko-KR" b="1" dirty="0"/>
              <a:t>joint</a:t>
            </a:r>
            <a:r>
              <a:rPr lang="ko-KR" altLang="en-US" b="1" dirty="0"/>
              <a:t>의</a:t>
            </a:r>
            <a:r>
              <a:rPr lang="en-US" altLang="ko-KR" b="1" dirty="0"/>
              <a:t> homogeneous transformation </a:t>
            </a:r>
            <a:r>
              <a:rPr lang="ko-KR" altLang="en-US" b="1" dirty="0"/>
              <a:t>행렬이 구해집니다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이를 통해 </a:t>
            </a:r>
            <a:r>
              <a:rPr lang="en-US" altLang="ko-KR" b="1" dirty="0"/>
              <a:t>T </a:t>
            </a:r>
            <a:r>
              <a:rPr lang="ko-KR" altLang="en-US" b="1" dirty="0"/>
              <a:t>행렬을 구하고</a:t>
            </a:r>
            <a:r>
              <a:rPr lang="en-US" altLang="ko-KR" b="1" dirty="0"/>
              <a:t>, </a:t>
            </a:r>
            <a:r>
              <a:rPr lang="ko-KR" altLang="en-US" b="1" dirty="0"/>
              <a:t>말단 장치의 위치와 방위를 구할 수 있습니다</a:t>
            </a:r>
            <a:r>
              <a:rPr lang="en-US" altLang="ko-KR" b="1" dirty="0"/>
              <a:t>. 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2643C6A4-4C1F-4904-E20C-671D60CB52E8}"/>
              </a:ext>
            </a:extLst>
          </p:cNvPr>
          <p:cNvSpPr txBox="1">
            <a:spLocks/>
          </p:cNvSpPr>
          <p:nvPr/>
        </p:nvSpPr>
        <p:spPr>
          <a:xfrm>
            <a:off x="6515651" y="5387026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말단 장치의 위치와 방위를 통해서 </a:t>
            </a:r>
            <a:r>
              <a:rPr lang="en-US" altLang="ko-KR" b="1" dirty="0"/>
              <a:t>joint</a:t>
            </a:r>
            <a:r>
              <a:rPr lang="ko-KR" altLang="en-US" b="1" dirty="0"/>
              <a:t>의 </a:t>
            </a:r>
            <a:r>
              <a:rPr lang="ko-KR" altLang="en-US" b="1" dirty="0" err="1"/>
              <a:t>파라미터값들을</a:t>
            </a:r>
            <a:r>
              <a:rPr lang="ko-KR" altLang="en-US" b="1" dirty="0"/>
              <a:t> 구할 수 있습니다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이 과정 중에서 </a:t>
            </a:r>
            <a:r>
              <a:rPr lang="ko-KR" altLang="en-US" b="1" dirty="0" err="1"/>
              <a:t>세타값이</a:t>
            </a:r>
            <a:r>
              <a:rPr lang="ko-KR" altLang="en-US" b="1" dirty="0"/>
              <a:t> 무한대의 값을 갖을 수 있는 경우가 있기 때문에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오프셋을 주어 그 결과를 방지하고</a:t>
            </a:r>
            <a:r>
              <a:rPr lang="en-US" altLang="ko-KR" b="1" dirty="0"/>
              <a:t>, </a:t>
            </a:r>
            <a:r>
              <a:rPr lang="ko-KR" altLang="en-US" b="1" dirty="0"/>
              <a:t>결과적으로 로봇의 동작 형태를 유추할 수 </a:t>
            </a:r>
            <a:endParaRPr lang="en-US" altLang="ko-KR" b="1" dirty="0"/>
          </a:p>
          <a:p>
            <a:r>
              <a:rPr lang="ko-KR" altLang="en-US" b="1" dirty="0"/>
              <a:t>있게 됩니다</a:t>
            </a:r>
            <a:r>
              <a:rPr lang="en-US" altLang="ko-KR" b="1" dirty="0"/>
              <a:t>. 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D2786AC-46C4-1025-A45F-D3546E2C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3914775" cy="238125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강</a:t>
            </a:r>
            <a:r>
              <a:rPr lang="en-US" altLang="ko-KR" b="1" dirty="0"/>
              <a:t>, 4</a:t>
            </a:r>
            <a:r>
              <a:rPr lang="ko-KR" altLang="en-US" b="1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82974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B4F3-D68F-00F2-09C5-BA4669E75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DD58E-9C21-5B30-3C6F-312030CE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742678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로봇 </a:t>
            </a:r>
            <a:r>
              <a:rPr lang="ko-KR" altLang="en-US" b="1" dirty="0" err="1"/>
              <a:t>자코비안</a:t>
            </a:r>
            <a:r>
              <a:rPr lang="ko-KR" altLang="en-US" b="1" dirty="0"/>
              <a:t> 수강 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8FAB3-C55A-FC20-5361-8501D9BC8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강 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268C5-2D4E-A0A4-F9A3-BC234AB2D9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29537FE2-7D6C-408F-AEAB-D74555E08607}"/>
              </a:ext>
            </a:extLst>
          </p:cNvPr>
          <p:cNvSpPr txBox="1">
            <a:spLocks/>
          </p:cNvSpPr>
          <p:nvPr/>
        </p:nvSpPr>
        <p:spPr>
          <a:xfrm>
            <a:off x="6177737" y="2960579"/>
            <a:ext cx="5815789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자코비안</a:t>
            </a:r>
            <a:r>
              <a:rPr lang="ko-KR" altLang="en-US" b="1" dirty="0"/>
              <a:t> 강의를 수강 중에 있습니다</a:t>
            </a:r>
            <a:r>
              <a:rPr lang="en-US" altLang="ko-KR" b="1" dirty="0"/>
              <a:t>. </a:t>
            </a:r>
            <a:r>
              <a:rPr lang="ko-KR" altLang="en-US" b="1" dirty="0"/>
              <a:t>앞 강의에서는 위치와 </a:t>
            </a:r>
            <a:r>
              <a:rPr lang="ko-KR" altLang="en-US" b="1" dirty="0" err="1"/>
              <a:t>방위값이</a:t>
            </a:r>
            <a:r>
              <a:rPr lang="ko-KR" altLang="en-US" b="1" dirty="0"/>
              <a:t> 토픽이었</a:t>
            </a:r>
            <a:endParaRPr lang="en-US" altLang="ko-KR" b="1" dirty="0"/>
          </a:p>
          <a:p>
            <a:r>
              <a:rPr lang="ko-KR" altLang="en-US" b="1" dirty="0"/>
              <a:t>다면</a:t>
            </a:r>
            <a:r>
              <a:rPr lang="en-US" altLang="ko-KR" b="1" dirty="0"/>
              <a:t>, </a:t>
            </a:r>
            <a:r>
              <a:rPr lang="ko-KR" altLang="en-US" b="1" dirty="0"/>
              <a:t>이번 강의는 </a:t>
            </a:r>
            <a:r>
              <a:rPr lang="en-US" altLang="ko-KR" b="1" dirty="0"/>
              <a:t>rotation velocity, transformation velocity </a:t>
            </a:r>
            <a:r>
              <a:rPr lang="ko-KR" altLang="en-US" b="1" dirty="0"/>
              <a:t>값들이 토픽인 것</a:t>
            </a:r>
            <a:endParaRPr lang="en-US" altLang="ko-KR" b="1" dirty="0"/>
          </a:p>
          <a:p>
            <a:r>
              <a:rPr lang="ko-KR" altLang="en-US" b="1" dirty="0"/>
              <a:t>같습니다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추후 강의 수강을 마치고</a:t>
            </a:r>
            <a:r>
              <a:rPr lang="en-US" altLang="ko-KR" b="1" dirty="0"/>
              <a:t>, </a:t>
            </a:r>
            <a:r>
              <a:rPr lang="ko-KR" altLang="en-US" b="1" dirty="0"/>
              <a:t>복습을 통해 대략적인 내용 이해를 할 예정입니다</a:t>
            </a:r>
            <a:r>
              <a:rPr lang="en-US" altLang="ko-KR" b="1" dirty="0"/>
              <a:t>. </a:t>
            </a:r>
          </a:p>
        </p:txBody>
      </p:sp>
      <p:pic>
        <p:nvPicPr>
          <p:cNvPr id="6" name="그림 5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236725B-A3C8-B2EF-2776-AA3AFB4D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667271"/>
            <a:ext cx="5815789" cy="41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1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901C7-542C-9414-F024-55D5B362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머신러닝</a:t>
            </a:r>
            <a:r>
              <a:rPr lang="ko-KR" altLang="en-US" b="1" dirty="0"/>
              <a:t> 공부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132C-21E2-1865-1A19-E29A089B2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군집화</a:t>
            </a:r>
            <a:r>
              <a:rPr lang="en-US" altLang="ko-KR" b="1" dirty="0"/>
              <a:t>, </a:t>
            </a:r>
            <a:r>
              <a:rPr lang="ko-KR" altLang="en-US" b="1" dirty="0"/>
              <a:t>선형회귀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3B780-B51B-48BC-9547-0E763A825C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1E0527-D7E9-35BE-F4AB-E6E76C54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17443"/>
            <a:ext cx="5543560" cy="3223114"/>
          </a:xfrm>
          <a:prstGeom prst="rect">
            <a:avLst/>
          </a:prstGeom>
        </p:spPr>
      </p:pic>
      <p:pic>
        <p:nvPicPr>
          <p:cNvPr id="10" name="그림 9" descr="텍스트, 스크린샷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C47836-E224-DB9A-5106-C1935F952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35" y="1817443"/>
            <a:ext cx="5067452" cy="3223114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02F38F8-1DC8-D29D-B09E-E6D55652AF54}"/>
              </a:ext>
            </a:extLst>
          </p:cNvPr>
          <p:cNvSpPr txBox="1">
            <a:spLocks/>
          </p:cNvSpPr>
          <p:nvPr/>
        </p:nvSpPr>
        <p:spPr>
          <a:xfrm>
            <a:off x="361950" y="5329305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머신 러닝의 군집화를 공부했습니다</a:t>
            </a:r>
            <a:r>
              <a:rPr lang="en-US" altLang="ko-KR" b="1" dirty="0"/>
              <a:t>. </a:t>
            </a:r>
            <a:r>
              <a:rPr lang="ko-KR" altLang="en-US" b="1" dirty="0"/>
              <a:t>각 </a:t>
            </a:r>
            <a:r>
              <a:rPr lang="ko-KR" altLang="en-US" b="1" dirty="0" err="1"/>
              <a:t>값별로</a:t>
            </a:r>
            <a:r>
              <a:rPr lang="ko-KR" altLang="en-US" b="1" dirty="0"/>
              <a:t> 랜덤하게 잡혀진 포인트 사이의 </a:t>
            </a:r>
            <a:endParaRPr lang="en-US" altLang="ko-KR" b="1" dirty="0"/>
          </a:p>
          <a:p>
            <a:r>
              <a:rPr lang="ko-KR" altLang="en-US" b="1" dirty="0"/>
              <a:t>거리를 </a:t>
            </a:r>
            <a:r>
              <a:rPr lang="ko-KR" altLang="en-US" b="1" dirty="0" err="1"/>
              <a:t>중간값이</a:t>
            </a:r>
            <a:r>
              <a:rPr lang="ko-KR" altLang="en-US" b="1" dirty="0"/>
              <a:t> 변하지 않을 때까지 반복적으로 계산하여 각 값들의 분류를 </a:t>
            </a:r>
            <a:endParaRPr lang="en-US" altLang="ko-KR" b="1" dirty="0"/>
          </a:p>
          <a:p>
            <a:r>
              <a:rPr lang="ko-KR" altLang="en-US" b="1" dirty="0"/>
              <a:t>진행하는 과정입니다</a:t>
            </a:r>
            <a:r>
              <a:rPr lang="en-US" altLang="ko-KR" b="1" dirty="0"/>
              <a:t>. 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7D7C277-92E1-49C9-81D2-6554B90A9F78}"/>
              </a:ext>
            </a:extLst>
          </p:cNvPr>
          <p:cNvSpPr txBox="1">
            <a:spLocks/>
          </p:cNvSpPr>
          <p:nvPr/>
        </p:nvSpPr>
        <p:spPr>
          <a:xfrm>
            <a:off x="6501835" y="5333575"/>
            <a:ext cx="5660188" cy="152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선형회귀는 각 값들을 선형적으로 </a:t>
            </a:r>
            <a:r>
              <a:rPr lang="ko-KR" altLang="en-US" b="1" dirty="0" err="1"/>
              <a:t>근사화하여</a:t>
            </a:r>
            <a:r>
              <a:rPr lang="en-US" altLang="ko-KR" b="1" dirty="0"/>
              <a:t>, </a:t>
            </a:r>
            <a:r>
              <a:rPr lang="ko-KR" altLang="en-US" b="1" dirty="0"/>
              <a:t>그 선과 값들 사이의 거리의 제곱</a:t>
            </a:r>
            <a:endParaRPr lang="en-US" altLang="ko-KR" b="1" dirty="0"/>
          </a:p>
          <a:p>
            <a:r>
              <a:rPr lang="ko-KR" altLang="en-US" b="1" dirty="0"/>
              <a:t>값이 최소화 되도록 반복적으로 계산합니다</a:t>
            </a:r>
            <a:r>
              <a:rPr lang="en-US" altLang="ko-KR" b="1" dirty="0"/>
              <a:t>.</a:t>
            </a:r>
            <a:r>
              <a:rPr lang="ko-KR" altLang="en-US" b="1" dirty="0"/>
              <a:t> 각 값들의 추세선을 나타내어주고</a:t>
            </a:r>
            <a:endParaRPr lang="en-US" altLang="ko-KR" b="1" dirty="0"/>
          </a:p>
          <a:p>
            <a:r>
              <a:rPr lang="ko-KR" altLang="en-US" b="1" dirty="0"/>
              <a:t>향후 예측되는 값이 이 선에 근접할 수 있게 해석해주는 방식입니다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102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573-1160-7181-8351-B0A4EAF6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질문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E8C9C-02A5-A8E1-90F0-4F432E98C4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F0693C-7040-1911-E312-64DB5B5B621D}"/>
                  </a:ext>
                </a:extLst>
              </p:cNvPr>
              <p:cNvSpPr txBox="1"/>
              <p:nvPr/>
            </p:nvSpPr>
            <p:spPr>
              <a:xfrm>
                <a:off x="5872256" y="1458257"/>
                <a:ext cx="5321753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아래 별표 친 곳이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b="1" dirty="0"/>
                  <a:t> 아닌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되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야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아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닌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F0693C-7040-1911-E312-64DB5B5B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56" y="1458257"/>
                <a:ext cx="5321753" cy="651525"/>
              </a:xfrm>
              <a:prstGeom prst="rect">
                <a:avLst/>
              </a:prstGeom>
              <a:blipFill>
                <a:blip r:embed="rId2"/>
                <a:stretch>
                  <a:fillRect l="-687" t="-3738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75B7AD-8A12-1793-A6E5-0E39D05B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18040" r="20806" b="15682"/>
          <a:stretch/>
        </p:blipFill>
        <p:spPr>
          <a:xfrm>
            <a:off x="288458" y="1458257"/>
            <a:ext cx="5321752" cy="3780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D7D4B-BB16-AD01-722A-95BCA4CE30F8}"/>
              </a:ext>
            </a:extLst>
          </p:cNvPr>
          <p:cNvSpPr txBox="1"/>
          <p:nvPr/>
        </p:nvSpPr>
        <p:spPr>
          <a:xfrm>
            <a:off x="6095999" y="5689600"/>
            <a:ext cx="4303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 외에는 아직 머리에 잘 들어오지 않아</a:t>
            </a:r>
            <a:r>
              <a:rPr lang="en-US" altLang="ko-KR" sz="1000" dirty="0"/>
              <a:t> </a:t>
            </a:r>
            <a:r>
              <a:rPr lang="ko-KR" altLang="en-US" sz="1000" dirty="0"/>
              <a:t>질문이 </a:t>
            </a:r>
            <a:r>
              <a:rPr lang="ko-KR" altLang="en-US" sz="1000" dirty="0" err="1"/>
              <a:t>없슴다</a:t>
            </a:r>
            <a:r>
              <a:rPr lang="en-US" altLang="ko-KR" sz="1000" dirty="0"/>
              <a:t>,,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3881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339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Cambria Math</vt:lpstr>
      <vt:lpstr>Franklin Gothic Demi Cond</vt:lpstr>
      <vt:lpstr>Office 테마</vt:lpstr>
      <vt:lpstr>21100196</vt:lpstr>
      <vt:lpstr>머신러닝 기초, GitHub 사용법에 대한 공부 </vt:lpstr>
      <vt:lpstr>로봇공학 개요, 좌표변환 강의 수강</vt:lpstr>
      <vt:lpstr>로봇 정기구학, 역기구학 강의 수강</vt:lpstr>
      <vt:lpstr>로봇 자코비안 수강 중</vt:lpstr>
      <vt:lpstr>머신러닝 공부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민우 조</cp:lastModifiedBy>
  <cp:revision>17</cp:revision>
  <dcterms:created xsi:type="dcterms:W3CDTF">2023-07-20T19:53:34Z</dcterms:created>
  <dcterms:modified xsi:type="dcterms:W3CDTF">2025-02-14T08:42:19Z</dcterms:modified>
</cp:coreProperties>
</file>