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8" r:id="rId17"/>
    <p:sldId id="279" r:id="rId18"/>
    <p:sldId id="2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05"/>
    <a:srgbClr val="FEFEFE"/>
    <a:srgbClr val="3D5B9C"/>
    <a:srgbClr val="8F8F8F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6:35:11.9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2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24575,'1'2'0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1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24575,'649'0'0,"-621"-1"0,53-10 0,-52 6 0,49-2 0,766 8 0,-693 11 0,0 0 0,933-13 0,-1042 4 0,-1 1 0,67 15 0,33 5 0,21-3 0,-87-9 0,97 2 0,439-15 0,-570 3 0,64 12 0,-49-6 0,62 14 0,-78-13 0,-1-2 0,78 4 0,1103-12 0,-1286-2 0,-116-22 0,44 4 0,68 12 0,29 2 0,-67-1 0,-16 11 0,-156-5 0,197-10 0,49 7 0,-54-3 0,-25 10 0,-81-4 0,163-3 0,22-1 0,21-1 0,71-15 0,0 3 0,2 4 0,0 4 0,169 0 0,515 13 0,-742-4 0,0 0 0,27-7 0,-26 4 0,51-3 0,160 9-1365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24575,'11'-5'0,"1"1"0,-1 0 0,1 0 0,0 1 0,0 1 0,22-2 0,79 3 0,-66 2 0,5686 0 0,-5596 6 0,186 32 0,-15-1 0,138 8 0,143 10 0,171-47 0,-442-12 0,-12 3-1365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5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24575,'0'0'0,"0"-1"0,0 1 0,0-1 0,0 1 0,0-1 0,-1 1 0,1-1 0,0 0 0,1 1 0,-1-1 0,0 1 0,0-1 0,0 1 0,0-1 0,0 0 0,1 1 0,-1-1 0,0 1 0,0-1 0,1 1 0,-1-1 0,0 1 0,1 0 0,-1-1 0,0 1 0,1-1 0,-1 1 0,1 0 0,-1-1 0,1 1 0,-1 0 0,1-1 0,-1 1 0,1 0 0,-1 0 0,1-1 0,-1 1 0,1 0 0,-1 0 0,1 0 0,0 0 0,-1 0 0,1 0 0,0 0 0,28-8 0,-4 6 0,1 1 0,47 4 0,-48-1 0,1-1 0,47-4 0,-16-1 0,108 4 0,-62 3 0,142 4 0,42-1 0,-23-5 68,-134-2-1501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510 68 24575,'-24'-2'0,"0"-1"0,0-2 0,1 0 0,-40-15 0,56 18 0,-33-8-77,1 3-1,-1 1 1,0 1 0,-1 3-1,-54 3 1,46-1-824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24575,'2'-1'0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2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24575,'1'2'0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1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24575,'649'0'0,"-621"-1"0,53-10 0,-52 6 0,49-2 0,766 8 0,-693 11 0,0 0 0,933-13 0,-1042 4 0,-1 1 0,67 15 0,33 5 0,21-3 0,-87-9 0,97 2 0,439-15 0,-570 3 0,64 12 0,-49-6 0,62 14 0,-78-13 0,-1-2 0,78 4 0,1103-12 0,-1286-2 0,-116-22 0,44 4 0,68 12 0,29 2 0,-67-1 0,-16 11 0,-156-5 0,197-10 0,49 7 0,-54-3 0,-25 10 0,-81-4 0,163-3 0,22-1 0,21-1 0,71-15 0,0 3 0,2 4 0,0 4 0,169 0 0,515 13 0,-742-4 0,0 0 0,27-7 0,-26 4 0,51-3 0,160 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24575,'11'-5'0,"1"1"0,-1 0 0,1 0 0,0 1 0,0 1 0,22-2 0,79 3 0,-66 2 0,5686 0 0,-5596 6 0,186 32 0,-15-1 0,138 8 0,143 10 0,171-47 0,-442-12 0,-12 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5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24575,'0'0'0,"0"-1"0,0 1 0,0-1 0,0 1 0,0-1 0,-1 1 0,1-1 0,0 0 0,1 1 0,-1-1 0,0 1 0,0-1 0,0 1 0,0-1 0,0 0 0,1 1 0,-1-1 0,0 1 0,0-1 0,1 1 0,-1-1 0,0 1 0,1 0 0,-1-1 0,0 1 0,1-1 0,-1 1 0,1 0 0,-1-1 0,1 1 0,-1 0 0,1-1 0,-1 1 0,1 0 0,-1 0 0,1-1 0,-1 1 0,1 0 0,-1 0 0,1 0 0,0 0 0,-1 0 0,1 0 0,0 0 0,28-8 0,-4 6 0,1 1 0,47 4 0,-48-1 0,1-1 0,47-4 0,-16-1 0,108 4 0,-62 3 0,142 4 0,42-1 0,-23-5 68,-134-2-1501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6:35:17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1367 103 24575,'107'6'0,"126"21"0,-206-23 0,18 3 0,20 1 0,89 24 0,-148-29 0,-7 0 0,-17 1 0,-32-1 0,-856-5 0,885 2 0,0-1 0,1-1 0,-1 0 0,1-2 0,0 0 0,-1-2 0,2 0 0,-21-9 0,38 14 0,0 0 0,0 0 0,0 0 0,1 0 0,-1 0 0,1 0 0,-1 0 0,0 0 0,1-1 0,0 1 0,-1-1 0,1 1 0,0-1 0,0 0 0,0 1 0,0-1 0,0 0 0,0 0 0,0 0 0,1 1 0,-1-1 0,1 0 0,-1 0 0,1 0 0,0 0 0,0 0 0,0 0 0,0 0 0,0 0 0,0 0 0,0 0 0,1 0 0,-1 0 0,1 0 0,0 0 0,-1 0 0,1 1 0,0-1 0,0 0 0,0 0 0,0 1 0,2-3 0,2-2 0,-1 1 0,1-1 0,0 2 0,0-1 0,1 0 0,0 1 0,-1 0 0,1 0 0,1 1 0,12-6 0,6 1 0,0 2 0,1 0 0,0 2 0,42-2 0,110 8 0,-96 1 0,-62-4 0,0 2 0,0 0 0,0 2 0,0 0 0,-1 1 0,21 7 0,-35-9 0,-1-1 0,1 2 0,-1-1 0,0 0 0,0 1 0,0 0 0,0 0 0,0 0 0,-1 0 0,1 1 0,-1-1 0,0 1 0,0 0 0,0 0 0,0 0 0,-1 0 0,0 1 0,0-1 0,0 1 0,0-1 0,-1 1 0,0 0 0,0-1 0,0 1 0,0 0 0,-1 0 0,1 0 0,-2 0 0,1 0 0,-1 6 0,-1-2 0,0 1 0,0-1 0,-1 1 0,0-1 0,-1 0 0,0 0 0,0-1 0,-1 1 0,0-1 0,-1 0 0,0 0 0,0-1 0,0 1 0,-1-1 0,0-1 0,-1 1 0,1-1 0,-1-1 0,0 1 0,-13 5 0,-1 1 0,-1-1 0,-1-1 0,0-1 0,0-2 0,-1 0 0,-42 6 0,29-8 0,-1-2 0,0-1 0,0-2 0,0-2 0,-77-13 0,113 14 0,-1 0 0,1 0 0,-1 0 0,1 0 0,0-1 0,-1 1 0,1-1 0,0 0 0,0 0 0,0 0 0,0-1 0,0 1 0,1-1 0,-1 1 0,1-1 0,-1 0 0,1 0 0,0 0 0,0 0 0,0 0 0,1-1 0,-1 1 0,1 0 0,-2-7 0,2 0 0,-1 1 0,1-1 0,1 1 0,0-1 0,1 0 0,0 1 0,0-1 0,4-12 0,-4 17 0,1 0 0,0 0 0,1 1 0,-1-1 0,1 1 0,0 0 0,0 0 0,1 0 0,-1 0 0,1 0 0,-1 1 0,1-1 0,1 1 0,-1 0 0,0 0 0,1 1 0,-1-1 0,1 1 0,0 0 0,-1 0 0,1 1 0,0 0 0,10-2 0,14-3 0,0 2 0,57-1 0,-69 4 0,457 7 0,-453-5 0,0 2 0,0 0 0,-1 1 0,1 1 0,-1 1 0,31 14 0,-45-17 0,0 0 0,0 0 0,-1 1 0,1 0 0,-1 0 0,0 0 0,0 1 0,-1-1 0,1 1 0,-1 1 0,0-1 0,0 0 0,-1 1 0,1 0 0,-1 0 0,0 0 0,-1 0 0,0 0 0,0 0 0,0 1 0,-1-1 0,0 1 0,0 0 0,0 10 0,-2-3 0,-1 1 0,0-1 0,-1 0 0,-1 0 0,0 0 0,-1 0 0,0-1 0,-1 0 0,0 0 0,-15 22 0,-8 7 0,-57 64 0,71-89 0,0-1 0,-1 0 0,-1-2 0,0 0 0,-1-1 0,-34 20 0,41-28 0,0 0 0,0-1 0,0 0 0,-1-1 0,0 0 0,1 0 0,-1-2 0,0 1 0,0-1 0,0-1 0,0 0 0,0-1 0,0-1 0,-14-2 0,23 3 0,1 0 0,-1 0 0,0 0 0,0-1 0,0 1 0,1-1 0,-1 0 0,1 1 0,-1-1 0,1 0 0,0-1 0,0 1 0,0 0 0,0-1 0,0 1 0,1-1 0,-1 1 0,1-1 0,-1 0 0,1 0 0,0 1 0,0-1 0,0 0 0,0-5 0,-2-8 0,1 1 0,0-1 0,2-25 0,0 26 0,-1 2 0,1 0 0,1-1 0,0 1 0,1-1 0,1 1 0,0 0 0,0 0 0,1 0 0,1 1 0,0-1 0,1 1 0,0 0 0,1 1 0,0-1 0,1 1 0,0 1 0,1 0 0,0 0 0,1 0 0,0 1 0,0 1 0,1 0 0,19-12 0,8 1 0,0 1 0,1 2 0,1 1 0,0 2 0,1 2 0,59-8 0,260-11 0,-314 28 0,79-4 0,0 6 0,132 16 0,-251-16 0,0 1 0,0 0 0,0 0 0,0 1 0,0 0 0,0 0 0,-1 0 0,1 1 0,-1-1 0,1 2 0,-1-1 0,6 5 0,-8-4 0,0-1 0,-1 1 0,1-1 0,-1 1 0,0 0 0,0-1 0,-1 1 0,1 0 0,-1 1 0,0-1 0,0 0 0,0 0 0,-1 0 0,1 1 0,-1-1 0,0 0 0,0 0 0,-1 5 0,0 2 0,0-1 0,0 1 0,-1-1 0,-1 1 0,1-1 0,-2 0 0,1 0 0,-2-1 0,1 1 0,-1-1 0,-1 0 0,1 0 0,-11 12 0,6-11 0,0 0 0,-1-1 0,0 0 0,0 0 0,-1-1 0,0-1 0,-1 0 0,0 0 0,-13 4 0,-7-1 0,1 0 0,-2-3 0,1 0 0,-1-2 0,0-2 0,0-1 0,-53-4 0,68 0 0,1-2 0,-1 0 0,1-1 0,0 0 0,1-2 0,-1 0 0,1-1 0,0 0 0,1-2 0,0 0 0,1-1 0,0 0 0,1-1 0,0-1 0,-14-16 0,3 2 0,2-2 0,1 0 0,2-2 0,1 0 0,1-1 0,-25-63 0,40 90 0,2 1 0,-1-1 0,1 1 0,-1-1 0,1 0 0,0 1 0,1-1 0,-1 0 0,1 0 0,0 1 0,0-1 0,1 0 0,1-8 0,-1 11 0,1-1 0,-1 1 0,1-1 0,0 1 0,0 0 0,0 0 0,0-1 0,0 1 0,0 0 0,0 1 0,1-1 0,-1 0 0,1 1 0,-1-1 0,1 1 0,0 0 0,0 0 0,-1 0 0,1 0 0,0 1 0,0-1 0,0 1 0,3-1 0,95-13 0,142-4 0,107 20 0,-124 1 0,132-17 0,-172 5 0,180 9 0,-364 0 0,1 0 0,-1 0 0,0 0 0,1 0 0,-1 0 0,0 0 0,0 1 0,1-1 0,-1 1 0,0 0 0,0 0 0,0-1 0,0 1 0,0 1 0,0-1 0,0 0 0,0 0 0,0 1 0,-1-1 0,1 1 0,0-1 0,-1 1 0,1 0 0,-1 0 0,0 0 0,0 0 0,0 0 0,2 3 0,-3 0 0,1-1 0,-1 0 0,0 1 0,-1-1 0,1 0 0,-1 1 0,0-1 0,0 0 0,0 0 0,-1 0 0,1 1 0,-1-2 0,0 1 0,-4 5 0,-2 5 0,-1 0 0,-1-1 0,0 0 0,-1-1 0,0 0 0,-1-1 0,-1 0 0,1-1 0,-2 0 0,1-1 0,-1-1 0,-1 0 0,-21 8 0,-9 1 0,0-3 0,-1-2 0,-66 10 0,40-14 0,-1-3 0,-115-7 0,67-1 0,70 5 0,-39-1 0,82-2 0,0 1 0,0-1 0,0 0 0,0-1 0,0 0 0,0 0 0,-12-6 0,20 8 0,0 0 0,-1-1 0,1 1 0,0 0 0,0 0 0,-1 0 0,1 0 0,0 0 0,-1 0 0,1-1 0,0 1 0,0 0 0,-1 0 0,1 0 0,0-1 0,0 1 0,0 0 0,-1 0 0,1-1 0,0 1 0,0 0 0,0 0 0,0-1 0,0 1 0,-1 0 0,1-1 0,0 1 0,0 0 0,0-1 0,0 1 0,0 0 0,0-1 0,0 1 0,0 0 0,0 0 0,0-1 0,0 1 0,0 0 0,0-1 0,1 1 0,-1 0 0,0-1 0,0 1 0,0 0 0,0 0 0,0-1 0,1 1 0,-1 0 0,0 0 0,0-1 0,0 1 0,1 0 0,-1 0 0,0 0 0,0-1 0,1 1 0,-1 0 0,0 0 0,1 0 0,-1 0 0,0 0 0,1-1 0,23-8 0,34-3 0,0 3 0,0 3 0,105 1 0,-103 4 0,-1-1 0,321 3 0,-317 3 0,0 3 0,-1 3 0,121 34 0,-175-42 0,0 1 0,-1 0 0,0 0 0,1 0 0,-1 1 0,0 0 0,-1 1 0,1-1 0,-1 1 0,0 0 0,0 1 0,5 6 0,-9-9 0,0 1 0,-1-1 0,1 1 0,-1-1 0,1 1 0,-1-1 0,-1 1 0,1 0 0,0 0 0,-1-1 0,0 1 0,0 0 0,0 0 0,0 0 0,0-1 0,-1 1 0,0 0 0,0-1 0,0 1 0,0 0 0,0-1 0,-1 1 0,0-1 0,0 0 0,1 1 0,-2-1 0,-3 5 0,-7 10 0,-1-1 0,0 0 0,-2-1 0,-32 26 0,-91 57 0,122-87 0,-260 157-164,30-38-92,-6-11 0,-5-10-1,-4-13 1,-5-10 0,-3-13 0,-457 66-1,640-128 257,-143-1 0,220-11 0,1 0 0,-1-1 0,1 0 0,-1-1 0,-14-4 0,22 5 0,0 0 0,0 0 0,1 1 0,-1-1 0,0 0 0,1-1 0,-1 1 0,1 0 0,-1 0 0,1-1 0,-1 1 0,1-1 0,0 1 0,0-1 0,0 0 0,0 1 0,0-1 0,0 0 0,0 0 0,0 0 0,1 1 0,-1-1 0,1 0 0,-1 0 0,1 0 0,0 0 0,0 0 0,0 0 0,0 0 0,1-4 0,0-4 139,1 1 0,0-1 1,0 0-1,1 1 0,0 0 0,1 0 0,0 0 0,1 0 0,0 0 1,11-15-1,-5 11-63,0 1 0,1 0 0,0 1 0,1 0 0,26-17-1,5 4-82,0 1 0,2 2 0,64-19 0,64-15 7,3 9 0,245-34 0,370 16 0,-756 63 0,55 0 0,-83 1 0,0 0 0,0 1 0,-1 0 0,1 1 0,-1 0 0,1 0 0,12 6 0,-19-8 0,-1 0 0,1 0 0,-1 1 0,1-1 0,0 1 0,-1-1 0,1 0 0,-1 1 0,1-1 0,-1 1 0,1 0 0,-1-1 0,1 1 0,-1-1 0,0 1 0,1-1 0,-1 1 0,0 0 0,1-1 0,-1 1 0,0 0 0,0-1 0,0 1 0,0 0 0,1 0 0,-1-1 0,0 1 0,0 0 0,-1-1 0,1 1 0,0 0 0,0 0 0,0-1 0,0 1 0,0 0 0,-1-1 0,1 1 0,0 0 0,-1-1 0,1 1 0,0-1 0,-1 1 0,1 0 0,-1-1 0,1 1 0,-1-1 0,1 1 0,-1-1 0,1 0 0,-1 1 0,0-1 0,0 1 0,-10 7 0,0 0 0,-1-1 0,0-1 0,0 0 0,-15 5 0,-62 24 3,-2-4 1,-99 19-1,-198 23-146,358-68 112,-429 61-740,-517 5-1,852-67 678,-151-15 0,258 9 94,0 0 0,0-1 0,1-1 0,-30-10 0,44 13 0,-1 0 0,1 0 0,0 0 0,0 0 0,0 0 0,0 0 0,0 0 0,0-1 0,0 1 0,0-1 0,0 1 0,1-1 0,-1 0 0,1 0 0,-1 0 0,1 0 0,0 0 0,-1 0 0,1 0 0,0 0 0,1 0 0,-1-1 0,0 1 0,1 0 0,-1-1 0,1 1 0,0 0 0,-1-1 0,1 1 0,0-1 0,1 1 0,-1 0 0,0-1 0,1 1 0,-1 0 0,1-1 0,0 1 0,0 0 0,-1 0 0,2-1 0,1-2 0,2-4 26,1 0 1,0 0-1,1 1 1,0 0-1,0 0 1,1 1 0,0 0-1,0 0 1,13-7-1,10-5 306,62-28 1,139-37 275,-12 26-1062,388-51 0,243 37-209,-114 44 683,-521 30-174,293 39-1,-475-38 146,0 2-1,0 2 1,0 1-1,-1 1 0,62 26 1,-92-33 7,0-1 0,0 1 1,0-1-1,0 1 0,-1 0 1,1 0-1,0 0 1,-1 0-1,1 1 0,-1-1 1,0 1-1,0-1 0,0 1 1,0 0-1,0 0 0,0 0 1,-1 0-1,0 0 1,1 0-1,-1 0 0,0 1 1,-1-1-1,1 0 0,0 5 1,-2-4 10,0 0 1,0 0 0,0-1 0,0 1-1,-1 0 1,0 0 0,1-1 0,-1 1-1,-1-1 1,1 0 0,0 1 0,-1-1-1,0 0 1,0-1 0,0 1 0,0 0-1,0-1 1,0 0 0,-1 1 0,-4 1-1,-10 6 151,-1 0 0,-1-2 0,1 0 0,-1-1 0,-26 5 0,-123 16 457,-124-2-465,-104-12-316,-1294-78-2596,1672 62 2728,-41-3-1,1-3 0,0-2 0,-102-32 0,157 41 34,0-1-1,0 1 1,0-1-1,1 0 1,-1 0-1,1 0 1,-1 0-1,1-1 1,0 1-1,0-1 1,0 0-1,-5-6 1,7 7-2,0 1 0,1 0 1,-1-1-1,1 1 1,0 0-1,-1-1 0,1 1 1,0 0-1,0-1 0,0 1 1,0-1-1,0 1 1,0-1-1,0 1 0,0 0 1,1-1-1,-1 1 1,0-1-1,1 1 0,-1 0 1,1 0-1,0-1 0,-1 1 1,3-2-1,3-5 21,1 1-1,1 0 0,-1 1 0,1 0 0,0 0 1,1 0-1,-1 1 0,16-6 0,39-18 647,2 4-1,118-31 0,148-8 558,-104 38-1194,0 10 0,383 21 0,-310 22-29,-242-18 0,1 3 0,111 37 0,-160-45 0,0 0 0,0 0 0,-1 1 0,1 0 0,-1 1 0,0 0 0,0 0 0,-1 1 0,10 10 0,-15-13 0,0 1 0,0-1 0,0 1 0,0-1 0,-1 1 0,0 0 0,0 0 0,0 0 0,0 1 0,-1-1 0,0 0 0,0 0 0,-1 1 0,1-1 0,-1 1 0,0-1 0,-1 0 0,1 1 0,-1-1 0,-2 6 0,1-2 0,-1-1 0,0 0 0,-1 1 0,0-1 0,0-1 0,0 1 0,-1-1 0,-1 1 0,1-1 0,-1-1 0,0 1 0,-1-1 0,1 0 0,-1 0 0,0-1 0,-1 0 0,1 0 0,-1-1 0,-15 6 0,-6 2 0,0-2 0,-1-1 0,-1-1 0,-39 5 0,-12-1 0,-148 1 0,180-13 0,-1-3 0,1-3 0,0-1 0,-57-17 0,97 21 0,0 0 0,0-1 0,0 0 0,1-1 0,0 1 0,0-2 0,0 0 0,1 0 0,-13-12 0,18 16 0,1-1 0,0 1 0,0-1 0,0 0 0,0 0 0,0 0 0,0 0 0,1 0 0,0 0 0,-1-1 0,1 1 0,1 0 0,-1-1 0,0 1 0,1 0 0,-1-1 0,1 1 0,0-1 0,0 1 0,1-1 0,-1 1 0,1 0 0,-1-1 0,1 1 0,0 0 0,0-1 0,1 1 0,-1 0 0,1 0 0,0 0 0,-1 0 0,4-4 0,5-5 0,1 0 0,0 1 0,0 0 0,1 1 0,1 0 0,0 1 0,0 1 0,0 0 0,25-11 0,20-5 0,61-18 0,-108 39 0,10-4 0,24-9 0,0 3 0,1 1 0,75-8 0,-90 23-57,-30-3 63,0 1 0,-1-1 0,1 0 0,-1 1-1,1-1 1,0 1 0,-1-1 0,1 1 0,-1-1 0,1 1 0,-1-1 0,1 1 0,-1-1 0,0 1 0,1-1 0,-1 1 0,0 0 0,1-1 0,-1 1 0,0 0 0,0-1 0,0 1 0,1 1 0,-2 1-127,1 0 0,-1 1 0,0-1 0,0 0 0,0 0 0,0 1 0,-1-1 1,1 0-1,-1 0 0,0 0 0,-4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510 68 24575,'-24'-2'0,"0"-1"0,0-2 0,1 0 0,-40-15 0,56 18 0,-33-8-77,1 3-1,-1 1 1,0 1 0,-1 3-1,-54 3 1,46-1-824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24575,'2'-1'0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2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24575,'1'2'0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6:35:20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73 775 24575,'3'-101'0,"-1"49"0,-2-1 0,-9-83 0,-23 11 0,24 101 0,0-1 0,2 0 0,1-1 0,1 1 0,1-1 0,1 0 0,2-26 0,0 48 0,1 1 0,0-1 0,0 1 0,0-1 0,1 1 0,-1-1 0,1 1 0,0 0 0,-1 0 0,1 0 0,1 0 0,-1 0 0,0 0 0,1 1 0,0-1 0,-1 1 0,1-1 0,0 1 0,0 0 0,0 0 0,1 1 0,-1-1 0,0 0 0,1 1 0,-1 0 0,1 0 0,-1 0 0,1 0 0,5 0 0,14-2 0,0 1 0,1 1 0,37 3 0,-26 0 0,499 2 0,-530-4 0,-1 0 0,1 0 0,-1 0 0,1 0 0,-1 0 0,1 1 0,-1 0 0,0 0 0,1 0 0,-1 0 0,0 0 0,0 1 0,0-1 0,0 1 0,0 0 0,0 0 0,0 0 0,3 3 0,-3 0 0,-1-1 0,1 0 0,-1 1 0,0-1 0,0 1 0,-1-1 0,1 1 0,-1 0 0,0 0 0,0 0 0,-1 0 0,0 9 0,1 11 0,-2-1 0,-1 1 0,-1 0 0,-1-1 0,-1 1 0,-1-1 0,-12 29 0,-81 160 0,28-68 0,67-138 0,0 0 0,0-1 0,0 1 0,-1 0 0,0-1 0,0 0 0,-10 9 0,14-14 0,0 0 0,-1 0 0,1-1 0,0 1 0,0 0 0,-1 0 0,1-1 0,-1 1 0,1 0 0,-1-1 0,1 0 0,0 1 0,-1-1 0,0 0 0,1 0 0,-1 0 0,1 0 0,-3 0 0,2 0 0,1-1 0,-1 0 0,1 0 0,0 0 0,-1 0 0,1 0 0,0 0 0,-1 0 0,1-1 0,0 1 0,0 0 0,0 0 0,0-1 0,0 1 0,1-1 0,-1 1 0,0-1 0,1 1 0,-1-1 0,1 0 0,-1-2 0,-3-8 0,1-1 0,1 0 0,0 1 0,1-1 0,0 0 0,2-21 0,-1 29 0,0 0 0,1 0 0,0 0 0,0 0 0,0 0 0,0 0 0,1 0 0,0 1 0,0-1 0,0 1 0,0-1 0,1 1 0,0 0 0,0 0 0,0 0 0,0 0 0,1 1 0,0-1 0,7-5 0,2 3 0,0 0 0,1 0 0,-1 2 0,1-1 0,0 2 0,1 0 0,-1 1 0,1 0 0,15 0 0,-21 2 0,-1 1 0,0-1 0,1 1 0,-1 1 0,0 0 0,0 0 0,14 6 0,-18-7 0,0 1 0,0 1 0,-1-1 0,1 0 0,-1 1 0,0 0 0,1 0 0,-1 0 0,0 0 0,-1 0 0,1 0 0,0 1 0,-1-1 0,0 1 0,3 7 0,-3-6 0,-1 1 0,0 0 0,0-1 0,0 1 0,-1 0 0,0 0 0,0-1 0,0 1 0,-1 0 0,0 0 0,0-1 0,0 1 0,-1 0 0,1-1 0,-2 0 0,1 1 0,0-1 0,-1 0 0,0 0 0,0 0 0,-1 0 0,1-1 0,-8 7 0,-3 5 0,-1-2 0,0 0 0,-1-1 0,-1-1 0,-24 15 0,34-23 0,0 0 0,-1 0 0,0-1 0,0 0 0,0 0 0,0-1 0,-1 0 0,1 0 0,-1-1 0,1 0 0,-1 0 0,1-1 0,-1 0 0,0-1 0,1 0 0,-1 0 0,-9-4 0,11 3 0,0-1 0,0 0 0,1-1 0,-1 1 0,1-1 0,0 0 0,0-1 0,0 0 0,0 0 0,1 0 0,0-1 0,0 1 0,0-1 0,1 0 0,0-1 0,0 1 0,1-1 0,-1 1 0,-3-15 0,4 13 0,0-1 0,1 0 0,0 0 0,1-1 0,0 1 0,0 0 0,1 0 0,0-1 0,3-16 0,-2 21 0,0 0 0,0 0 0,1 1 0,-1-1 0,1 1 0,0-1 0,1 1 0,-1 0 0,1 0 0,0 0 0,0 0 0,0 0 0,0 0 0,1 1 0,-1 0 0,1 0 0,0 0 0,0 0 0,0 0 0,5-1 0,96-36-1365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1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24575,'649'0'0,"-621"-1"0,53-10 0,-52 6 0,49-2 0,766 8 0,-693 11 0,0 0 0,933-13 0,-1042 4 0,-1 1 0,67 15 0,33 5 0,21-3 0,-87-9 0,97 2 0,439-15 0,-570 3 0,64 12 0,-49-6 0,62 14 0,-78-13 0,-1-2 0,78 4 0,1103-12 0,-1286-2 0,-116-22 0,44 4 0,68 12 0,29 2 0,-67-1 0,-16 11 0,-156-5 0,197-10 0,49 7 0,-54-3 0,-25 10 0,-81-4 0,163-3 0,22-1 0,21-1 0,71-15 0,0 3 0,2 4 0,0 4 0,169 0 0,515 13 0,-742-4 0,0 0 0,27-7 0,-26 4 0,51-3 0,160 9-1365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24575,'11'-5'0,"1"1"0,-1 0 0,1 0 0,0 1 0,0 1 0,22-2 0,79 3 0,-66 2 0,5686 0 0,-5596 6 0,186 32 0,-15-1 0,138 8 0,143 10 0,171-47 0,-442-12 0,-12 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5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24575,'0'0'0,"0"-1"0,0 1 0,0-1 0,0 1 0,0-1 0,-1 1 0,1-1 0,0 0 0,1 1 0,-1-1 0,0 1 0,0-1 0,0 1 0,0-1 0,0 0 0,1 1 0,-1-1 0,0 1 0,0-1 0,1 1 0,-1-1 0,0 1 0,1 0 0,-1-1 0,0 1 0,1-1 0,-1 1 0,1 0 0,-1-1 0,1 1 0,-1 0 0,1-1 0,-1 1 0,1 0 0,-1 0 0,1-1 0,-1 1 0,1 0 0,-1 0 0,1 0 0,0 0 0,-1 0 0,1 0 0,0 0 0,28-8 0,-4 6 0,1 1 0,47 4 0,-48-1 0,1-1 0,47-4 0,-16-1 0,108 4 0,-62 3 0,142 4 0,42-1 0,-23-5 68,-134-2-1501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510 68 24575,'-24'-2'0,"0"-1"0,0-2 0,1 0 0,-40-15 0,56 18 0,-33-8-77,1 3-1,-1 1 1,0 1 0,-1 3-1,-54 3 1,46-1-824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24575,'2'-1'0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6:35:21.6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2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1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24575,'649'0'0,"-621"-1"0,53-10 0,-52 6 0,49-2 0,766 8 0,-693 11 0,0 0 0,933-13 0,-1042 4 0,-1 1 0,67 15 0,33 5 0,21-3 0,-87-9 0,97 2 0,439-15 0,-570 3 0,64 12 0,-49-6 0,62 14 0,-78-13 0,-1-2 0,78 4 0,1103-12 0,-1286-2 0,-116-22 0,44 4 0,68 12 0,29 2 0,-67-1 0,-16 11 0,-156-5 0,197-10 0,49 7 0,-54-3 0,-25 10 0,-81-4 0,163-3 0,22-1 0,21-1 0,71-15 0,0 3 0,2 4 0,0 4 0,169 0 0,515 13 0,-742-4 0,0 0 0,27-7 0,-26 4 0,51-3 0,160 9-1365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6:41:34.5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24575,'11'-5'0,"1"1"0,-1 0 0,1 0 0,0 1 0,0 1 0,22-2 0,79 3 0,-66 2 0,5686 0 0,-5596 6 0,186 32 0,-15-1 0,138 8 0,143 10 0,171-47 0,-442-12 0,-12 3-1365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5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24575,'0'0'0,"0"-1"0,0 1 0,0-1 0,0 1 0,0-1 0,-1 1 0,1-1 0,0 0 0,1 1 0,-1-1 0,0 1 0,0-1 0,0 1 0,0-1 0,0 0 0,1 1 0,-1-1 0,0 1 0,0-1 0,1 1 0,-1-1 0,0 1 0,1 0 0,-1-1 0,0 1 0,1-1 0,-1 1 0,1 0 0,-1-1 0,1 1 0,-1 0 0,1-1 0,-1 1 0,1 0 0,-1 0 0,1-1 0,-1 1 0,1 0 0,-1 0 0,1 0 0,0 0 0,-1 0 0,1 0 0,0 0 0,28-8 0,-4 6 0,1 1 0,47 4 0,-48-1 0,1-1 0,47-4 0,-16-1 0,108 4 0,-62 3 0,142 4 0,42-1 0,-23-5 68,-134-2-1501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510 68 24575,'-24'-2'0,"0"-1"0,0-2 0,1 0 0,-40-15 0,56 18 0,-33-8-77,1 3-1,-1 1 1,0 1 0,-1 3-1,-54 3 1,46-1-824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24575,'2'-1'0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2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6:52:50.9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24575,'1'2'0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01:59:06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01:59:11.5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2442 96 24575,'1'0'0,"0"0"0,0 0 0,0 1 0,-1-1 0,1 1 0,0-1 0,0 1 0,0-1 0,-1 1 0,1-1 0,0 1 0,0 0 0,-1 0 0,1-1 0,-1 1 0,1 0 0,-1 0 0,1-1 0,-1 1 0,1 0 0,-1 0 0,0 0 0,1 0 0,-1 0 0,0 0 0,0 0 0,1 0 0,-1 1 0,4 32 0,-4-28 0,0 26 0,-1-1 0,-11 57 0,3-4 0,9-432 0,-4 309 0,4 40 0,0-1 0,0 0 0,0 0 0,0 0 0,0 0 0,0 0 0,-1 0 0,1 0 0,0 0 0,0 0 0,0 0 0,0 0 0,0 1 0,-1-1 0,1 0 0,0 0 0,0 0 0,0 0 0,0 0 0,-1 0 0,1 0 0,0 0 0,0 0 0,0-1 0,0 1 0,0 0 0,-1 0 0,1 0 0,0 0 0,0 0 0,0 0 0,0 0 0,0 0 0,-1 0 0,1 0 0,0 0 0,0-1 0,0 1 0,0 0 0,0 0 0,0 0 0,0 0 0,0 0 0,0-1 0,-1 1 0,1 0 0,0 0 0,0 0 0,0 0 0,0 0 0,0-1 0,0 1 0,0 0 0,0 0 0,0 0 0,0 0 0,0-1 0,0 1 0,0 0 0,0 0 0,0 0 0,0 0 0,0 0 0,1-1 0,-1 1 0,0 0 0,0 0 0,-8 18 0,-3 31 0,-54 411 0,65-455 0,-1 1 0,-1 0 0,1-1 0,-1 1 0,0-1 0,0 1 0,-1-1 0,1 0 0,-1 0 0,0 0 0,0 0 0,-1-1 0,0 1 0,-8 7 0,6-8 0,-1 1 0,0-1 0,0-1 0,0 1 0,0-1 0,0 0 0,-1-1 0,0 0 0,1 0 0,-12 1 0,-126 24 0,63-10 0,-126 9 0,150-25 0,0-3 0,0-3 0,-107-22 0,-166-64 0,121 29 0,-4 10 0,-378-44 0,518 91 0,55 8 0,23 3 0,31 10 0,333 109 0,178 73 0,-532-193 0,-1 1 0,1 1 0,-2 1 0,1 0 0,-1 0 0,0 1 0,14 14 0,-23-19 0,0-1 0,0 1 0,0 0 0,-1 0 0,1 1 0,-1-1 0,0 0 0,-1 1 0,1-1 0,-1 1 0,1-1 0,-1 1 0,-1 0 0,1 0 0,-1-1 0,0 1 0,0 0 0,0 0 0,-1 0 0,1-1 0,-1 1 0,0 0 0,-1-1 0,1 1 0,-4 7 0,1-3 0,-1-1 0,0-1 0,0 1 0,0-1 0,-1 0 0,0 0 0,0 0 0,-1-1 0,0 0 0,0 0 0,0-1 0,-1 0 0,0 0 0,0-1 0,0 0 0,0 0 0,-1-1 0,0 0 0,1 0 0,-14 1 0,21-4 0,1 1 0,-1-1 0,0 0 0,1 0 0,-1 0 0,0 1 0,0-1 0,1 0 0,-1 0 0,0 0 0,0 0 0,1 0 0,-1 0 0,0-1 0,1 1 0,-1 0 0,0 0 0,0 0 0,1-1 0,-1 1 0,0 0 0,1-1 0,-1 1 0,1 0 0,-1-1 0,0 1 0,1-1 0,-1 1 0,1-1 0,-1 1 0,1-1 0,0 0 0,-1 1 0,1-1 0,-1 0 0,1 1 0,0-1 0,0 0 0,-1 1 0,1-1 0,0 0 0,0 1 0,0-1 0,0 0 0,0 0 0,0 1 0,0-1 0,0 0 0,0 0 0,0 1 0,0-1 0,0 0 0,1 1 0,-1-1 0,0 0 0,0 1 0,1-1 0,-1 0 0,1 1 0,-1-1 0,0 0 0,1 1 0,-1-1 0,1 1 0,-1-1 0,1 1 0,0-1 0,0 0 0,12-11 0,0 1 0,0 0 0,1 1 0,1 0 0,-1 1 0,19-8 0,-21 11 0,701-326 0,-633 299 0,22-11 0,193-55 0,-289 97 0,1 0 0,0 0 0,0 0 0,0 0 0,0 1 0,1 0 0,-1 0 0,0 1 0,1 0 0,-1 0 0,0 1 0,1 0 0,-1 0 0,7 3 0,-12-3 0,-1 0 0,1 0 0,-1 1 0,1-1 0,-1 1 0,0-1 0,0 1 0,0-1 0,0 1 0,0 0 0,0-1 0,0 1 0,0 0 0,-1 0 0,1 0 0,-1 0 0,1 0 0,-1 0 0,0 0 0,0 0 0,0 0 0,0-1 0,0 1 0,0 0 0,0 0 0,-1 0 0,1 0 0,-1 0 0,1 0 0,-1 0 0,0 0 0,0-1 0,-1 3 0,-4 11 0,-1-2 0,-16 26 0,20-34 0,-14 22 0,17-26 0,0-1 0,0 0 0,0 1 0,0-1 0,0 0 0,0 1 0,0-1 0,0 0 0,0 1 0,0-1 0,0 0 0,0 1 0,0-1 0,0 0 0,0 1 0,1-1 0,-1 0 0,0 1 0,0-1 0,0 0 0,0 1 0,1-1 0,-1 0 0,0 0 0,0 1 0,1-1 0,-1 0 0,0 0 0,0 0 0,1 1 0,-1-1 0,0 0 0,0 0 0,1 0 0,-1 0 0,0 1 0,1-1 0,-1 0 0,0 0 0,1 0 0,-1 0 0,0 0 0,1 0 0,-1 0 0,1 0 0,-1 0 0,0 0 0,1 0 0,-1 0 0,0 0 0,1-1 0,-1 1 0,0 0 0,1 0 0,-1 0 0,0 0 0,0 0 0,1-1 0,28-6 0,-28 6 0,137-43 0,162-46 0,-222 70 0,155-16 0,-226 35 0,0 0 0,0 1 0,0 0 0,0 0 0,0 1 0,0-1 0,0 2 0,0-1 0,10 4 0,-14-3 0,-1-1 0,0 1 0,1 0 0,-1-1 0,0 1 0,0 0 0,0 0 0,0 0 0,0 1 0,-1-1 0,1 0 0,-1 1 0,1-1 0,-1 1 0,0-1 0,0 1 0,0 0 0,0-1 0,-1 1 0,1 0 0,-1 0 0,1-1 0,-1 1 0,0 4 0,0 8-227,0 0-1,-1 0 1,-1 0-1,0 0 1,-7 24-1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01:59:14.2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19 24575,'0'-1'0,"0"0"0,1 1 0,-1-1 0,1 0 0,0 0 0,-1 0 0,1 0 0,0 1 0,-1-1 0,1 0 0,0 1 0,0-1 0,-1 0 0,1 1 0,0-1 0,0 1 0,0-1 0,0 1 0,0 0 0,0-1 0,0 1 0,0 0 0,0 0 0,0 0 0,0 0 0,1-1 0,28-2 0,-15 3 0,1 1 0,0 0 0,-1 1 0,1 1 0,-1 1 0,1 0 0,25 11 0,102 56 0,-97-46 0,154 86 0,137 69 0,-279-154 0,1-2 0,1-3 0,123 26 0,171 5 0,-193-31 0,-87-13 0,-59-6 0,-61-5 0,-485-16 0,-19 0 0,481 11 0,45 0 0,24 8 0,0 0 0,0-1 0,0 1 0,0 0 0,0-1 0,0 1 0,0 0 0,0 0 0,0-1 0,0 1 0,0 0 0,0-1 0,1 1 0,-1 0 0,0 0 0,0-1 0,0 1 0,0 0 0,0-1 0,1 1 0,-1 0 0,0 0 0,0 0 0,0-1 0,1 1 0,-1 0 0,0 0 0,0 0 0,1 0 0,-1-1 0,0 1 0,0 0 0,1 0 0,-1 0 0,0 0 0,1 0 0,-1 0 0,1 0 0,42-13 0,74 0 0,0 4 0,139 9 0,-126 1 0,3275 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02:02:07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74 295 24575,'-1'-13'0,"-1"1"0,0-1 0,0 1 0,-2 0 0,-7-20 0,-9-39 0,18 30 0,2 34 0,1-1 0,-1 1 0,-1-1 0,0 1 0,0 0 0,0-1 0,-1 1 0,0 0 0,0 0 0,-4-8 0,6 15 0,-1-1 0,1 1 0,0 0 0,-1 0 0,1 0 0,0 0 0,0 0 0,-1 0 0,1 0 0,0 0 0,-1 0 0,1 1 0,0-1 0,0 0 0,-1 0 0,1 0 0,0 0 0,0 0 0,-1 0 0,1 1 0,0-1 0,0 0 0,-1 0 0,1 0 0,0 1 0,0-1 0,0 0 0,-1 0 0,1 0 0,0 1 0,0-1 0,0 0 0,0 0 0,0 1 0,-1-1 0,1 0 0,0 1 0,0-1 0,0 0 0,0 0 0,0 1 0,0-1 0,0 0 0,0 1 0,0-1 0,0 0 0,0 0 0,0 1 0,0-1 0,1 0 0,-1 1 0,-3 19 0,0 153-202,3-127-961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02:09:01.7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1T02:17:30.1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1186 1375 24575,'-6'0'0,"1"0"0,-1 0 0,0-1 0,1 0 0,-1 0 0,1-1 0,-1 1 0,1-1 0,-1 0 0,1-1 0,0 1 0,0-1 0,0 0 0,1-1 0,-9-6 0,7 4 0,0-1 0,0 0 0,1 0 0,0-1 0,0 0 0,1 0 0,0 0 0,0 0 0,-2-10 0,-2-11 0,2 1 0,1-1 0,1 0 0,1 0 0,2-35 0,1 50 0,-1-2 0,1 0 0,1 0 0,1 0 0,0 0 0,5-19 0,-5 30 0,0 0 0,0 1 0,0-1 0,0 1 0,1-1 0,0 1 0,0 0 0,0 0 0,0 0 0,1 1 0,-1-1 0,1 1 0,0 0 0,0 0 0,0 0 0,1 0 0,-1 1 0,1 0 0,-1 0 0,1 0 0,5-1 0,7-2 0,1 1 0,-1 0 0,1 2 0,0 0 0,0 1 0,-1 0 0,1 2 0,0 0 0,0 1 0,0 1 0,-1 0 0,1 1 0,-1 1 0,0 1 0,-1 1 0,1 0 0,-1 1 0,-1 1 0,1 0 0,-2 1 0,1 0 0,12 14 0,-23-21 0,0 0 0,-1 1 0,0-1 0,0 1 0,0 0 0,0 0 0,0 0 0,-1 0 0,0 1 0,0-1 0,0 1 0,0-1 0,-1 1 0,0 0 0,0-1 0,0 1 0,0 0 0,-1 0 0,0 0 0,0 0 0,0-1 0,-1 1 0,1 0 0,-1 0 0,0 0 0,-1-1 0,1 1 0,-1-1 0,0 1 0,0-1 0,0 1 0,-1-1 0,1 0 0,-1 0 0,0 0 0,0-1 0,-6 6 0,-3 3 0,-1-1 0,0-1 0,-1 1 0,0-2 0,-1 0 0,0-1 0,0 0 0,-1-2 0,-26 9 0,-10-2 0,0-3 0,-1-1 0,-73 1 0,-163-11 0,262 0 0,-41-1 0,-1-3 0,-126-27 0,166 25 0,0-1 0,1-1 0,1-2 0,0-1 0,0-1 0,1-1 0,1-1 0,0-1 0,-30-26 0,44 30 0,0 0 0,1-1 0,1 0 0,0-1 0,0 0 0,1 0 0,1-1 0,1 0 0,0 0 0,0 0 0,2-1 0,0 0 0,1 0 0,-1-17 0,1 3 0,1-1 0,1 1 0,2 0 0,2-1 0,0 1 0,13-50 0,-12 65 0,1 0 0,0 1 0,2-1 0,-1 1 0,2 1 0,0-1 0,0 1 0,1 0 0,1 1 0,0 0 0,18-16 0,-11 14 0,0 2 0,0 0 0,1 0 0,1 2 0,-1 1 0,2 0 0,33-10 0,3 5 0,0 3 0,1 2 0,0 3 0,0 2 0,81 5 0,-46 5 0,1 4 0,-2 4 0,0 3 0,0 5 0,-2 4 0,115 50 0,-200-74 0,27 10 0,-1 2 0,0 2 0,43 30 0,-67-43 0,0 2 0,0-1 0,-1 1 0,0 0 0,0 0 0,0 0 0,0 1 0,-1-1 0,0 1 0,0 0 0,-1 1 0,0-1 0,0 1 0,0-1 0,-1 1 0,0 0 0,0 0 0,0 0 0,-1 0 0,0 0 0,-1 0 0,0 0 0,0 9 0,-2-10 0,0 1 0,0-1 0,0 0 0,-1 0 0,0 0 0,0 0 0,0-1 0,-1 1 0,0-1 0,0 0 0,0 0 0,-1 0 0,0-1 0,0 0 0,0 1 0,0-2 0,0 1 0,-1-1 0,-9 5 0,-6 2 0,-1 0 0,-1-1 0,-45 11 0,-83 11 0,-1-6 0,-1-7 0,-235-2 0,361-16 0,-1-1 0,0-1 0,0-2 0,1-1 0,-1-1 0,-40-14 0,56 15 0,0-1 0,1 0 0,-1 0 0,1-1 0,0-1 0,1 0 0,0 0 0,0-1 0,1 0 0,0-1 0,1 0 0,0 0 0,0-1 0,1 0 0,0 0 0,-5-13 0,-5-18 0,2-1 0,2 0 0,2-1 0,2 0 0,1 0 0,3-1 0,-1-62 0,6 98 0,0 0 0,1 0 0,0 0 0,0 1 0,1-1 0,0 1 0,0-1 0,1 1 0,0-1 0,1 1 0,-1 1 0,2-1 0,-1 0 0,1 1 0,0 0 0,1 0 0,-1 0 0,1 1 0,1 0 0,-1 0 0,1 0 0,0 1 0,1 0 0,-1 1 0,1-1 0,14-5 0,9-2 0,0 1 0,1 1 0,0 1 0,1 2 0,0 2 0,49-3 0,-38 7 0,0 1 0,0 2 0,0 3 0,62 13 0,-70-8 0,-1 2 0,0 2 0,0 0 0,-2 3 0,0 1 0,-1 1 0,0 1 0,47 42 0,-46-32 0,-1 1 0,-1 1 0,-2 1 0,-1 2 0,-2 1 0,-1 1 0,19 40 0,-32-54 0,-1 0 0,-2 0 0,0 1 0,-1 1 0,-1-1 0,-2 1 0,0 0 0,-2 0 0,1 33 0,-5-52 0,1-1 0,-1 1 0,0 0 0,0 0 0,-1-1 0,0 1 0,0-1 0,0 1 0,-1-1 0,0 0 0,1 0 0,-2 0 0,1 0 0,-1-1 0,-6 7 0,2-4 0,0-1 0,0 0 0,0 0 0,-1-1 0,0 0 0,0-1 0,0 0 0,-14 4 0,-13 1 0,0-1 0,-1-2 0,-67 2 0,95-8 0,-85 5 0,-109-9 0,166 0 0,1 0 0,0-3 0,0-1 0,1-1 0,0-2 0,-37-18 0,21 5 0,1-2 0,2-2 0,1-2 0,1-2 0,-68-64 0,106 88 0,0 0 0,1-1 0,1 0 0,-1 0 0,1-1 0,1 0 0,0 0 0,0 0 0,1 0 0,-5-17 0,8 20 0,0 0 0,0 0 0,0 0 0,1 1 0,0-1 0,0 0 0,1 0 0,0 0 0,0 1 0,0-1 0,1 0 0,0 1 0,0-1 0,1 1 0,0 0 0,0 0 0,1 0 0,6-9 0,5-4 0,2 1 0,0 2 0,1-1 0,1 2 0,32-22 0,114-57 0,-139 80 0,56-29 0,1 4 0,113-36 0,-158 63 0,1 1 0,0 3 0,1 1 0,0 2 0,0 1 0,0 2 0,74 7 0,-88 0 0,1 1 0,-1 1 0,0 1 0,-1 2 0,0 0 0,0 2 0,-1 0 0,-1 2 0,0 1 0,25 21 0,-7-2 0,-3 1 0,-1 2 0,-1 2 0,41 58 0,-46-53 0,-2 2 0,-2 1 0,34 81 0,-50-98 0,0 1 0,-2 0 0,-1 0 0,-1 1 0,-2 0 0,-2 0 0,0 46 0,-3-66 0,-1 0 0,0 0 0,-1 0 0,0-1 0,-1 1 0,-1-1 0,0 1 0,0-1 0,-1 0 0,0 0 0,-1-1 0,0 0 0,-11 14 0,7-14 0,0 0 0,0-1 0,-1 0 0,0 0 0,0-1 0,-1-1 0,0 0 0,0 0 0,-1-2 0,0 1 0,-16 4 0,-15 2 0,0-1 0,0-3 0,-1-1 0,0-2 0,0-2 0,0-2 0,-1-2 0,1-3 0,0-1 0,-87-21 0,95 15 0,1-1 0,1-1 0,0-2 0,1-2 0,0-1 0,2-1 0,0-2 0,2-1 0,0-2 0,1-1 0,2-1 0,0-1 0,-35-48 0,28 25 0,3 0 0,1-3 0,3 0 0,3-2 0,2 0 0,2-2 0,3 0 0,2-1 0,3 0 0,-8-97 0,19 148 0,1 0 0,0 0 0,0 0 0,1 0 0,-1 0 0,2 0 0,2-10 0,-3 15 0,0-1 0,0 1 0,1 0 0,-1 0 0,1 0 0,-1 0 0,1 0 0,0 0 0,0 1 0,0-1 0,0 1 0,0-1 0,0 1 0,0 0 0,0-1 0,0 1 0,1 0 0,-1 1 0,1-1 0,-1 0 0,0 1 0,1-1 0,3 1 0,9-2 0,-1 2 0,1 0 0,-1 1 0,1 0 0,-1 1 0,0 1 0,1 0 0,-1 1 0,-1 1 0,1 0 0,0 0 0,-1 2 0,0-1 0,-1 2 0,23 17 0,-3 0 0,-1 2 0,-2 1 0,0 1 0,36 50 0,-43-50 0,-2 2 0,0 0 0,28 67 0,-40-79 0,-1 2 0,0-1 0,-2 1 0,0 0 0,-1 0 0,-2 0 0,0 0 0,-1 28 0,-3-41 0,1 1 0,-1-1 0,-1 1 0,0-1 0,0 0 0,0 1 0,-1-2 0,0 1 0,-1 0 0,0-1 0,0 0 0,-1 0 0,1 0 0,-1-1 0,-1 0 0,1 0 0,-1-1 0,0 1 0,-11 5 0,-15 8 0,0-1 0,-2-1 0,-36 11 0,67-26 0,-42 15 0,-1-2 0,0-3 0,-1-1 0,0-3 0,0-1 0,-86-1 0,117-7 0,1-1 0,-1-1 0,1-1 0,0 0 0,0-2 0,0 1 0,0-2 0,1 0 0,0-1 0,1 0 0,0-1 0,0-1 0,1 0 0,0-1 0,0 0 0,1-1 0,1-1 0,0 0 0,-9-14 0,16 20-114,0 0 1,1 0-1,-1 0 0,2 0 0,-1 0 1,1-1-1,0 0 0,0 1 0,1-1 1,0 0-1,0-13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7:15:09.3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1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24575,'649'0'0,"-621"-1"0,53-10 0,-52 6 0,49-2 0,766 8 0,-693 11 0,0 0 0,933-13 0,-1042 4 0,-1 1 0,67 15 0,33 5 0,21-3 0,-87-9 0,97 2 0,439-15 0,-570 3 0,64 12 0,-49-6 0,62 14 0,-78-13 0,-1-2 0,78 4 0,1103-12 0,-1286-2 0,-116-22 0,44 4 0,68 12 0,29 2 0,-67-1 0,-16 11 0,-156-5 0,197-10 0,49 7 0,-54-3 0,-25 10 0,-81-4 0,163-3 0,22-1 0,21-1 0,71-15 0,0 3 0,2 4 0,0 4 0,169 0 0,515 13 0,-742-4 0,0 0 0,27-7 0,-26 4 0,51-3 0,160 9-1365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24575,'11'-5'0,"1"1"0,-1 0 0,1 0 0,0 1 0,0 1 0,22-2 0,79 3 0,-66 2 0,5686 0 0,-5596 6 0,186 32 0,-15-1 0,138 8 0,143 10 0,171-47 0,-442-12 0,-12 3-1365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5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24575,'0'0'0,"0"-1"0,0 1 0,0-1 0,0 1 0,0-1 0,-1 1 0,1-1 0,0 0 0,1 1 0,-1-1 0,0 1 0,0-1 0,0 1 0,0-1 0,0 0 0,1 1 0,-1-1 0,0 1 0,0-1 0,1 1 0,-1-1 0,0 1 0,1 0 0,-1-1 0,0 1 0,1-1 0,-1 1 0,1 0 0,-1-1 0,1 1 0,-1 0 0,1-1 0,-1 1 0,1 0 0,-1 0 0,1-1 0,-1 1 0,1 0 0,-1 0 0,1 0 0,0 0 0,-1 0 0,1 0 0,0 0 0,28-8 0,-4 6 0,1 1 0,47 4 0,-48-1 0,1-1 0,47-4 0,-16-1 0,108 4 0,-62 3 0,142 4 0,42-1 0,-23-5 68,-134-2-1501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510 68 24575,'-24'-2'0,"0"-1"0,0-2 0,1 0 0,-40-15 0,56 18 0,-33-8-77,1 3-1,-1 1 1,0 1 0,-1 3-1,-54 3 1,46-1-824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24575,'2'-1'0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2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7:53:26.8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24575,'9'0'0,"16"0"0,18 0 0,15 0 0,20 0 0,15 0 0,18 0 0,4 0 0,1 0 0,-11 0 0,-10 0 0,-16 0 0,-17 0 0,-15 0 0,-11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3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4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24575,'1'2'0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7:53:35.9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24575,'3'0'0,"0"0"0,0 1 0,0-1 0,0 1 0,-1 0 0,1 0 0,0 0 0,0 0 0,0 0 0,-1 1 0,1-1 0,-1 1 0,1 0 0,-1 0 0,0 0 0,0 0 0,4 4 0,31 50 0,-9-13 0,-17-32 0,0-1 0,1 0 0,0-1 0,1 0 0,0-1 0,0-1 0,0 0 0,1 0 0,18 5 0,7 5 0,-26-13 0,1 0 0,-1-1 0,1 0 0,-1-1 0,1 0 0,0-1 0,0-1 0,0 0 0,22-4 0,-34 4 0,-1 0 0,0 0 0,0 0 0,0 0 0,1 0 0,-1 0 0,0 0 0,0 0 0,0-1 0,0 1 0,0-1 0,0 1 0,0-1 0,0 1 0,0-1 0,0 1 0,0-1 0,0 0 0,0 0 0,0 1 0,1-3 0,-2 2 0,0 0 0,0 1 0,0-1 0,-1 0 0,1 0 0,0 0 0,-1 1 0,1-1 0,-1 0 0,1 0 0,-1 1 0,1-1 0,-1 0 0,1 1 0,-1-1 0,0 1 0,1-1 0,-1 1 0,0-1 0,0 1 0,-1-1 0,-52-26 0,50 25 0,-34-22 0,32 20 0,1 0 0,-1 1 0,0-1 0,0 1 0,-9-4 0,14 7 0,1 1 0,0-1 0,0 0 0,-1 0 0,1 0 0,0 1 0,0-1 0,0 0 0,-1 0 0,1 1 0,0-1 0,0 0 0,0 0 0,0 1 0,-1-1 0,1 0 0,0 1 0,0-1 0,0 0 0,0 0 0,0 1 0,0-1 0,0 0 0,0 1 0,0-1 0,0 0 0,0 1 0,0-1 0,0 0 0,0 1 0,0-1 0,1 0 0,-1 0 0,0 1 0,0-1 0,0 0 0,0 0 0,0 1 0,1-1 0,-1 0 0,0 0 0,0 1 0,1-1 0,-1 0 0,8 17 0,12 15 0,2-1 0,1-1 0,2-1 0,38 36 0,20 24 0,-63-64 0,-2 1 0,18 34 0,13 19 0,-37-64 0,0-1 0,2 0 0,-1 0 0,2-2 0,0 0 0,0 0 0,25 12 0,-10-4 0,-9-5 40,1-2 0,33 16 0,-48-26-154,0 0 0,1-1-1,-1 0 1,0 0 0,1-1 0,0 0-1,-1 0 1,1 0 0,0-1 0,-1 0-1,1-1 1,12-2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17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11:20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52.9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1493 19 24575,'-201'9'0,"76"-9"0,-559-18 0,275 9-409,335 9-547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1.2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 24575,'649'0'0,"-621"-1"0,53-10 0,-52 6 0,49-2 0,766 8 0,-693 11 0,0 0 0,933-13 0,-1042 4 0,-1 1 0,67 15 0,33 5 0,21-3 0,-87-9 0,97 2 0,439-15 0,-570 3 0,64 12 0,-49-6 0,62 14 0,-78-13 0,-1-2 0,78 4 0,1103-12 0,-1286-2 0,-116-22 0,44 4 0,68 12 0,29 2 0,-67-1 0,-16 11 0,-156-5 0,197-10 0,49 7 0,-54-3 0,-25 10 0,-81-4 0,163-3 0,22-1 0,21-1 0,71-15 0,0 3 0,2 4 0,0 4 0,169 0 0,515 13 0,-742-4 0,0 0 0,27-7 0,-26 4 0,51-3 0,160 9-1365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6:43.9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24575,'11'-5'0,"1"1"0,-1 0 0,1 0 0,0 1 0,0 1 0,22-2 0,79 3 0,-66 2 0,5686 0 0,-5596 6 0,186 32 0,-15-1 0,138 8 0,143 10 0,171-47 0,-442-12 0,-12 3-1365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5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24575,'0'0'0,"0"-1"0,0 1 0,0-1 0,0 1 0,0-1 0,-1 1 0,1-1 0,0 0 0,1 1 0,-1-1 0,0 1 0,0-1 0,0 1 0,0-1 0,0 0 0,1 1 0,-1-1 0,0 1 0,0-1 0,1 1 0,-1-1 0,0 1 0,1 0 0,-1-1 0,0 1 0,1-1 0,-1 1 0,1 0 0,-1-1 0,1 1 0,-1 0 0,1-1 0,-1 1 0,1 0 0,-1 0 0,1-1 0,-1 1 0,1 0 0,-1 0 0,1 0 0,0 0 0,-1 0 0,1 0 0,0 0 0,28-8 0,-4 6 0,1 1 0,47 4 0,-48-1 0,1-1 0,47-4 0,-16-1 0,108 4 0,-62 3 0,142 4 0,42-1 0,-23-5 68,-134-2-1501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510 68 24575,'-24'-2'0,"0"-1"0,0-2 0,1 0 0,-40-15 0,56 18 0,-33-8-77,1 3-1,-1 1 1,0 1 0,-1 3-1,-54 3 1,46-1-824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24575,'2'-1'0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0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8:37:1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20.xml"/><Relationship Id="rId18" Type="http://schemas.openxmlformats.org/officeDocument/2006/relationships/customXml" Target="../ink/ink23.xml"/><Relationship Id="rId26" Type="http://schemas.openxmlformats.org/officeDocument/2006/relationships/customXml" Target="../ink/ink29.xml"/><Relationship Id="rId3" Type="http://schemas.openxmlformats.org/officeDocument/2006/relationships/image" Target="../media/image6.png"/><Relationship Id="rId21" Type="http://schemas.openxmlformats.org/officeDocument/2006/relationships/customXml" Target="../ink/ink26.xml"/><Relationship Id="rId7" Type="http://schemas.openxmlformats.org/officeDocument/2006/relationships/customXml" Target="../ink/ink17.xml"/><Relationship Id="rId12" Type="http://schemas.openxmlformats.org/officeDocument/2006/relationships/image" Target="../media/image31.png"/><Relationship Id="rId17" Type="http://schemas.openxmlformats.org/officeDocument/2006/relationships/customXml" Target="../ink/ink22.xml"/><Relationship Id="rId25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image" Target="../media/image33.png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19.xml"/><Relationship Id="rId24" Type="http://schemas.openxmlformats.org/officeDocument/2006/relationships/customXml" Target="../ink/ink28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7.xml"/><Relationship Id="rId10" Type="http://schemas.openxmlformats.org/officeDocument/2006/relationships/image" Target="../media/image30.png"/><Relationship Id="rId19" Type="http://schemas.openxmlformats.org/officeDocument/2006/relationships/customXml" Target="../ink/ink24.xml"/><Relationship Id="rId4" Type="http://schemas.openxmlformats.org/officeDocument/2006/relationships/customXml" Target="../ink/ink15.xml"/><Relationship Id="rId9" Type="http://schemas.openxmlformats.org/officeDocument/2006/relationships/customXml" Target="../ink/ink18.xml"/><Relationship Id="rId14" Type="http://schemas.openxmlformats.org/officeDocument/2006/relationships/image" Target="../media/image32.png"/><Relationship Id="rId22" Type="http://schemas.openxmlformats.org/officeDocument/2006/relationships/image" Target="../media/image34.png"/><Relationship Id="rId27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5.xml"/><Relationship Id="rId18" Type="http://schemas.openxmlformats.org/officeDocument/2006/relationships/image" Target="../media/image33.png"/><Relationship Id="rId26" Type="http://schemas.openxmlformats.org/officeDocument/2006/relationships/customXml" Target="../ink/ink44.xml"/><Relationship Id="rId3" Type="http://schemas.openxmlformats.org/officeDocument/2006/relationships/image" Target="../media/image6.png"/><Relationship Id="rId21" Type="http://schemas.openxmlformats.org/officeDocument/2006/relationships/customXml" Target="../ink/ink40.xml"/><Relationship Id="rId7" Type="http://schemas.openxmlformats.org/officeDocument/2006/relationships/customXml" Target="../ink/ink32.xml"/><Relationship Id="rId12" Type="http://schemas.openxmlformats.org/officeDocument/2006/relationships/image" Target="../media/image30.png"/><Relationship Id="rId17" Type="http://schemas.openxmlformats.org/officeDocument/2006/relationships/customXml" Target="../ink/ink37.xml"/><Relationship Id="rId25" Type="http://schemas.openxmlformats.org/officeDocument/2006/relationships/customXml" Target="../ink/ink43.xml"/><Relationship Id="rId2" Type="http://schemas.openxmlformats.org/officeDocument/2006/relationships/customXml" Target="../ink/ink30.xml"/><Relationship Id="rId16" Type="http://schemas.openxmlformats.org/officeDocument/2006/relationships/image" Target="../media/image32.png"/><Relationship Id="rId20" Type="http://schemas.openxmlformats.org/officeDocument/2006/relationships/customXml" Target="../ink/ink39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34.xml"/><Relationship Id="rId24" Type="http://schemas.openxmlformats.org/officeDocument/2006/relationships/image" Target="../media/image34.png"/><Relationship Id="rId5" Type="http://schemas.openxmlformats.org/officeDocument/2006/relationships/image" Target="../media/image37.png"/><Relationship Id="rId15" Type="http://schemas.openxmlformats.org/officeDocument/2006/relationships/customXml" Target="../ink/ink36.xml"/><Relationship Id="rId23" Type="http://schemas.openxmlformats.org/officeDocument/2006/relationships/customXml" Target="../ink/ink42.xml"/><Relationship Id="rId28" Type="http://schemas.openxmlformats.org/officeDocument/2006/relationships/customXml" Target="../ink/ink45.xml"/><Relationship Id="rId10" Type="http://schemas.openxmlformats.org/officeDocument/2006/relationships/image" Target="../media/image29.png"/><Relationship Id="rId19" Type="http://schemas.openxmlformats.org/officeDocument/2006/relationships/customXml" Target="../ink/ink38.xml"/><Relationship Id="rId4" Type="http://schemas.openxmlformats.org/officeDocument/2006/relationships/customXml" Target="../ink/ink31.xml"/><Relationship Id="rId9" Type="http://schemas.openxmlformats.org/officeDocument/2006/relationships/customXml" Target="../ink/ink33.xml"/><Relationship Id="rId14" Type="http://schemas.openxmlformats.org/officeDocument/2006/relationships/image" Target="../media/image31.png"/><Relationship Id="rId22" Type="http://schemas.openxmlformats.org/officeDocument/2006/relationships/customXml" Target="../ink/ink41.xml"/><Relationship Id="rId27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.xml"/><Relationship Id="rId18" Type="http://schemas.openxmlformats.org/officeDocument/2006/relationships/image" Target="../media/image33.png"/><Relationship Id="rId26" Type="http://schemas.openxmlformats.org/officeDocument/2006/relationships/customXml" Target="../ink/ink60.xml"/><Relationship Id="rId39" Type="http://schemas.openxmlformats.org/officeDocument/2006/relationships/image" Target="../media/image48.png"/><Relationship Id="rId21" Type="http://schemas.openxmlformats.org/officeDocument/2006/relationships/customXml" Target="../ink/ink56.xml"/><Relationship Id="rId34" Type="http://schemas.openxmlformats.org/officeDocument/2006/relationships/image" Target="../media/image45.png"/><Relationship Id="rId42" Type="http://schemas.openxmlformats.org/officeDocument/2006/relationships/image" Target="../media/image51.png"/><Relationship Id="rId7" Type="http://schemas.openxmlformats.org/officeDocument/2006/relationships/customXml" Target="../ink/ink48.xml"/><Relationship Id="rId2" Type="http://schemas.openxmlformats.org/officeDocument/2006/relationships/image" Target="../media/image40.png"/><Relationship Id="rId16" Type="http://schemas.openxmlformats.org/officeDocument/2006/relationships/image" Target="../media/image32.png"/><Relationship Id="rId29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0.xml"/><Relationship Id="rId24" Type="http://schemas.openxmlformats.org/officeDocument/2006/relationships/image" Target="../media/image34.png"/><Relationship Id="rId32" Type="http://schemas.openxmlformats.org/officeDocument/2006/relationships/customXml" Target="../ink/ink64.xml"/><Relationship Id="rId37" Type="http://schemas.openxmlformats.org/officeDocument/2006/relationships/image" Target="../media/image47.png"/><Relationship Id="rId40" Type="http://schemas.openxmlformats.org/officeDocument/2006/relationships/image" Target="../media/image49.png"/><Relationship Id="rId45" Type="http://schemas.openxmlformats.org/officeDocument/2006/relationships/image" Target="../media/image53.png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8.xml"/><Relationship Id="rId28" Type="http://schemas.openxmlformats.org/officeDocument/2006/relationships/customXml" Target="../ink/ink61.xml"/><Relationship Id="rId36" Type="http://schemas.openxmlformats.org/officeDocument/2006/relationships/image" Target="../media/image46.png"/><Relationship Id="rId10" Type="http://schemas.openxmlformats.org/officeDocument/2006/relationships/image" Target="../media/image29.png"/><Relationship Id="rId19" Type="http://schemas.openxmlformats.org/officeDocument/2006/relationships/customXml" Target="../ink/ink54.xml"/><Relationship Id="rId31" Type="http://schemas.openxmlformats.org/officeDocument/2006/relationships/image" Target="../media/image43.png"/><Relationship Id="rId44" Type="http://schemas.openxmlformats.org/officeDocument/2006/relationships/customXml" Target="../ink/ink67.xml"/><Relationship Id="rId4" Type="http://schemas.openxmlformats.org/officeDocument/2006/relationships/image" Target="../media/image41.png"/><Relationship Id="rId9" Type="http://schemas.openxmlformats.org/officeDocument/2006/relationships/customXml" Target="../ink/ink49.xml"/><Relationship Id="rId14" Type="http://schemas.openxmlformats.org/officeDocument/2006/relationships/image" Target="../media/image31.png"/><Relationship Id="rId22" Type="http://schemas.openxmlformats.org/officeDocument/2006/relationships/customXml" Target="../ink/ink57.xml"/><Relationship Id="rId27" Type="http://schemas.openxmlformats.org/officeDocument/2006/relationships/image" Target="../media/image35.png"/><Relationship Id="rId30" Type="http://schemas.openxmlformats.org/officeDocument/2006/relationships/customXml" Target="../ink/ink63.xml"/><Relationship Id="rId35" Type="http://schemas.openxmlformats.org/officeDocument/2006/relationships/customXml" Target="../ink/ink65.xml"/><Relationship Id="rId43" Type="http://schemas.openxmlformats.org/officeDocument/2006/relationships/image" Target="../media/image52.png"/><Relationship Id="rId8" Type="http://schemas.openxmlformats.org/officeDocument/2006/relationships/image" Target="../media/image42.png"/><Relationship Id="rId3" Type="http://schemas.openxmlformats.org/officeDocument/2006/relationships/customXml" Target="../ink/ink46.xml"/><Relationship Id="rId12" Type="http://schemas.openxmlformats.org/officeDocument/2006/relationships/image" Target="../media/image30.png"/><Relationship Id="rId17" Type="http://schemas.openxmlformats.org/officeDocument/2006/relationships/customXml" Target="../ink/ink53.xml"/><Relationship Id="rId25" Type="http://schemas.openxmlformats.org/officeDocument/2006/relationships/customXml" Target="../ink/ink59.xml"/><Relationship Id="rId33" Type="http://schemas.openxmlformats.org/officeDocument/2006/relationships/image" Target="../media/image44.png"/><Relationship Id="rId38" Type="http://schemas.openxmlformats.org/officeDocument/2006/relationships/customXml" Target="../ink/ink66.xml"/><Relationship Id="rId20" Type="http://schemas.openxmlformats.org/officeDocument/2006/relationships/customXml" Target="../ink/ink55.xml"/><Relationship Id="rId41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73.xml"/><Relationship Id="rId18" Type="http://schemas.openxmlformats.org/officeDocument/2006/relationships/image" Target="../media/image33.png"/><Relationship Id="rId26" Type="http://schemas.openxmlformats.org/officeDocument/2006/relationships/customXml" Target="../ink/ink82.xml"/><Relationship Id="rId3" Type="http://schemas.openxmlformats.org/officeDocument/2006/relationships/image" Target="../media/image6.png"/><Relationship Id="rId21" Type="http://schemas.openxmlformats.org/officeDocument/2006/relationships/customXml" Target="../ink/ink78.xml"/><Relationship Id="rId12" Type="http://schemas.openxmlformats.org/officeDocument/2006/relationships/image" Target="../media/image30.png"/><Relationship Id="rId17" Type="http://schemas.openxmlformats.org/officeDocument/2006/relationships/customXml" Target="../ink/ink75.xml"/><Relationship Id="rId25" Type="http://schemas.openxmlformats.org/officeDocument/2006/relationships/customXml" Target="../ink/ink81.xml"/><Relationship Id="rId2" Type="http://schemas.openxmlformats.org/officeDocument/2006/relationships/customXml" Target="../ink/ink68.xml"/><Relationship Id="rId16" Type="http://schemas.openxmlformats.org/officeDocument/2006/relationships/image" Target="../media/image32.png"/><Relationship Id="rId20" Type="http://schemas.openxmlformats.org/officeDocument/2006/relationships/customXml" Target="../ink/ink77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72.xml"/><Relationship Id="rId24" Type="http://schemas.openxmlformats.org/officeDocument/2006/relationships/image" Target="../media/image34.png"/><Relationship Id="rId5" Type="http://schemas.openxmlformats.org/officeDocument/2006/relationships/customXml" Target="../ink/ink70.xml"/><Relationship Id="rId15" Type="http://schemas.openxmlformats.org/officeDocument/2006/relationships/customXml" Target="../ink/ink74.xml"/><Relationship Id="rId23" Type="http://schemas.openxmlformats.org/officeDocument/2006/relationships/customXml" Target="../ink/ink80.xml"/><Relationship Id="rId28" Type="http://schemas.openxmlformats.org/officeDocument/2006/relationships/customXml" Target="../ink/ink83.xml"/><Relationship Id="rId10" Type="http://schemas.openxmlformats.org/officeDocument/2006/relationships/image" Target="../media/image29.png"/><Relationship Id="rId19" Type="http://schemas.openxmlformats.org/officeDocument/2006/relationships/customXml" Target="../ink/ink76.xml"/><Relationship Id="rId31" Type="http://schemas.openxmlformats.org/officeDocument/2006/relationships/image" Target="../media/image56.png"/><Relationship Id="rId4" Type="http://schemas.openxmlformats.org/officeDocument/2006/relationships/customXml" Target="../ink/ink69.xml"/><Relationship Id="rId9" Type="http://schemas.openxmlformats.org/officeDocument/2006/relationships/customXml" Target="../ink/ink71.xml"/><Relationship Id="rId14" Type="http://schemas.openxmlformats.org/officeDocument/2006/relationships/image" Target="../media/image31.png"/><Relationship Id="rId22" Type="http://schemas.openxmlformats.org/officeDocument/2006/relationships/customXml" Target="../ink/ink79.xml"/><Relationship Id="rId27" Type="http://schemas.openxmlformats.org/officeDocument/2006/relationships/image" Target="../media/image35.png"/><Relationship Id="rId30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12" Type="http://schemas.openxmlformats.org/officeDocument/2006/relationships/image" Target="../media/image60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5" Type="http://schemas.openxmlformats.org/officeDocument/2006/relationships/customXml" Target="../ink/ink86.xml"/><Relationship Id="rId10" Type="http://schemas.openxmlformats.org/officeDocument/2006/relationships/image" Target="../media/image58.png"/><Relationship Id="rId4" Type="http://schemas.openxmlformats.org/officeDocument/2006/relationships/customXml" Target="../ink/ink85.xml"/><Relationship Id="rId9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65.png"/><Relationship Id="rId3" Type="http://schemas.openxmlformats.org/officeDocument/2006/relationships/image" Target="../media/image6.png"/><Relationship Id="rId12" Type="http://schemas.openxmlformats.org/officeDocument/2006/relationships/image" Target="../media/image64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3.png"/><Relationship Id="rId5" Type="http://schemas.openxmlformats.org/officeDocument/2006/relationships/customXml" Target="../ink/ink89.xml"/><Relationship Id="rId10" Type="http://schemas.openxmlformats.org/officeDocument/2006/relationships/image" Target="../media/image62.png"/><Relationship Id="rId4" Type="http://schemas.openxmlformats.org/officeDocument/2006/relationships/customXml" Target="../ink/ink88.xml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95.xml"/><Relationship Id="rId18" Type="http://schemas.openxmlformats.org/officeDocument/2006/relationships/image" Target="../media/image33.png"/><Relationship Id="rId26" Type="http://schemas.openxmlformats.org/officeDocument/2006/relationships/customXml" Target="../ink/ink104.xml"/><Relationship Id="rId3" Type="http://schemas.openxmlformats.org/officeDocument/2006/relationships/image" Target="../media/image6.png"/><Relationship Id="rId21" Type="http://schemas.openxmlformats.org/officeDocument/2006/relationships/customXml" Target="../ink/ink100.xml"/><Relationship Id="rId12" Type="http://schemas.openxmlformats.org/officeDocument/2006/relationships/image" Target="../media/image30.png"/><Relationship Id="rId17" Type="http://schemas.openxmlformats.org/officeDocument/2006/relationships/customXml" Target="../ink/ink97.xml"/><Relationship Id="rId25" Type="http://schemas.openxmlformats.org/officeDocument/2006/relationships/customXml" Target="../ink/ink103.xml"/><Relationship Id="rId2" Type="http://schemas.openxmlformats.org/officeDocument/2006/relationships/customXml" Target="../ink/ink90.xml"/><Relationship Id="rId16" Type="http://schemas.openxmlformats.org/officeDocument/2006/relationships/image" Target="../media/image32.png"/><Relationship Id="rId20" Type="http://schemas.openxmlformats.org/officeDocument/2006/relationships/customXml" Target="../ink/ink99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94.xml"/><Relationship Id="rId24" Type="http://schemas.openxmlformats.org/officeDocument/2006/relationships/image" Target="../media/image34.png"/><Relationship Id="rId5" Type="http://schemas.openxmlformats.org/officeDocument/2006/relationships/customXml" Target="../ink/ink92.xml"/><Relationship Id="rId15" Type="http://schemas.openxmlformats.org/officeDocument/2006/relationships/customXml" Target="../ink/ink96.xml"/><Relationship Id="rId23" Type="http://schemas.openxmlformats.org/officeDocument/2006/relationships/customXml" Target="../ink/ink102.xml"/><Relationship Id="rId28" Type="http://schemas.openxmlformats.org/officeDocument/2006/relationships/customXml" Target="../ink/ink105.xml"/><Relationship Id="rId10" Type="http://schemas.openxmlformats.org/officeDocument/2006/relationships/image" Target="../media/image29.png"/><Relationship Id="rId19" Type="http://schemas.openxmlformats.org/officeDocument/2006/relationships/customXml" Target="../ink/ink98.xml"/><Relationship Id="rId31" Type="http://schemas.openxmlformats.org/officeDocument/2006/relationships/image" Target="../media/image69.png"/><Relationship Id="rId4" Type="http://schemas.openxmlformats.org/officeDocument/2006/relationships/customXml" Target="../ink/ink91.xml"/><Relationship Id="rId9" Type="http://schemas.openxmlformats.org/officeDocument/2006/relationships/customXml" Target="../ink/ink93.xml"/><Relationship Id="rId14" Type="http://schemas.openxmlformats.org/officeDocument/2006/relationships/image" Target="../media/image31.png"/><Relationship Id="rId22" Type="http://schemas.openxmlformats.org/officeDocument/2006/relationships/customXml" Target="../ink/ink101.xml"/><Relationship Id="rId27" Type="http://schemas.openxmlformats.org/officeDocument/2006/relationships/image" Target="../media/image35.png"/><Relationship Id="rId30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4.png"/><Relationship Id="rId3" Type="http://schemas.openxmlformats.org/officeDocument/2006/relationships/image" Target="../media/image6.png"/><Relationship Id="rId12" Type="http://schemas.openxmlformats.org/officeDocument/2006/relationships/image" Target="../media/image73.png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5" Type="http://schemas.openxmlformats.org/officeDocument/2006/relationships/customXml" Target="../ink/ink108.xml"/><Relationship Id="rId10" Type="http://schemas.openxmlformats.org/officeDocument/2006/relationships/image" Target="../media/image71.png"/><Relationship Id="rId4" Type="http://schemas.openxmlformats.org/officeDocument/2006/relationships/customXml" Target="../ink/ink107.xml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114.xml"/><Relationship Id="rId18" Type="http://schemas.openxmlformats.org/officeDocument/2006/relationships/image" Target="../media/image33.png"/><Relationship Id="rId26" Type="http://schemas.openxmlformats.org/officeDocument/2006/relationships/customXml" Target="../ink/ink123.xml"/><Relationship Id="rId3" Type="http://schemas.openxmlformats.org/officeDocument/2006/relationships/image" Target="../media/image6.png"/><Relationship Id="rId21" Type="http://schemas.openxmlformats.org/officeDocument/2006/relationships/customXml" Target="../ink/ink119.xml"/><Relationship Id="rId12" Type="http://schemas.openxmlformats.org/officeDocument/2006/relationships/image" Target="../media/image30.png"/><Relationship Id="rId17" Type="http://schemas.openxmlformats.org/officeDocument/2006/relationships/customXml" Target="../ink/ink116.xml"/><Relationship Id="rId25" Type="http://schemas.openxmlformats.org/officeDocument/2006/relationships/customXml" Target="../ink/ink122.xml"/><Relationship Id="rId2" Type="http://schemas.openxmlformats.org/officeDocument/2006/relationships/customXml" Target="../ink/ink109.xml"/><Relationship Id="rId16" Type="http://schemas.openxmlformats.org/officeDocument/2006/relationships/image" Target="../media/image32.png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13.xml"/><Relationship Id="rId24" Type="http://schemas.openxmlformats.org/officeDocument/2006/relationships/image" Target="../media/image34.png"/><Relationship Id="rId5" Type="http://schemas.openxmlformats.org/officeDocument/2006/relationships/customXml" Target="../ink/ink111.xml"/><Relationship Id="rId15" Type="http://schemas.openxmlformats.org/officeDocument/2006/relationships/customXml" Target="../ink/ink115.xml"/><Relationship Id="rId23" Type="http://schemas.openxmlformats.org/officeDocument/2006/relationships/customXml" Target="../ink/ink121.xml"/><Relationship Id="rId28" Type="http://schemas.openxmlformats.org/officeDocument/2006/relationships/customXml" Target="../ink/ink124.xml"/><Relationship Id="rId10" Type="http://schemas.openxmlformats.org/officeDocument/2006/relationships/image" Target="../media/image29.png"/><Relationship Id="rId19" Type="http://schemas.openxmlformats.org/officeDocument/2006/relationships/customXml" Target="../ink/ink117.xml"/><Relationship Id="rId4" Type="http://schemas.openxmlformats.org/officeDocument/2006/relationships/customXml" Target="../ink/ink110.xml"/><Relationship Id="rId9" Type="http://schemas.openxmlformats.org/officeDocument/2006/relationships/customXml" Target="../ink/ink112.xml"/><Relationship Id="rId14" Type="http://schemas.openxmlformats.org/officeDocument/2006/relationships/image" Target="../media/image31.png"/><Relationship Id="rId22" Type="http://schemas.openxmlformats.org/officeDocument/2006/relationships/customXml" Target="../ink/ink120.xml"/><Relationship Id="rId27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6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한성재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2024.07.30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880618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179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D6FEB7-C52D-CA65-4CEE-6A7CBE70B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6"/>
            <a:ext cx="8152322" cy="133135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Hybrid Position/Force Control 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31500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6465" y="1568860"/>
                <a:ext cx="663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7A653D-8300-9BA7-7BC6-17E2E477D49C}"/>
              </a:ext>
            </a:extLst>
          </p:cNvPr>
          <p:cNvGrpSpPr/>
          <p:nvPr/>
        </p:nvGrpSpPr>
        <p:grpSpPr>
          <a:xfrm>
            <a:off x="1785369" y="1599375"/>
            <a:ext cx="6351840" cy="152283"/>
            <a:chOff x="1785369" y="1599375"/>
            <a:chExt cx="6351840" cy="15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14:cNvPr>
                <p14:cNvContentPartPr/>
                <p14:nvPr/>
              </p14:nvContentPartPr>
              <p14:xfrm>
                <a:off x="1785369" y="1672818"/>
                <a:ext cx="232128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2369" y="1609818"/>
                  <a:ext cx="244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14:cNvPr>
                <p14:cNvContentPartPr/>
                <p14:nvPr/>
              </p14:nvContentPartPr>
              <p14:xfrm>
                <a:off x="4830609" y="1620618"/>
                <a:ext cx="3306600" cy="7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67609" y="1557618"/>
                  <a:ext cx="343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14:cNvPr>
                <p14:cNvContentPartPr/>
                <p14:nvPr/>
              </p14:nvContentPartPr>
              <p14:xfrm>
                <a:off x="4192890" y="1617735"/>
                <a:ext cx="555480" cy="11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74890" y="1600095"/>
                  <a:ext cx="59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14:cNvPr>
                <p14:cNvContentPartPr/>
                <p14:nvPr/>
              </p14:nvContentPartPr>
              <p14:xfrm>
                <a:off x="4452450" y="1599375"/>
                <a:ext cx="183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34810" y="1581735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14:cNvPr>
                <p14:cNvContentPartPr/>
                <p14:nvPr/>
              </p14:nvContentPartPr>
              <p14:xfrm>
                <a:off x="4345530" y="1632855"/>
                <a:ext cx="720" cy="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27530" y="161521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14:cNvPr>
                <p14:cNvContentPartPr/>
                <p14:nvPr/>
              </p14:nvContentPartPr>
              <p14:xfrm>
                <a:off x="4331490" y="1631055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34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14:cNvPr>
                <p14:cNvContentPartPr/>
                <p14:nvPr/>
              </p14:nvContentPartPr>
              <p14:xfrm>
                <a:off x="4307370" y="1633215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897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14:cNvPr>
                <p14:cNvContentPartPr/>
                <p14:nvPr/>
              </p14:nvContentPartPr>
              <p14:xfrm>
                <a:off x="4295490" y="1633215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7785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14:cNvPr>
                <p14:cNvContentPartPr/>
                <p14:nvPr/>
              </p14:nvContentPartPr>
              <p14:xfrm>
                <a:off x="4381170" y="1623855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63530" y="16058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14:cNvPr>
                <p14:cNvContentPartPr/>
                <p14:nvPr/>
              </p14:nvContentPartPr>
              <p14:xfrm>
                <a:off x="4383690" y="1631055"/>
                <a:ext cx="7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366050" y="161305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14:cNvPr>
                <p14:cNvContentPartPr/>
                <p14:nvPr/>
              </p14:nvContentPartPr>
              <p14:xfrm>
                <a:off x="4404930" y="1631055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872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14:cNvPr>
                <p14:cNvContentPartPr/>
                <p14:nvPr/>
              </p14:nvContentPartPr>
              <p14:xfrm>
                <a:off x="4454970" y="1635735"/>
                <a:ext cx="720" cy="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37330" y="161773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14:cNvPr>
                <p14:cNvContentPartPr/>
                <p14:nvPr/>
              </p14:nvContentPartPr>
              <p14:xfrm>
                <a:off x="4212330" y="1633215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943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ABF8A2A1-13A8-0AFD-4662-69631AA056F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88534" y="1599375"/>
            <a:ext cx="8577765" cy="49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D6FEB7-C52D-CA65-4CEE-6A7CBE70B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6"/>
            <a:ext cx="8152322" cy="133135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Hybrid Position/Force Control 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438BAD-6EC1-4DE0-9501-15BB4064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704" y="1683866"/>
            <a:ext cx="8079073" cy="49294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379B10-DF43-2A2B-42ED-538272D23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105" y="5035546"/>
            <a:ext cx="285790" cy="314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7A653D-8300-9BA7-7BC6-17E2E477D49C}"/>
              </a:ext>
            </a:extLst>
          </p:cNvPr>
          <p:cNvGrpSpPr/>
          <p:nvPr/>
        </p:nvGrpSpPr>
        <p:grpSpPr>
          <a:xfrm>
            <a:off x="1785369" y="1646822"/>
            <a:ext cx="6351840" cy="152283"/>
            <a:chOff x="1785369" y="1599375"/>
            <a:chExt cx="6351840" cy="15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14:cNvPr>
                <p14:cNvContentPartPr/>
                <p14:nvPr/>
              </p14:nvContentPartPr>
              <p14:xfrm>
                <a:off x="1785369" y="1672818"/>
                <a:ext cx="232128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2369" y="1609818"/>
                  <a:ext cx="244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14:cNvPr>
                <p14:cNvContentPartPr/>
                <p14:nvPr/>
              </p14:nvContentPartPr>
              <p14:xfrm>
                <a:off x="4830609" y="1620618"/>
                <a:ext cx="3306600" cy="7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7609" y="1557618"/>
                  <a:ext cx="343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14:cNvPr>
                <p14:cNvContentPartPr/>
                <p14:nvPr/>
              </p14:nvContentPartPr>
              <p14:xfrm>
                <a:off x="4192890" y="1617735"/>
                <a:ext cx="555480" cy="11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4890" y="1600095"/>
                  <a:ext cx="59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14:cNvPr>
                <p14:cNvContentPartPr/>
                <p14:nvPr/>
              </p14:nvContentPartPr>
              <p14:xfrm>
                <a:off x="4452450" y="1599375"/>
                <a:ext cx="183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4810" y="1581735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14:cNvPr>
                <p14:cNvContentPartPr/>
                <p14:nvPr/>
              </p14:nvContentPartPr>
              <p14:xfrm>
                <a:off x="4345530" y="1632855"/>
                <a:ext cx="720" cy="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7530" y="161521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14:cNvPr>
                <p14:cNvContentPartPr/>
                <p14:nvPr/>
              </p14:nvContentPartPr>
              <p14:xfrm>
                <a:off x="4331490" y="1631055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34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14:cNvPr>
                <p14:cNvContentPartPr/>
                <p14:nvPr/>
              </p14:nvContentPartPr>
              <p14:xfrm>
                <a:off x="4307370" y="1633215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7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14:cNvPr>
                <p14:cNvContentPartPr/>
                <p14:nvPr/>
              </p14:nvContentPartPr>
              <p14:xfrm>
                <a:off x="4295490" y="1633215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785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14:cNvPr>
                <p14:cNvContentPartPr/>
                <p14:nvPr/>
              </p14:nvContentPartPr>
              <p14:xfrm>
                <a:off x="4381170" y="1623855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3530" y="16058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14:cNvPr>
                <p14:cNvContentPartPr/>
                <p14:nvPr/>
              </p14:nvContentPartPr>
              <p14:xfrm>
                <a:off x="4383690" y="1631055"/>
                <a:ext cx="7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6050" y="161305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14:cNvPr>
                <p14:cNvContentPartPr/>
                <p14:nvPr/>
              </p14:nvContentPartPr>
              <p14:xfrm>
                <a:off x="4404930" y="1631055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72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14:cNvPr>
                <p14:cNvContentPartPr/>
                <p14:nvPr/>
              </p14:nvContentPartPr>
              <p14:xfrm>
                <a:off x="4454970" y="1635735"/>
                <a:ext cx="720" cy="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7330" y="161773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14:cNvPr>
                <p14:cNvContentPartPr/>
                <p14:nvPr/>
              </p14:nvContentPartPr>
              <p14:xfrm>
                <a:off x="4212330" y="1633215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943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2171117-11DF-D8E4-8DE7-A8EA5714073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3707" y="6329891"/>
            <a:ext cx="6671546" cy="2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3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F2517A64-3534-2F8F-FA93-D927346D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5" y="4031261"/>
            <a:ext cx="5045243" cy="20893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3313692" y="3248571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0692" y="318557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119948" y="1999453"/>
              <a:ext cx="537840" cy="1008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948" y="1936453"/>
                <a:ext cx="663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7A653D-8300-9BA7-7BC6-17E2E477D49C}"/>
              </a:ext>
            </a:extLst>
          </p:cNvPr>
          <p:cNvGrpSpPr/>
          <p:nvPr/>
        </p:nvGrpSpPr>
        <p:grpSpPr>
          <a:xfrm>
            <a:off x="1785369" y="1646822"/>
            <a:ext cx="6351840" cy="152283"/>
            <a:chOff x="1785369" y="1599375"/>
            <a:chExt cx="6351840" cy="15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14:cNvPr>
                <p14:cNvContentPartPr/>
                <p14:nvPr/>
              </p14:nvContentPartPr>
              <p14:xfrm>
                <a:off x="1785369" y="1672818"/>
                <a:ext cx="232128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2369" y="1609818"/>
                  <a:ext cx="244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14:cNvPr>
                <p14:cNvContentPartPr/>
                <p14:nvPr/>
              </p14:nvContentPartPr>
              <p14:xfrm>
                <a:off x="4830609" y="1620618"/>
                <a:ext cx="3306600" cy="7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7609" y="1557618"/>
                  <a:ext cx="343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14:cNvPr>
                <p14:cNvContentPartPr/>
                <p14:nvPr/>
              </p14:nvContentPartPr>
              <p14:xfrm>
                <a:off x="4192890" y="1617735"/>
                <a:ext cx="555480" cy="11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4890" y="1600095"/>
                  <a:ext cx="59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14:cNvPr>
                <p14:cNvContentPartPr/>
                <p14:nvPr/>
              </p14:nvContentPartPr>
              <p14:xfrm>
                <a:off x="4452450" y="1599375"/>
                <a:ext cx="183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4810" y="1581735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14:cNvPr>
                <p14:cNvContentPartPr/>
                <p14:nvPr/>
              </p14:nvContentPartPr>
              <p14:xfrm>
                <a:off x="4345530" y="1632855"/>
                <a:ext cx="720" cy="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7530" y="161521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14:cNvPr>
                <p14:cNvContentPartPr/>
                <p14:nvPr/>
              </p14:nvContentPartPr>
              <p14:xfrm>
                <a:off x="4331490" y="1631055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34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14:cNvPr>
                <p14:cNvContentPartPr/>
                <p14:nvPr/>
              </p14:nvContentPartPr>
              <p14:xfrm>
                <a:off x="4307370" y="1633215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7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14:cNvPr>
                <p14:cNvContentPartPr/>
                <p14:nvPr/>
              </p14:nvContentPartPr>
              <p14:xfrm>
                <a:off x="4295490" y="1633215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785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14:cNvPr>
                <p14:cNvContentPartPr/>
                <p14:nvPr/>
              </p14:nvContentPartPr>
              <p14:xfrm>
                <a:off x="4381170" y="1623855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3530" y="16058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14:cNvPr>
                <p14:cNvContentPartPr/>
                <p14:nvPr/>
              </p14:nvContentPartPr>
              <p14:xfrm>
                <a:off x="4383690" y="1631055"/>
                <a:ext cx="7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6050" y="161305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14:cNvPr>
                <p14:cNvContentPartPr/>
                <p14:nvPr/>
              </p14:nvContentPartPr>
              <p14:xfrm>
                <a:off x="4404930" y="1631055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72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14:cNvPr>
                <p14:cNvContentPartPr/>
                <p14:nvPr/>
              </p14:nvContentPartPr>
              <p14:xfrm>
                <a:off x="4454970" y="1635735"/>
                <a:ext cx="720" cy="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7330" y="161773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14:cNvPr>
                <p14:cNvContentPartPr/>
                <p14:nvPr/>
              </p14:nvContentPartPr>
              <p14:xfrm>
                <a:off x="4212330" y="1633215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943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5598903" cy="444500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Rotation in the plane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D8605-A415-FAE0-4A7C-F24EC9D77F84}"/>
              </a:ext>
            </a:extLst>
          </p:cNvPr>
          <p:cNvSpPr txBox="1"/>
          <p:nvPr/>
        </p:nvSpPr>
        <p:spPr>
          <a:xfrm>
            <a:off x="361950" y="1720265"/>
            <a:ext cx="201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Rotation matrix: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CFA8DF5-D53A-52AB-4659-AB827D1D5C7D}"/>
                  </a:ext>
                </a:extLst>
              </p14:cNvPr>
              <p14:cNvContentPartPr/>
              <p14:nvPr/>
            </p14:nvContentPartPr>
            <p14:xfrm>
              <a:off x="1709532" y="3822484"/>
              <a:ext cx="360" cy="3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CFA8DF5-D53A-52AB-4659-AB827D1D5C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6532" y="375948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C6829DE4-5CAF-2269-40F9-DD2891D3112B}"/>
                  </a:ext>
                </a:extLst>
              </p14:cNvPr>
              <p14:cNvContentPartPr/>
              <p14:nvPr/>
            </p14:nvContentPartPr>
            <p14:xfrm>
              <a:off x="2424729" y="3217578"/>
              <a:ext cx="1154880" cy="37620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C6829DE4-5CAF-2269-40F9-DD2891D311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61729" y="3154938"/>
                <a:ext cx="12805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C8A70FE5-7FA9-6243-A6C9-B55ADA31A1E1}"/>
                  </a:ext>
                </a:extLst>
              </p14:cNvPr>
              <p14:cNvContentPartPr/>
              <p14:nvPr/>
            </p14:nvContentPartPr>
            <p14:xfrm>
              <a:off x="3175812" y="4126324"/>
              <a:ext cx="1709280" cy="2228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C8A70FE5-7FA9-6243-A6C9-B55ADA31A1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13172" y="4063684"/>
                <a:ext cx="1834920" cy="34848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2AB5544D-6FBB-36D4-D7AA-A7F92FD84DBD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r="32646" b="31619"/>
          <a:stretch/>
        </p:blipFill>
        <p:spPr>
          <a:xfrm>
            <a:off x="66492" y="2459536"/>
            <a:ext cx="3814433" cy="10602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0156955-32A7-57FB-05FC-A592731234FF}"/>
                  </a:ext>
                </a:extLst>
              </p14:cNvPr>
              <p14:cNvContentPartPr/>
              <p14:nvPr/>
            </p14:nvContentPartPr>
            <p14:xfrm>
              <a:off x="1053252" y="3863164"/>
              <a:ext cx="26640" cy="10620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0156955-32A7-57FB-05FC-A592731234F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0612" y="3800164"/>
                <a:ext cx="15228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타원 38">
            <a:extLst>
              <a:ext uri="{FF2B5EF4-FFF2-40B4-BE49-F238E27FC236}">
                <a16:creationId xmlns:a16="http://schemas.microsoft.com/office/drawing/2014/main" id="{482B0CA9-EDAB-14EE-3D89-A5E1FADDA51D}"/>
              </a:ext>
            </a:extLst>
          </p:cNvPr>
          <p:cNvSpPr/>
          <p:nvPr/>
        </p:nvSpPr>
        <p:spPr>
          <a:xfrm>
            <a:off x="2900180" y="2585542"/>
            <a:ext cx="632605" cy="9121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CF2D5A6-123A-42EC-2C27-1D0D65AE858C}"/>
              </a:ext>
            </a:extLst>
          </p:cNvPr>
          <p:cNvSpPr/>
          <p:nvPr/>
        </p:nvSpPr>
        <p:spPr>
          <a:xfrm>
            <a:off x="2060819" y="2585542"/>
            <a:ext cx="632605" cy="9121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9B8C32-86AF-90B3-90B2-82C2EB4F66A1}"/>
              </a:ext>
            </a:extLst>
          </p:cNvPr>
          <p:cNvSpPr txBox="1"/>
          <p:nvPr/>
        </p:nvSpPr>
        <p:spPr>
          <a:xfrm>
            <a:off x="1836847" y="2225437"/>
            <a:ext cx="33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Direction vector</a:t>
            </a:r>
            <a:r>
              <a:rPr lang="ko-KR" altLang="en-US" sz="1400" dirty="0">
                <a:solidFill>
                  <a:srgbClr val="FF0000"/>
                </a:solidFill>
              </a:rPr>
              <a:t>의 크기는 항상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9CEC2F3-C378-A5FC-3B13-31A7E4631949}"/>
              </a:ext>
            </a:extLst>
          </p:cNvPr>
          <p:cNvSpPr/>
          <p:nvPr/>
        </p:nvSpPr>
        <p:spPr>
          <a:xfrm>
            <a:off x="1999586" y="3097804"/>
            <a:ext cx="1695938" cy="3992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7FC90D-1E6D-0545-E80C-C46004F20FB8}"/>
              </a:ext>
            </a:extLst>
          </p:cNvPr>
          <p:cNvSpPr/>
          <p:nvPr/>
        </p:nvSpPr>
        <p:spPr>
          <a:xfrm>
            <a:off x="2005182" y="2622231"/>
            <a:ext cx="1695938" cy="39920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C66B16C4-CE57-3F1B-B80E-2DC53031B023}"/>
              </a:ext>
            </a:extLst>
          </p:cNvPr>
          <p:cNvSpPr/>
          <p:nvPr/>
        </p:nvSpPr>
        <p:spPr>
          <a:xfrm>
            <a:off x="2693424" y="2622231"/>
            <a:ext cx="206756" cy="474941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곱하기 기호 46">
            <a:extLst>
              <a:ext uri="{FF2B5EF4-FFF2-40B4-BE49-F238E27FC236}">
                <a16:creationId xmlns:a16="http://schemas.microsoft.com/office/drawing/2014/main" id="{3E2E6845-0EE8-9CBE-12CA-14FD52D2893C}"/>
              </a:ext>
            </a:extLst>
          </p:cNvPr>
          <p:cNvSpPr/>
          <p:nvPr/>
        </p:nvSpPr>
        <p:spPr>
          <a:xfrm>
            <a:off x="2687733" y="3058129"/>
            <a:ext cx="206756" cy="474941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DA4C30-4AA8-3B14-54B7-686E89F14811}"/>
              </a:ext>
            </a:extLst>
          </p:cNvPr>
          <p:cNvSpPr txBox="1"/>
          <p:nvPr/>
        </p:nvSpPr>
        <p:spPr>
          <a:xfrm>
            <a:off x="4359443" y="2904240"/>
            <a:ext cx="30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Dot product</a:t>
            </a:r>
            <a:r>
              <a:rPr lang="ko-KR" altLang="en-US" sz="1400" dirty="0">
                <a:solidFill>
                  <a:srgbClr val="00B0F0"/>
                </a:solidFill>
              </a:rPr>
              <a:t>는 항상 </a:t>
            </a:r>
            <a:r>
              <a:rPr lang="en-US" altLang="ko-KR" sz="1400" dirty="0">
                <a:solidFill>
                  <a:srgbClr val="00B0F0"/>
                </a:solidFill>
              </a:rPr>
              <a:t>0</a:t>
            </a:r>
            <a:r>
              <a:rPr lang="ko-KR" altLang="en-US" sz="1400" dirty="0">
                <a:solidFill>
                  <a:srgbClr val="00B0F0"/>
                </a:solidFill>
              </a:rPr>
              <a:t>임</a:t>
            </a:r>
          </a:p>
        </p:txBody>
      </p:sp>
      <p:sp>
        <p:nvSpPr>
          <p:cNvPr id="52" name="더하기 기호 51">
            <a:extLst>
              <a:ext uri="{FF2B5EF4-FFF2-40B4-BE49-F238E27FC236}">
                <a16:creationId xmlns:a16="http://schemas.microsoft.com/office/drawing/2014/main" id="{AB85B5A8-0992-0A8C-572C-AD9618FCD8FC}"/>
              </a:ext>
            </a:extLst>
          </p:cNvPr>
          <p:cNvSpPr/>
          <p:nvPr/>
        </p:nvSpPr>
        <p:spPr>
          <a:xfrm>
            <a:off x="3695524" y="2904240"/>
            <a:ext cx="289331" cy="314375"/>
          </a:xfrm>
          <a:prstGeom prst="mathPlu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43C2765-D0E9-6583-AD1B-5946F4C5F900}"/>
              </a:ext>
            </a:extLst>
          </p:cNvPr>
          <p:cNvCxnSpPr>
            <a:endCxn id="49" idx="1"/>
          </p:cNvCxnSpPr>
          <p:nvPr/>
        </p:nvCxnSpPr>
        <p:spPr>
          <a:xfrm>
            <a:off x="4030452" y="3058128"/>
            <a:ext cx="32899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B57EAA81-A4BC-5475-2267-B34A7B68542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785369" y="3630870"/>
            <a:ext cx="2124371" cy="933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9BF34AF7-54E2-D31A-762F-E33E03BE4E56}"/>
                  </a:ext>
                </a:extLst>
              </p14:cNvPr>
              <p14:cNvContentPartPr/>
              <p14:nvPr/>
            </p14:nvContentPartPr>
            <p14:xfrm>
              <a:off x="2468412" y="3641404"/>
              <a:ext cx="360" cy="3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9BF34AF7-54E2-D31A-762F-E33E03BE4E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5412" y="357876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그림 58">
            <a:extLst>
              <a:ext uri="{FF2B5EF4-FFF2-40B4-BE49-F238E27FC236}">
                <a16:creationId xmlns:a16="http://schemas.microsoft.com/office/drawing/2014/main" id="{8A577B8C-5AAB-AA9D-4F49-F88ACA0C506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320973" y="1467997"/>
            <a:ext cx="3600953" cy="244826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9F99CDBD-1B07-31D9-5F17-802665E6EFB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778009" y="4501487"/>
            <a:ext cx="2372056" cy="121937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ACB3A23-9DC4-681E-FA83-B34CE8540D1C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150065" y="4885643"/>
            <a:ext cx="2526510" cy="50530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A2D978A-2D65-CB1C-C4BB-7223FAFF3ED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64977" y="5873180"/>
            <a:ext cx="1837192" cy="3269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062F9DC1-6AC6-F2BF-8AE8-39EC4CEA9E05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486046" y="5557211"/>
            <a:ext cx="2798091" cy="958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9EE70D98-402A-0B68-8FAD-79C533728951}"/>
                  </a:ext>
                </a:extLst>
              </p14:cNvPr>
              <p14:cNvContentPartPr/>
              <p14:nvPr/>
            </p14:nvContentPartPr>
            <p14:xfrm>
              <a:off x="10105689" y="1247298"/>
              <a:ext cx="723960" cy="49536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9EE70D98-402A-0B68-8FAD-79C5337289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42689" y="1184298"/>
                <a:ext cx="849600" cy="6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4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7A653D-8300-9BA7-7BC6-17E2E477D49C}"/>
              </a:ext>
            </a:extLst>
          </p:cNvPr>
          <p:cNvGrpSpPr/>
          <p:nvPr/>
        </p:nvGrpSpPr>
        <p:grpSpPr>
          <a:xfrm>
            <a:off x="1785369" y="1646822"/>
            <a:ext cx="6351840" cy="152283"/>
            <a:chOff x="1785369" y="1599375"/>
            <a:chExt cx="6351840" cy="15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14:cNvPr>
                <p14:cNvContentPartPr/>
                <p14:nvPr/>
              </p14:nvContentPartPr>
              <p14:xfrm>
                <a:off x="1785369" y="1672818"/>
                <a:ext cx="232128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2369" y="1609818"/>
                  <a:ext cx="244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14:cNvPr>
                <p14:cNvContentPartPr/>
                <p14:nvPr/>
              </p14:nvContentPartPr>
              <p14:xfrm>
                <a:off x="4830609" y="1620618"/>
                <a:ext cx="3306600" cy="7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7609" y="1557618"/>
                  <a:ext cx="343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14:cNvPr>
                <p14:cNvContentPartPr/>
                <p14:nvPr/>
              </p14:nvContentPartPr>
              <p14:xfrm>
                <a:off x="4192890" y="1617735"/>
                <a:ext cx="555480" cy="11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4890" y="1600095"/>
                  <a:ext cx="59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14:cNvPr>
                <p14:cNvContentPartPr/>
                <p14:nvPr/>
              </p14:nvContentPartPr>
              <p14:xfrm>
                <a:off x="4452450" y="1599375"/>
                <a:ext cx="183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4810" y="1581735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14:cNvPr>
                <p14:cNvContentPartPr/>
                <p14:nvPr/>
              </p14:nvContentPartPr>
              <p14:xfrm>
                <a:off x="4345530" y="1632855"/>
                <a:ext cx="720" cy="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7530" y="161521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14:cNvPr>
                <p14:cNvContentPartPr/>
                <p14:nvPr/>
              </p14:nvContentPartPr>
              <p14:xfrm>
                <a:off x="4331490" y="1631055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34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14:cNvPr>
                <p14:cNvContentPartPr/>
                <p14:nvPr/>
              </p14:nvContentPartPr>
              <p14:xfrm>
                <a:off x="4307370" y="1633215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7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14:cNvPr>
                <p14:cNvContentPartPr/>
                <p14:nvPr/>
              </p14:nvContentPartPr>
              <p14:xfrm>
                <a:off x="4295490" y="1633215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785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14:cNvPr>
                <p14:cNvContentPartPr/>
                <p14:nvPr/>
              </p14:nvContentPartPr>
              <p14:xfrm>
                <a:off x="4381170" y="1623855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3530" y="16058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14:cNvPr>
                <p14:cNvContentPartPr/>
                <p14:nvPr/>
              </p14:nvContentPartPr>
              <p14:xfrm>
                <a:off x="4383690" y="1631055"/>
                <a:ext cx="7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6050" y="161305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14:cNvPr>
                <p14:cNvContentPartPr/>
                <p14:nvPr/>
              </p14:nvContentPartPr>
              <p14:xfrm>
                <a:off x="4404930" y="1631055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72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14:cNvPr>
                <p14:cNvContentPartPr/>
                <p14:nvPr/>
              </p14:nvContentPartPr>
              <p14:xfrm>
                <a:off x="4454970" y="1635735"/>
                <a:ext cx="720" cy="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7330" y="161773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14:cNvPr>
                <p14:cNvContentPartPr/>
                <p14:nvPr/>
              </p14:nvContentPartPr>
              <p14:xfrm>
                <a:off x="4212330" y="1633215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943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595" y="1066709"/>
            <a:ext cx="8276952" cy="152984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Rotational Transformations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5281838-F470-E11F-5998-0729604B955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3059" y="1953314"/>
            <a:ext cx="2152950" cy="4667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BC27109-5353-4BAB-6B0F-C03FB075CE2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93059" y="2574313"/>
            <a:ext cx="1886213" cy="166710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2B6B24A-6A16-6520-98E5-82E1D247212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672966" y="1720265"/>
            <a:ext cx="3572374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1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4770767" cy="60956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Composition of rotations 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EC7004-24CF-723D-F5CB-4B195C8299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721" y="1837301"/>
            <a:ext cx="3286584" cy="400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523105-C5EA-F298-AF8D-38B40ADACC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801" y="2275603"/>
            <a:ext cx="2324424" cy="23815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8F0294-8D79-87B2-D590-86C3C6B07A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3209" y="2466747"/>
            <a:ext cx="2943636" cy="148610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7B1CA1-B4DD-F029-2C5D-22EE97E59B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3062" y="1870643"/>
            <a:ext cx="3181794" cy="333422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93ACB2-967A-9607-4205-A3D60706509D}"/>
              </a:ext>
            </a:extLst>
          </p:cNvPr>
          <p:cNvCxnSpPr/>
          <p:nvPr/>
        </p:nvCxnSpPr>
        <p:spPr>
          <a:xfrm>
            <a:off x="1475117" y="3429000"/>
            <a:ext cx="5348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59419CD-446A-F09E-A986-8EC6F89887AC}"/>
              </a:ext>
            </a:extLst>
          </p:cNvPr>
          <p:cNvCxnSpPr>
            <a:cxnSpLocks/>
          </p:cNvCxnSpPr>
          <p:nvPr/>
        </p:nvCxnSpPr>
        <p:spPr>
          <a:xfrm flipH="1">
            <a:off x="6952890" y="3937557"/>
            <a:ext cx="5999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5426375" cy="813768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Euler angles</a:t>
            </a:r>
          </a:p>
          <a:p>
            <a:r>
              <a:rPr lang="en-US" altLang="ko-KR" sz="1600" dirty="0"/>
              <a:t>Current coordinate frame 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BEFE9-43E5-C9D1-3B79-1F31D47AD4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26" y="1830343"/>
            <a:ext cx="3607564" cy="22671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76F46-AEB7-BC2C-45F3-9F2363AC66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525" y="4097516"/>
            <a:ext cx="1914792" cy="1143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41D94A-0717-61EE-1B0F-81FD1F82D0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268" y="4545254"/>
            <a:ext cx="200053" cy="2476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E1F633A-7707-0F8A-030C-B8B97C2598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0051" y="396431"/>
            <a:ext cx="5042221" cy="244261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8CB30CD-3234-D474-8329-498E942EF2A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335" b="52306"/>
          <a:stretch/>
        </p:blipFill>
        <p:spPr>
          <a:xfrm>
            <a:off x="4192890" y="2915813"/>
            <a:ext cx="5936162" cy="1753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F30A52-890E-2C73-3969-579AE20C48F3}"/>
                  </a:ext>
                </a:extLst>
              </p:cNvPr>
              <p:cNvSpPr txBox="1"/>
              <p:nvPr/>
            </p:nvSpPr>
            <p:spPr>
              <a:xfrm>
                <a:off x="4416095" y="4607182"/>
                <a:ext cx="43128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altLang="ko-KR" sz="12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 </m:t>
                    </m:r>
                  </m:oMath>
                </a14:m>
                <a:r>
                  <a:rPr lang="en-US" altLang="ko-KR" sz="1200" dirty="0"/>
                  <a:t>, there are infinitely many solution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F30A52-890E-2C73-3969-579AE20C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95" y="4607182"/>
                <a:ext cx="4312847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6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7A653D-8300-9BA7-7BC6-17E2E477D49C}"/>
              </a:ext>
            </a:extLst>
          </p:cNvPr>
          <p:cNvGrpSpPr/>
          <p:nvPr/>
        </p:nvGrpSpPr>
        <p:grpSpPr>
          <a:xfrm>
            <a:off x="1785369" y="1646822"/>
            <a:ext cx="6351840" cy="152283"/>
            <a:chOff x="1785369" y="1599375"/>
            <a:chExt cx="6351840" cy="15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14:cNvPr>
                <p14:cNvContentPartPr/>
                <p14:nvPr/>
              </p14:nvContentPartPr>
              <p14:xfrm>
                <a:off x="1785369" y="1672818"/>
                <a:ext cx="232128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2369" y="1609818"/>
                  <a:ext cx="244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14:cNvPr>
                <p14:cNvContentPartPr/>
                <p14:nvPr/>
              </p14:nvContentPartPr>
              <p14:xfrm>
                <a:off x="4830609" y="1620618"/>
                <a:ext cx="3306600" cy="7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7609" y="1557618"/>
                  <a:ext cx="343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14:cNvPr>
                <p14:cNvContentPartPr/>
                <p14:nvPr/>
              </p14:nvContentPartPr>
              <p14:xfrm>
                <a:off x="4192890" y="1617735"/>
                <a:ext cx="555480" cy="11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4890" y="1600095"/>
                  <a:ext cx="59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14:cNvPr>
                <p14:cNvContentPartPr/>
                <p14:nvPr/>
              </p14:nvContentPartPr>
              <p14:xfrm>
                <a:off x="4452450" y="1599375"/>
                <a:ext cx="183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4810" y="1581735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14:cNvPr>
                <p14:cNvContentPartPr/>
                <p14:nvPr/>
              </p14:nvContentPartPr>
              <p14:xfrm>
                <a:off x="4345530" y="1632855"/>
                <a:ext cx="720" cy="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7530" y="161521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14:cNvPr>
                <p14:cNvContentPartPr/>
                <p14:nvPr/>
              </p14:nvContentPartPr>
              <p14:xfrm>
                <a:off x="4331490" y="1631055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34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14:cNvPr>
                <p14:cNvContentPartPr/>
                <p14:nvPr/>
              </p14:nvContentPartPr>
              <p14:xfrm>
                <a:off x="4307370" y="1633215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7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14:cNvPr>
                <p14:cNvContentPartPr/>
                <p14:nvPr/>
              </p14:nvContentPartPr>
              <p14:xfrm>
                <a:off x="4295490" y="1633215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785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14:cNvPr>
                <p14:cNvContentPartPr/>
                <p14:nvPr/>
              </p14:nvContentPartPr>
              <p14:xfrm>
                <a:off x="4381170" y="1623855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3530" y="16058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14:cNvPr>
                <p14:cNvContentPartPr/>
                <p14:nvPr/>
              </p14:nvContentPartPr>
              <p14:xfrm>
                <a:off x="4383690" y="1631055"/>
                <a:ext cx="7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6050" y="161305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14:cNvPr>
                <p14:cNvContentPartPr/>
                <p14:nvPr/>
              </p14:nvContentPartPr>
              <p14:xfrm>
                <a:off x="4404930" y="1631055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72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14:cNvPr>
                <p14:cNvContentPartPr/>
                <p14:nvPr/>
              </p14:nvContentPartPr>
              <p14:xfrm>
                <a:off x="4454970" y="1635735"/>
                <a:ext cx="720" cy="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7330" y="161773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14:cNvPr>
                <p14:cNvContentPartPr/>
                <p14:nvPr/>
              </p14:nvContentPartPr>
              <p14:xfrm>
                <a:off x="4212330" y="1633215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943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6"/>
            <a:ext cx="5167582" cy="917285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Roll, Pitch, Yaw Angles</a:t>
            </a:r>
          </a:p>
          <a:p>
            <a:r>
              <a:rPr lang="en-US" altLang="ko-KR" sz="2000" dirty="0"/>
              <a:t>Fixed coordinate frame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337E16-1354-D6D4-1C9C-68DE28EE28E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4928" y="2019768"/>
            <a:ext cx="4801270" cy="3000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DC672-BF23-ECE2-3BB5-0625AACDD3D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11216" y="5020562"/>
            <a:ext cx="1667108" cy="12098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1770A2-9F97-6BC6-57D7-6F217750692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193209" y="2567532"/>
            <a:ext cx="524900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강 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158" y="1048348"/>
            <a:ext cx="5539189" cy="690997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Homogeneous Transformations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A7E51B-C732-F5BE-3476-C405C3F5E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950" y="1574980"/>
            <a:ext cx="4057790" cy="11809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00058D-2456-2A01-67E0-414152DB4E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1950" y="2928065"/>
            <a:ext cx="3105869" cy="11066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523921-141D-F195-E56F-5D0D4323CA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9846" y="4112330"/>
            <a:ext cx="1590897" cy="16099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CBB6EB-9B09-A325-9EBF-791EAE77E4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950" y="4145672"/>
            <a:ext cx="1047896" cy="7716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2873DD-1B47-E894-4C2A-2D38807E681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259"/>
          <a:stretch/>
        </p:blipFill>
        <p:spPr>
          <a:xfrm>
            <a:off x="4515715" y="1739345"/>
            <a:ext cx="6853319" cy="40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0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ko-KR" altLang="en-US"/>
              <a:t>강 </a:t>
            </a:r>
            <a:r>
              <a:rPr lang="ko-KR" altLang="en-US" dirty="0"/>
              <a:t>로봇좌표 변환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92806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654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14:cNvPr>
              <p14:cNvContentPartPr/>
              <p14:nvPr/>
            </p14:nvContentPartPr>
            <p14:xfrm>
              <a:off x="2999465" y="1678947"/>
              <a:ext cx="537840" cy="100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6BFB35B-4777-4D6A-F69D-BE5E92D574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6465" y="1616307"/>
                <a:ext cx="663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787A653D-8300-9BA7-7BC6-17E2E477D49C}"/>
              </a:ext>
            </a:extLst>
          </p:cNvPr>
          <p:cNvGrpSpPr/>
          <p:nvPr/>
        </p:nvGrpSpPr>
        <p:grpSpPr>
          <a:xfrm>
            <a:off x="1785369" y="1646822"/>
            <a:ext cx="6351840" cy="152283"/>
            <a:chOff x="1785369" y="1599375"/>
            <a:chExt cx="6351840" cy="1522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14:cNvPr>
                <p14:cNvContentPartPr/>
                <p14:nvPr/>
              </p14:nvContentPartPr>
              <p14:xfrm>
                <a:off x="1785369" y="1672818"/>
                <a:ext cx="2321280" cy="78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B78285C-7DD9-F256-C18B-7AE223E93F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22369" y="1609818"/>
                  <a:ext cx="244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14:cNvPr>
                <p14:cNvContentPartPr/>
                <p14:nvPr/>
              </p14:nvContentPartPr>
              <p14:xfrm>
                <a:off x="4830609" y="1620618"/>
                <a:ext cx="3306600" cy="7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2E06861-1169-A08E-8C3B-D510002EC1D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67609" y="1557618"/>
                  <a:ext cx="343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14:cNvPr>
                <p14:cNvContentPartPr/>
                <p14:nvPr/>
              </p14:nvContentPartPr>
              <p14:xfrm>
                <a:off x="4192890" y="1617735"/>
                <a:ext cx="555480" cy="11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E1D023E-C30F-D6F0-A7BA-C51067D3A2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4890" y="1600095"/>
                  <a:ext cx="591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14:cNvPr>
                <p14:cNvContentPartPr/>
                <p14:nvPr/>
              </p14:nvContentPartPr>
              <p14:xfrm>
                <a:off x="4452450" y="1599375"/>
                <a:ext cx="183960" cy="244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D5065A6-D512-9602-8B30-454B9441D4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4810" y="1581735"/>
                  <a:ext cx="219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14:cNvPr>
                <p14:cNvContentPartPr/>
                <p14:nvPr/>
              </p14:nvContentPartPr>
              <p14:xfrm>
                <a:off x="4345530" y="1632855"/>
                <a:ext cx="720" cy="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F8E4DE9-478B-E1D2-3C23-0EAC6682D7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27530" y="161521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14:cNvPr>
                <p14:cNvContentPartPr/>
                <p14:nvPr/>
              </p14:nvContentPartPr>
              <p14:xfrm>
                <a:off x="4331490" y="1631055"/>
                <a:ext cx="36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B8E652A-EFC2-38A2-4343-AC5A52CB39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134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14:cNvPr>
                <p14:cNvContentPartPr/>
                <p14:nvPr/>
              </p14:nvContentPartPr>
              <p14:xfrm>
                <a:off x="4307370" y="1633215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06C7229-AC93-B2C0-8D5E-4A9CF70E0F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7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14:cNvPr>
                <p14:cNvContentPartPr/>
                <p14:nvPr/>
              </p14:nvContentPartPr>
              <p14:xfrm>
                <a:off x="4295490" y="1633215"/>
                <a:ext cx="36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88646B3-8D72-4C38-5B7A-9027FA9491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785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14:cNvPr>
                <p14:cNvContentPartPr/>
                <p14:nvPr/>
              </p14:nvContentPartPr>
              <p14:xfrm>
                <a:off x="4381170" y="1623855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E4CB23-D1F7-D170-1191-ECBA0F4CF6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63530" y="16058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14:cNvPr>
                <p14:cNvContentPartPr/>
                <p14:nvPr/>
              </p14:nvContentPartPr>
              <p14:xfrm>
                <a:off x="4383690" y="1631055"/>
                <a:ext cx="72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75C4BFC-52BA-D5F9-9C07-5607DF4F5A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66050" y="1613055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14:cNvPr>
                <p14:cNvContentPartPr/>
                <p14:nvPr/>
              </p14:nvContentPartPr>
              <p14:xfrm>
                <a:off x="4404930" y="1631055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16BD9BF-7BF5-5BD9-6917-BEBE2BB7DC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7290" y="16130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14:cNvPr>
                <p14:cNvContentPartPr/>
                <p14:nvPr/>
              </p14:nvContentPartPr>
              <p14:xfrm>
                <a:off x="4454970" y="1635735"/>
                <a:ext cx="720" cy="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F43BAEC-6308-C861-DC7A-EE94D890AD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37330" y="1617735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14:cNvPr>
                <p14:cNvContentPartPr/>
                <p14:nvPr/>
              </p14:nvContentPartPr>
              <p14:xfrm>
                <a:off x="4212330" y="1633215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3ED82672-BFA8-137A-9887-AF8018A756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94330" y="161557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C984962-B714-E154-EDEA-B46B37AA0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4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93DBCB-0680-58B0-44C6-B2685886B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842" y="826099"/>
            <a:ext cx="3124710" cy="1986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AC9E27-A7B0-47D1-E747-3CFB6DC74410}"/>
              </a:ext>
            </a:extLst>
          </p:cNvPr>
          <p:cNvSpPr txBox="1"/>
          <p:nvPr/>
        </p:nvSpPr>
        <p:spPr>
          <a:xfrm>
            <a:off x="361950" y="1552755"/>
            <a:ext cx="78158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Revolute joint</a:t>
            </a:r>
            <a:r>
              <a:rPr lang="en-US" altLang="ko-KR" dirty="0"/>
              <a:t> allows relative rotation between two links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Prismatic joint</a:t>
            </a:r>
            <a:r>
              <a:rPr lang="en-US" altLang="ko-KR" dirty="0"/>
              <a:t> allows linear relative motion between two links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Degrees of Freedom</a:t>
            </a:r>
            <a:r>
              <a:rPr lang="en-US" altLang="ko-KR" dirty="0"/>
              <a:t>: The number of joints determines the DOF of the manipulator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Reachable workspace</a:t>
            </a:r>
            <a:r>
              <a:rPr lang="en-US" altLang="ko-KR" dirty="0"/>
              <a:t>: entire set of points reachable by the manipulator(</a:t>
            </a:r>
            <a:r>
              <a:rPr lang="ko-KR" altLang="en-US" dirty="0" err="1"/>
              <a:t>어떻게든</a:t>
            </a:r>
            <a:r>
              <a:rPr lang="ko-KR" altLang="en-US" dirty="0"/>
              <a:t> 닿을 수 있는 위치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Dexterous workspace</a:t>
            </a:r>
            <a:r>
              <a:rPr lang="en-US" altLang="ko-KR" dirty="0"/>
              <a:t>: subset of the reachable workspace that the manipulator can reach with an arbitrary orientation of the end-effector(</a:t>
            </a:r>
            <a:r>
              <a:rPr lang="ko-KR" altLang="en-US" dirty="0"/>
              <a:t>특정 위치에 임의의 방향으로 접근 가능한 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49" y="1134968"/>
            <a:ext cx="11007666" cy="476550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Forward Kinematics</a:t>
            </a:r>
            <a:r>
              <a:rPr lang="en-US" altLang="ko-KR" sz="2400" dirty="0"/>
              <a:t> :</a:t>
            </a:r>
          </a:p>
          <a:p>
            <a:r>
              <a:rPr lang="en-US" altLang="ko-KR" sz="1800" dirty="0"/>
              <a:t>Determination of the </a:t>
            </a:r>
            <a:r>
              <a:rPr lang="en-US" altLang="ko-KR" sz="1800" dirty="0">
                <a:solidFill>
                  <a:srgbClr val="FF0000"/>
                </a:solidFill>
              </a:rPr>
              <a:t>position and orientation </a:t>
            </a:r>
            <a:r>
              <a:rPr lang="en-US" altLang="ko-KR" sz="1800" dirty="0"/>
              <a:t>of the end-effector or tool in terms of joint variables(</a:t>
            </a:r>
            <a:r>
              <a:rPr lang="en-US" altLang="ko-KR" sz="1800" dirty="0">
                <a:solidFill>
                  <a:srgbClr val="FF0000"/>
                </a:solidFill>
              </a:rPr>
              <a:t>angle or displacement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Tool Position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/>
              <a:t>Tool Orientation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25FD62-22D1-8CD3-4A4C-9279DAEB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241673"/>
            <a:ext cx="3019846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86E0CD-512F-0BA6-B8DC-C129895D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9" y="4413731"/>
            <a:ext cx="3391373" cy="7621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D7BEE3-F598-7A07-08AD-9ECC8642A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401" y="2503382"/>
            <a:ext cx="2943636" cy="3096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99FC5F6-A143-9F25-1659-7FE4E55DD22D}"/>
                  </a:ext>
                </a:extLst>
              </p14:cNvPr>
              <p14:cNvContentPartPr/>
              <p14:nvPr/>
            </p14:nvContentPartPr>
            <p14:xfrm>
              <a:off x="2665209" y="4830378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99FC5F6-A143-9F25-1659-7FE4E55DD2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02569" y="476773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46370D-33A5-0C8E-375B-AD287FD1E2E2}"/>
                  </a:ext>
                </a:extLst>
              </p14:cNvPr>
              <p14:cNvContentPartPr/>
              <p14:nvPr/>
            </p14:nvContentPartPr>
            <p14:xfrm>
              <a:off x="6831489" y="4957458"/>
              <a:ext cx="1428840" cy="6022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46370D-33A5-0C8E-375B-AD287FD1E2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8489" y="4894458"/>
                <a:ext cx="155448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00E4C56-2D61-A808-FB14-848DC33E717C}"/>
                  </a:ext>
                </a:extLst>
              </p14:cNvPr>
              <p14:cNvContentPartPr/>
              <p14:nvPr/>
            </p14:nvContentPartPr>
            <p14:xfrm>
              <a:off x="7815009" y="2912658"/>
              <a:ext cx="320040" cy="2923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00E4C56-2D61-A808-FB14-848DC33E71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52369" y="2849658"/>
                <a:ext cx="4456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6E7C72C-765D-BB9D-4847-CEDF04517C1E}"/>
                  </a:ext>
                </a:extLst>
              </p14:cNvPr>
              <p14:cNvContentPartPr/>
              <p14:nvPr/>
            </p14:nvContentPartPr>
            <p14:xfrm>
              <a:off x="9376689" y="3708978"/>
              <a:ext cx="180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6E7C72C-765D-BB9D-4847-CEDF04517C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14049" y="3645978"/>
                <a:ext cx="12744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51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30074-1868-1B0F-7C81-5880E538703C}"/>
              </a:ext>
            </a:extLst>
          </p:cNvPr>
          <p:cNvSpPr txBox="1"/>
          <p:nvPr/>
        </p:nvSpPr>
        <p:spPr>
          <a:xfrm>
            <a:off x="442785" y="1048349"/>
            <a:ext cx="11455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Inverse Kinematics</a:t>
            </a:r>
            <a:r>
              <a:rPr lang="en-US" altLang="ko-KR" sz="2400" dirty="0"/>
              <a:t> :</a:t>
            </a:r>
          </a:p>
          <a:p>
            <a:r>
              <a:rPr lang="en-US" altLang="ko-KR" dirty="0"/>
              <a:t>Determination of the </a:t>
            </a:r>
            <a:r>
              <a:rPr lang="en-US" altLang="ko-KR" dirty="0">
                <a:solidFill>
                  <a:srgbClr val="FF0000"/>
                </a:solidFill>
              </a:rPr>
              <a:t>angle or displacement </a:t>
            </a:r>
            <a:r>
              <a:rPr lang="en-US" altLang="ko-KR" dirty="0"/>
              <a:t>of the end-effector or tool in terms of joint </a:t>
            </a:r>
          </a:p>
          <a:p>
            <a:r>
              <a:rPr lang="en-US" altLang="ko-KR" dirty="0"/>
              <a:t>variables(</a:t>
            </a:r>
            <a:r>
              <a:rPr lang="en-US" altLang="ko-KR" dirty="0">
                <a:solidFill>
                  <a:srgbClr val="FF0000"/>
                </a:solidFill>
              </a:rPr>
              <a:t>position and orientation</a:t>
            </a:r>
            <a:r>
              <a:rPr lang="en-US" altLang="ko-KR" dirty="0"/>
              <a:t>)                                  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7181EDF-6D99-60D7-5EBC-8CB2B561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" y="3941898"/>
            <a:ext cx="2508809" cy="25306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8A3AE5-170A-136A-7630-0E267E0C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77" y="2690709"/>
            <a:ext cx="3543795" cy="14765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D8120CE-FB17-3AEA-1E3A-4E6A2DDC2783}"/>
                  </a:ext>
                </a:extLst>
              </p14:cNvPr>
              <p14:cNvContentPartPr/>
              <p14:nvPr/>
            </p14:nvContentPartPr>
            <p14:xfrm>
              <a:off x="2320329" y="3941898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D8120CE-FB17-3AEA-1E3A-4E6A2DDC27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7329" y="387925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1866B0-1564-A820-6F01-24B865195BE6}"/>
              </a:ext>
            </a:extLst>
          </p:cNvPr>
          <p:cNvSpPr txBox="1"/>
          <p:nvPr/>
        </p:nvSpPr>
        <p:spPr>
          <a:xfrm>
            <a:off x="1140785" y="2299538"/>
            <a:ext cx="111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Equation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FF301-7AC6-E647-1204-70AA44E76B4B}"/>
              </a:ext>
            </a:extLst>
          </p:cNvPr>
          <p:cNvSpPr txBox="1"/>
          <p:nvPr/>
        </p:nvSpPr>
        <p:spPr>
          <a:xfrm>
            <a:off x="5656981" y="2299538"/>
            <a:ext cx="220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Numerical Solution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7EB81BC-BAAC-4A5D-B759-AE8401378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38" y="2690709"/>
            <a:ext cx="3920196" cy="32261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7D4706-B3A4-5BAA-A500-55D35E8433B2}"/>
              </a:ext>
            </a:extLst>
          </p:cNvPr>
          <p:cNvSpPr txBox="1"/>
          <p:nvPr/>
        </p:nvSpPr>
        <p:spPr>
          <a:xfrm>
            <a:off x="8191500" y="2817245"/>
            <a:ext cx="2127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초기 각도 </a:t>
            </a:r>
            <a:r>
              <a:rPr lang="ko-KR" altLang="en-US" sz="1100" dirty="0" err="1"/>
              <a:t>설정값</a:t>
            </a:r>
            <a:r>
              <a:rPr lang="ko-KR" altLang="en-US" sz="11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71F38-0EFC-7D04-ECBC-758DE53015D8}"/>
              </a:ext>
            </a:extLst>
          </p:cNvPr>
          <p:cNvSpPr txBox="1"/>
          <p:nvPr/>
        </p:nvSpPr>
        <p:spPr>
          <a:xfrm>
            <a:off x="8248167" y="4171269"/>
            <a:ext cx="2571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허용 오차 </a:t>
            </a:r>
            <a:r>
              <a:rPr lang="en-US" altLang="ko-KR" sz="1100" dirty="0"/>
              <a:t>ex)</a:t>
            </a:r>
            <a:r>
              <a:rPr lang="ko-KR" altLang="en-US" sz="1100" dirty="0"/>
              <a:t> </a:t>
            </a:r>
            <a:r>
              <a:rPr lang="en-US" altLang="ko-KR" sz="1100" dirty="0"/>
              <a:t>0.001</a:t>
            </a:r>
            <a:endParaRPr lang="ko-KR" altLang="en-US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A6F50A79-5B09-DD90-6BDB-4C03191C6268}"/>
                  </a:ext>
                </a:extLst>
              </p14:cNvPr>
              <p14:cNvContentPartPr/>
              <p14:nvPr/>
            </p14:nvContentPartPr>
            <p14:xfrm>
              <a:off x="2155980" y="393930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A6F50A79-5B09-DD90-6BDB-4C03191C62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340" y="387630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C66D8B-4644-E34B-7E53-087E052C2514}"/>
              </a:ext>
            </a:extLst>
          </p:cNvPr>
          <p:cNvCxnSpPr>
            <a:stCxn id="26" idx="1"/>
          </p:cNvCxnSpPr>
          <p:nvPr/>
        </p:nvCxnSpPr>
        <p:spPr>
          <a:xfrm flipH="1">
            <a:off x="7680960" y="2948050"/>
            <a:ext cx="510540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5C56C50-228D-CA5A-49B8-7BF5F5047FA9}"/>
              </a:ext>
            </a:extLst>
          </p:cNvPr>
          <p:cNvCxnSpPr/>
          <p:nvPr/>
        </p:nvCxnSpPr>
        <p:spPr>
          <a:xfrm flipH="1">
            <a:off x="7936230" y="4303764"/>
            <a:ext cx="31193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81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A6192-77A6-A307-4B7E-72A6E892805B}"/>
              </a:ext>
            </a:extLst>
          </p:cNvPr>
          <p:cNvSpPr txBox="1"/>
          <p:nvPr/>
        </p:nvSpPr>
        <p:spPr>
          <a:xfrm>
            <a:off x="361950" y="1048349"/>
            <a:ext cx="9391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Velocity kinematics</a:t>
            </a:r>
            <a:r>
              <a:rPr lang="en-US" altLang="ko-KR" sz="2400" dirty="0"/>
              <a:t> :</a:t>
            </a:r>
          </a:p>
          <a:p>
            <a:r>
              <a:rPr lang="en-US" altLang="ko-KR" dirty="0"/>
              <a:t>In other to control velocity, calculation the relationship between the velocity of the tool and the joint velocities.</a:t>
            </a:r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52611-938F-1A42-73EA-6082C0A7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" y="3261719"/>
            <a:ext cx="3329759" cy="743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F8CEA0-935F-A104-4727-B408571F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1" y="4281173"/>
            <a:ext cx="3990458" cy="19729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E5F58-2FA0-CD0B-7D38-AF14E20E9485}"/>
              </a:ext>
            </a:extLst>
          </p:cNvPr>
          <p:cNvSpPr txBox="1"/>
          <p:nvPr/>
        </p:nvSpPr>
        <p:spPr>
          <a:xfrm>
            <a:off x="296521" y="2555144"/>
            <a:ext cx="3990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Differentiation of tool position at Forward kinematics </a:t>
            </a:r>
            <a:endParaRPr lang="ko-KR" altLang="en-US" sz="16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18FD46-F993-3BEE-2B5F-65B08772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130" y="2433344"/>
            <a:ext cx="5731150" cy="12404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D9BCBF-3374-35E7-F670-670E7F318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826" y="4626460"/>
            <a:ext cx="3502774" cy="18517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CAC1E78-CA6B-3498-4F91-4B334377AC37}"/>
              </a:ext>
            </a:extLst>
          </p:cNvPr>
          <p:cNvSpPr txBox="1"/>
          <p:nvPr/>
        </p:nvSpPr>
        <p:spPr>
          <a:xfrm>
            <a:off x="5736566" y="3818339"/>
            <a:ext cx="4753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Singular Configuration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where there is no inverse Jacobian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0AD2511-7461-96AD-34F4-83C0ED6824CF}"/>
                  </a:ext>
                </a:extLst>
              </p14:cNvPr>
              <p14:cNvContentPartPr/>
              <p14:nvPr/>
            </p14:nvContentPartPr>
            <p14:xfrm>
              <a:off x="6831849" y="4597818"/>
              <a:ext cx="36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0AD2511-7461-96AD-34F4-83C0ED6824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8849" y="4534818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75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9682DD-CCAF-50D6-3B35-A27F829CE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207337" cy="205597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Path and Trajectory Planning</a:t>
            </a:r>
          </a:p>
          <a:p>
            <a:endParaRPr lang="en-US" altLang="ko-KR" sz="1800" dirty="0">
              <a:highlight>
                <a:srgbClr val="FFFF00"/>
              </a:highlight>
            </a:endParaRPr>
          </a:p>
          <a:p>
            <a:r>
              <a:rPr lang="en-US" altLang="ko-KR" sz="1800" dirty="0"/>
              <a:t>Path Planning: determine a path to goal position without considering time, velocity, acceleration</a:t>
            </a:r>
            <a:endParaRPr lang="en-US" altLang="ko-KR" sz="1400" dirty="0"/>
          </a:p>
          <a:p>
            <a:r>
              <a:rPr lang="en-US" altLang="ko-KR" sz="1800" dirty="0"/>
              <a:t>Trajectory Planning: determine the time history of the manipulator along a given path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60D217-959D-BD31-4640-BFE136AF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89" y="3097920"/>
            <a:ext cx="7287642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7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9682DD-CCAF-50D6-3B35-A27F829CE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4529227" cy="104668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Dynamics</a:t>
            </a:r>
            <a:r>
              <a:rPr lang="en-US" altLang="ko-KR" sz="2400" dirty="0"/>
              <a:t>:</a:t>
            </a:r>
          </a:p>
          <a:p>
            <a:r>
              <a:rPr lang="en-US" altLang="ko-KR" sz="1800" dirty="0"/>
              <a:t>Relationship between motion and forces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6180C-5B59-8F2B-67B1-7956FFC582E3}"/>
              </a:ext>
            </a:extLst>
          </p:cNvPr>
          <p:cNvSpPr txBox="1"/>
          <p:nvPr/>
        </p:nvSpPr>
        <p:spPr>
          <a:xfrm>
            <a:off x="376174" y="2122098"/>
            <a:ext cx="264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Rigid body dynamics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05EECE-6588-B090-D649-927E4B74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" y="2537040"/>
            <a:ext cx="3442811" cy="11682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762D32-9C01-04CE-7CDD-5EC627C7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3" y="3705275"/>
            <a:ext cx="3710117" cy="6382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DAC960-7071-6A8F-499A-BAC34801D7ED}"/>
              </a:ext>
            </a:extLst>
          </p:cNvPr>
          <p:cNvSpPr txBox="1"/>
          <p:nvPr/>
        </p:nvSpPr>
        <p:spPr>
          <a:xfrm>
            <a:off x="4724248" y="2282775"/>
            <a:ext cx="656470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Inverse dynamics </a:t>
            </a:r>
            <a:r>
              <a:rPr lang="en-US" altLang="ko-KR" dirty="0"/>
              <a:t>: Computes the required joint torques or forces that lead to the given robot motion</a:t>
            </a:r>
          </a:p>
          <a:p>
            <a:endParaRPr lang="en-US" altLang="ko-KR" dirty="0"/>
          </a:p>
          <a:p>
            <a:r>
              <a:rPr lang="en-US" altLang="ko-KR" sz="2000" dirty="0">
                <a:highlight>
                  <a:srgbClr val="FFFF00"/>
                </a:highlight>
              </a:rPr>
              <a:t>Forward dynamics </a:t>
            </a:r>
            <a:r>
              <a:rPr lang="en-US" altLang="ko-KR" dirty="0"/>
              <a:t>: Computes robot motion from the joint torques or forces applied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51037C-4888-C3F1-31A4-87B0C50A6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85" y="4947847"/>
            <a:ext cx="6412302" cy="125914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BEF2FC8-0DB8-DC5A-6774-A8602E371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90" y="4380597"/>
            <a:ext cx="2829578" cy="20973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C5FBB7A-9D6F-0A2B-3B10-EAA4143AE6EB}"/>
                  </a:ext>
                </a:extLst>
              </p14:cNvPr>
              <p14:cNvContentPartPr/>
              <p14:nvPr/>
            </p14:nvContentPartPr>
            <p14:xfrm>
              <a:off x="914220" y="4399875"/>
              <a:ext cx="38628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C5FBB7A-9D6F-0A2B-3B10-EAA4143AE6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220" y="4337235"/>
                <a:ext cx="511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5401844F-6675-0E85-E8AB-C714335ACD85}"/>
                  </a:ext>
                </a:extLst>
              </p14:cNvPr>
              <p14:cNvContentPartPr/>
              <p14:nvPr/>
            </p14:nvContentPartPr>
            <p14:xfrm>
              <a:off x="190260" y="3307930"/>
              <a:ext cx="386280" cy="306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5401844F-6675-0E85-E8AB-C714335ACD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620" y="3245290"/>
                <a:ext cx="51192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6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9682DD-CCAF-50D6-3B35-A27F829CE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419619"/>
            <a:ext cx="5331484" cy="1253715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Independent Joint Position Control</a:t>
            </a:r>
            <a:r>
              <a:rPr lang="en-US" altLang="ko-KR" sz="2800" dirty="0"/>
              <a:t>: </a:t>
            </a:r>
            <a:r>
              <a:rPr lang="en-US" altLang="ko-KR" sz="1800" dirty="0"/>
              <a:t>any coupling effects due to the motion of the other links is ether ignored or treated as a disturbance.</a:t>
            </a:r>
            <a:endParaRPr lang="en-US" altLang="ko-KR" sz="28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8CF61A-002E-613F-17AE-9ACC33D79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98"/>
          <a:stretch/>
        </p:blipFill>
        <p:spPr>
          <a:xfrm>
            <a:off x="6141217" y="1194480"/>
            <a:ext cx="5428070" cy="1703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DFF3C1-0DE2-241E-C246-954AACAC6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08" y="3405815"/>
            <a:ext cx="5601193" cy="2768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880618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0569" y="28179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63212391-55B6-59F0-CB48-24722B630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65" y="3112967"/>
            <a:ext cx="380100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3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강 로봇공학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14:cNvPr>
              <p14:cNvContentPartPr/>
              <p14:nvPr/>
            </p14:nvContentPartPr>
            <p14:xfrm>
              <a:off x="6193209" y="2880618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93F017A-38A8-B28C-FF7C-37429C440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569" y="281797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14:cNvPr>
              <p14:cNvContentPartPr/>
              <p14:nvPr/>
            </p14:nvContentPartPr>
            <p14:xfrm>
              <a:off x="11507529" y="2777298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D38077A-E5EC-D0E9-EBCF-03B1C14101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44529" y="271465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D6FEB7-C52D-CA65-4CEE-6A7CBE70B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6"/>
            <a:ext cx="8152322" cy="133135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Force Control</a:t>
            </a:r>
          </a:p>
          <a:p>
            <a:r>
              <a:rPr lang="en-US" altLang="ko-KR" sz="2800" dirty="0">
                <a:highlight>
                  <a:srgbClr val="FFFF00"/>
                </a:highlight>
              </a:rPr>
              <a:t> </a:t>
            </a:r>
            <a:endParaRPr lang="ko-KR" altLang="en-US" sz="2800" dirty="0">
              <a:highlight>
                <a:srgbClr val="FFFF00"/>
              </a:highligh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4C9ACD-943C-BD5C-71C2-076FE3315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797" y="2688950"/>
            <a:ext cx="6697010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3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431</Words>
  <Application>Microsoft Office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Cambria Math</vt:lpstr>
      <vt:lpstr>Franklin Gothic Demi Cond</vt:lpstr>
      <vt:lpstr>Office 테마</vt:lpstr>
      <vt:lpstr>2024.07.30</vt:lpstr>
      <vt:lpstr>1강 로봇공학 개요</vt:lpstr>
      <vt:lpstr>1강 로봇공학 개요</vt:lpstr>
      <vt:lpstr>1강 로봇공학 개요</vt:lpstr>
      <vt:lpstr>1강 로봇공학 개요</vt:lpstr>
      <vt:lpstr>1강 로봇공학 개요</vt:lpstr>
      <vt:lpstr>1강 로봇공학 개요</vt:lpstr>
      <vt:lpstr>1강 로봇공학 개요</vt:lpstr>
      <vt:lpstr>1강 로봇공학 개요</vt:lpstr>
      <vt:lpstr>1강 로봇공학 개요</vt:lpstr>
      <vt:lpstr>1강 로봇공학 개요</vt:lpstr>
      <vt:lpstr>2강 로봇좌표 변환</vt:lpstr>
      <vt:lpstr>2강 로봇좌표 변환</vt:lpstr>
      <vt:lpstr>2강 로봇좌표 변환</vt:lpstr>
      <vt:lpstr>2강 로봇좌표 변환</vt:lpstr>
      <vt:lpstr>2강 로봇좌표 변환</vt:lpstr>
      <vt:lpstr>2강 로봇좌표 변환</vt:lpstr>
      <vt:lpstr>3강 로봇좌표 변환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한성재</cp:lastModifiedBy>
  <cp:revision>12</cp:revision>
  <dcterms:created xsi:type="dcterms:W3CDTF">2023-07-20T19:53:34Z</dcterms:created>
  <dcterms:modified xsi:type="dcterms:W3CDTF">2024-08-01T04:57:22Z</dcterms:modified>
</cp:coreProperties>
</file>