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5573-15F8-42FA-85C8-6669CD4A4F7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34A7-206C-4580-BC98-1594B63035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3000372"/>
            <a:ext cx="4143404" cy="3643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이름 권원혁</a:t>
            </a:r>
            <a:endParaRPr lang="en-US" altLang="ko-KR" sz="2000" dirty="0"/>
          </a:p>
          <a:p>
            <a:r>
              <a:rPr lang="ko-KR" altLang="en-US" sz="2000" dirty="0"/>
              <a:t>학교 울산대학교</a:t>
            </a:r>
            <a:endParaRPr lang="en-US" altLang="ko-KR" sz="2000" dirty="0"/>
          </a:p>
          <a:p>
            <a:r>
              <a:rPr lang="ko-KR" altLang="en-US" sz="2000" dirty="0"/>
              <a:t>전공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컴퓨터정보통신공학</a:t>
            </a:r>
            <a:endParaRPr lang="en-US" altLang="ko-KR" sz="2000" dirty="0"/>
          </a:p>
          <a:p>
            <a:r>
              <a:rPr lang="en-US" altLang="ko-KR" sz="2000" dirty="0"/>
              <a:t>Email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Kwonnongnong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@gmail.com</a:t>
            </a:r>
          </a:p>
          <a:p>
            <a:r>
              <a:rPr lang="en-US" altLang="ko-KR" sz="2000" dirty="0"/>
              <a:t>Tel.</a:t>
            </a:r>
          </a:p>
          <a:p>
            <a:pPr marL="0" indent="0">
              <a:buNone/>
            </a:pPr>
            <a:r>
              <a:rPr lang="en-US" altLang="ko-KR" sz="2000" dirty="0"/>
              <a:t>    010-3778-2509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143240" y="357166"/>
            <a:ext cx="5500726" cy="628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Target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업계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en-US" sz="2400" dirty="0"/>
              <a:t>자동차</a:t>
            </a:r>
            <a:r>
              <a:rPr lang="en-US" altLang="ko-KR" sz="2400" dirty="0"/>
              <a:t>,</a:t>
            </a:r>
            <a:r>
              <a:rPr lang="ko-KR" altLang="en-US" sz="2400" dirty="0"/>
              <a:t>핸드폰</a:t>
            </a:r>
            <a:endParaRPr lang="en-US" altLang="ko-KR" sz="2400" dirty="0"/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/>
              <a:t>자동차</a:t>
            </a:r>
            <a:r>
              <a:rPr lang="en-US" altLang="ko-KR" sz="1600" dirty="0"/>
              <a:t> : </a:t>
            </a:r>
            <a:r>
              <a:rPr lang="ko-KR" altLang="en-US" sz="1600" dirty="0"/>
              <a:t>다른 소비재보다 시장 이슈를 적게 받으며 </a:t>
            </a:r>
            <a:r>
              <a:rPr lang="en-US" altLang="ko-KR" sz="1600" dirty="0"/>
              <a:t>volume</a:t>
            </a:r>
            <a:r>
              <a:rPr lang="ko-KR" altLang="en-US" sz="1600" dirty="0"/>
              <a:t>이 커 쉽사리 망하지 않아 안정적인 직장으로 생각됨</a:t>
            </a:r>
            <a:r>
              <a:rPr lang="en-US" altLang="ko-KR" sz="1600" dirty="0"/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/>
              <a:t>핸드폰 </a:t>
            </a:r>
            <a:r>
              <a:rPr lang="en-US" altLang="ko-KR" sz="1600" dirty="0"/>
              <a:t>: </a:t>
            </a:r>
            <a:r>
              <a:rPr lang="ko-KR" altLang="en-US" sz="1600" dirty="0"/>
              <a:t>이미 생산 프로세스가 정착되어 있어 자동차 개발</a:t>
            </a:r>
            <a:r>
              <a:rPr lang="en-US" altLang="ko-KR" sz="1600" dirty="0"/>
              <a:t>(</a:t>
            </a:r>
            <a:r>
              <a:rPr lang="ko-KR" altLang="en-US" sz="1600" dirty="0"/>
              <a:t>전장</a:t>
            </a:r>
            <a:r>
              <a:rPr lang="en-US" altLang="ko-KR" sz="1600" dirty="0"/>
              <a:t>)</a:t>
            </a:r>
            <a:r>
              <a:rPr lang="ko-KR" altLang="en-US" sz="1600" dirty="0"/>
              <a:t>프로세스 보다 안정적이라고 생각함</a:t>
            </a:r>
            <a:r>
              <a:rPr lang="en-US" altLang="ko-KR" sz="1600" dirty="0"/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Target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기업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indent="-514350">
              <a:spcBef>
                <a:spcPct val="20000"/>
              </a:spcBef>
            </a:pPr>
            <a:r>
              <a:rPr lang="ko-KR" altLang="en-US" sz="1600" dirty="0"/>
              <a:t>현대자동차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완성차</a:t>
            </a:r>
            <a:r>
              <a:rPr lang="ko-KR" altLang="en-US" sz="1600" dirty="0"/>
              <a:t> 기업 중 최고 갑</a:t>
            </a:r>
            <a:r>
              <a:rPr lang="en-US" altLang="ko-KR" sz="1600" dirty="0"/>
              <a:t>. </a:t>
            </a:r>
            <a:r>
              <a:rPr lang="ko-KR" altLang="en-US" sz="1600" dirty="0"/>
              <a:t>제품 사이클도 길다</a:t>
            </a:r>
            <a:r>
              <a:rPr lang="en-US" altLang="ko-KR" sz="1600" dirty="0"/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/>
              <a:t>현대모비스 </a:t>
            </a:r>
            <a:r>
              <a:rPr lang="en-US" altLang="ko-KR" sz="1600" dirty="0"/>
              <a:t>: </a:t>
            </a:r>
            <a:r>
              <a:rPr lang="ko-KR" altLang="en-US" sz="1600" dirty="0"/>
              <a:t>부품업체 중 연봉이 높음</a:t>
            </a:r>
            <a:r>
              <a:rPr lang="en-US" altLang="ko-KR" sz="1600" dirty="0"/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/>
              <a:t>삼성전자 </a:t>
            </a:r>
            <a:r>
              <a:rPr lang="en-US" altLang="ko-KR" sz="1600" dirty="0"/>
              <a:t>: </a:t>
            </a:r>
            <a:r>
              <a:rPr lang="ko-KR" altLang="en-US" sz="1600" dirty="0"/>
              <a:t>수원에 위치해 있으며 핸드폰 개발 관련 기술 수준이 세계적인 수준이라고 생각됨</a:t>
            </a:r>
            <a:r>
              <a:rPr lang="en-US" altLang="ko-KR" sz="1600" dirty="0"/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dirty="0"/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Target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직무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indent="-514350">
              <a:spcBef>
                <a:spcPct val="20000"/>
              </a:spcBef>
            </a:pPr>
            <a:r>
              <a:rPr lang="en-US" altLang="ko-KR" dirty="0"/>
              <a:t>R&amp;D : </a:t>
            </a:r>
            <a:r>
              <a:rPr lang="ko-KR" altLang="en-US" dirty="0"/>
              <a:t>근무 도중 언젠가 </a:t>
            </a:r>
            <a:r>
              <a:rPr lang="ko-KR" altLang="en-US" dirty="0" err="1"/>
              <a:t>전배를</a:t>
            </a:r>
            <a:r>
              <a:rPr lang="ko-KR" altLang="en-US" dirty="0"/>
              <a:t> 가야할 상황이 생겼을 때 가장 </a:t>
            </a:r>
            <a:r>
              <a:rPr lang="en-US" altLang="ko-KR" dirty="0"/>
              <a:t>coverage</a:t>
            </a:r>
            <a:r>
              <a:rPr lang="ko-KR" altLang="en-US" dirty="0"/>
              <a:t>가 넓은 직무라고 생각함</a:t>
            </a:r>
            <a:r>
              <a:rPr lang="en-US" altLang="ko-KR" dirty="0"/>
              <a:t>. </a:t>
            </a:r>
            <a:r>
              <a:rPr lang="ko-KR" altLang="en-US" dirty="0"/>
              <a:t>개발과 가까운 품질부터 전혀 연관성이 없다고 생각되는 마케팅까지 전체적으로 </a:t>
            </a:r>
            <a:r>
              <a:rPr lang="en-US" altLang="ko-KR" dirty="0"/>
              <a:t>cover </a:t>
            </a:r>
            <a:r>
              <a:rPr lang="ko-KR" altLang="en-US" dirty="0"/>
              <a:t>가능하다고 생각함으로 시작은 </a:t>
            </a:r>
            <a:r>
              <a:rPr lang="en-US" altLang="ko-KR" dirty="0"/>
              <a:t>R&amp;D</a:t>
            </a:r>
            <a:r>
              <a:rPr lang="ko-KR" altLang="en-US" dirty="0"/>
              <a:t>로 </a:t>
            </a:r>
            <a:r>
              <a:rPr lang="en-US" altLang="ko-KR" dirty="0"/>
              <a:t>Target</a:t>
            </a:r>
            <a:r>
              <a:rPr lang="ko-KR" altLang="en-US" dirty="0"/>
              <a:t>을 </a:t>
            </a:r>
            <a:r>
              <a:rPr lang="ko-KR" altLang="en-US" dirty="0" err="1"/>
              <a:t>잡고싶음</a:t>
            </a:r>
            <a:r>
              <a:rPr lang="en-US" altLang="ko-KR" dirty="0"/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-310280" y="3453496"/>
            <a:ext cx="6480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513B756-AEB9-4100-AF60-12A81A4E7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" y="314153"/>
            <a:ext cx="1830671" cy="2443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143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권원혁</cp:lastModifiedBy>
  <cp:revision>10</cp:revision>
  <dcterms:created xsi:type="dcterms:W3CDTF">2012-03-10T02:53:14Z</dcterms:created>
  <dcterms:modified xsi:type="dcterms:W3CDTF">2017-12-04T15:45:06Z</dcterms:modified>
</cp:coreProperties>
</file>