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2ABBC-9C1D-937F-D704-D4791F7F4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42D3F0-B3B4-1D61-CE1D-3CE049966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9E11E-8874-410B-5400-E0E5A838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4D70F-05A9-A21F-374B-212857FC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979CD-E83A-2E59-8C4D-FB59675D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04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9326D-81C4-063D-5168-3E544B37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0F822-E918-0E33-FC4B-EB9847F3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E8A6D-0FD6-CB23-807D-6B30711A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5376C-8745-4808-7D5F-546AD783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3780A-D332-12DC-C3E9-07861D96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3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F88FB-625A-E587-7738-943F13833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B023B-34B6-D2ED-51A3-86E0BF1FD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F20C6-A50E-F63C-9B80-C9B89FB2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D05D2-A462-5E50-6FE9-18F1B7F5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B8CB0-30DB-C447-73BD-D05F2BC1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2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14019-3410-2B1A-0166-DA19DFC8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87C39-53F4-08C0-582A-0B79B6AB7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1403F-E0C5-03CF-6CEC-6C5BF598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3E112-F3E4-59AF-2DD2-CF85167C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55572-DCE7-B363-3DC6-37D45EA3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4F9A8-AE9C-032D-338B-E543E2C4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03FAD-9BEE-2318-B040-B9678BF9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4A8AD-0400-6AC9-A63C-ED4A9BD5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ACCAB-A0EF-74F7-C814-04FEA7AD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26BA9-2D0C-DA16-01E8-D8232374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82FAF-4A0E-C1C4-5A1E-0EDF28CD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75709-D703-A2EC-6C3F-3F778AF4B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49502-2C0C-D42D-E02C-A7A1438C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E5C3A-98F6-EBBC-2F34-72E1D58B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BBFA0B-D3FB-DC94-0213-D7EAA57F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62E2D-0692-E494-BCF2-BE78661D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6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4CC6-485C-A66D-CDDB-E265BD9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5743B-024D-26A1-5D66-F83F3ACC9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D0F402-F20A-BE5B-CCE0-66798C867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53ACD8-4AB8-7137-BDA6-942E78C1F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3B44C4-330F-1EB5-3B3A-C064796C0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4A8EEB-DAF7-4236-92AF-E1908945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3E4DEC-90F2-2386-3DBF-7AE3929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4C7E18-B062-B19C-86C3-1647B8D1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42514-D0A5-1EC9-63AC-07410ED0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F6869-C54B-40A4-CE61-72F26E4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195E48-74C1-2D8F-9B81-9814A41B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4355A7-5CAA-2B4C-BB66-1BF3ACFA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26A19F-8027-8983-E21B-4C49924E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C0CEB3-6500-9507-5454-CE7600C7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4B0D6F-098D-C70E-D6FE-65184E75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19B9F-0E4A-9DBC-BFEB-5997E580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775F6-42A2-9546-801A-5C2F38DE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17B42-99ED-A329-A15C-19A7B3961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7EB6E-0764-EA14-E1A3-A7FB0A0F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0024B-CBFB-9F95-D259-49903C57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E3FB8-0D92-D3EA-08C7-88158FAE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6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7FA9-6FC9-5A9B-F9A6-04B2B489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53C357-4ABF-5515-A6CF-DF955A822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30B81-F06F-118C-C522-4152D603B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FC31E3-384B-54B0-1795-038CE752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6D810-F2AE-5AAA-3FB2-A9F1A49C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C72CB-E00F-58C5-9E4F-77718F69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7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20E77-6F7F-40AB-5D52-12A0EB6E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9E2EE-34EB-80A7-E80C-781B498BF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7CF65-DE90-678D-6742-BAEB6C672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157A2-AD02-48DA-9F35-538F2CB016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96500-CE78-B28D-4335-965D951A6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31314-5B00-16F3-B67F-2672DDC4F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2181-4585-43A6-AD06-BEC60D03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4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111B287-D661-C970-967A-5A3C7A0C4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96648"/>
              </p:ext>
            </p:extLst>
          </p:nvPr>
        </p:nvGraphicFramePr>
        <p:xfrm>
          <a:off x="883920" y="5018072"/>
          <a:ext cx="10424160" cy="8825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2416">
                  <a:extLst>
                    <a:ext uri="{9D8B030D-6E8A-4147-A177-3AD203B41FA5}">
                      <a16:colId xmlns:a16="http://schemas.microsoft.com/office/drawing/2014/main" val="1249519160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4154420067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4263978112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376776900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15263328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79272299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98629319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54329026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157413452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3783827750"/>
                    </a:ext>
                  </a:extLst>
                </a:gridCol>
              </a:tblGrid>
              <a:tr h="516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Zone1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Zone10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13082"/>
                  </a:ext>
                </a:extLst>
              </a:tr>
              <a:tr h="299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7.9254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8.3837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9.6187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8.0549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8.6596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8.8640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9.5310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8.8306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10.8871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14.7460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611823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75E92E66-369C-3C21-C72B-EBFAA531C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21108"/>
              </p:ext>
            </p:extLst>
          </p:nvPr>
        </p:nvGraphicFramePr>
        <p:xfrm>
          <a:off x="883920" y="2926080"/>
          <a:ext cx="2555966" cy="8825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983">
                  <a:extLst>
                    <a:ext uri="{9D8B030D-6E8A-4147-A177-3AD203B41FA5}">
                      <a16:colId xmlns:a16="http://schemas.microsoft.com/office/drawing/2014/main" val="1249519160"/>
                    </a:ext>
                  </a:extLst>
                </a:gridCol>
                <a:gridCol w="1277983">
                  <a:extLst>
                    <a:ext uri="{9D8B030D-6E8A-4147-A177-3AD203B41FA5}">
                      <a16:colId xmlns:a16="http://schemas.microsoft.com/office/drawing/2014/main" val="4154420067"/>
                    </a:ext>
                  </a:extLst>
                </a:gridCol>
              </a:tblGrid>
              <a:tr h="516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서귀포시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13082"/>
                  </a:ext>
                </a:extLst>
              </a:tr>
              <a:tr h="299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7.5372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611823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B023070-81A5-9560-6AC8-D9EEEC962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127494"/>
              </p:ext>
            </p:extLst>
          </p:nvPr>
        </p:nvGraphicFramePr>
        <p:xfrm>
          <a:off x="883920" y="834088"/>
          <a:ext cx="1650274" cy="8825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0274">
                  <a:extLst>
                    <a:ext uri="{9D8B030D-6E8A-4147-A177-3AD203B41FA5}">
                      <a16:colId xmlns:a16="http://schemas.microsoft.com/office/drawing/2014/main" val="1249519160"/>
                    </a:ext>
                  </a:extLst>
                </a:gridCol>
              </a:tblGrid>
              <a:tr h="516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제주전체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13082"/>
                  </a:ext>
                </a:extLst>
              </a:tr>
              <a:tr h="299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6.5211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611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5AA708-5E14-8B4B-DD86-FA3FFC644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49045"/>
              </p:ext>
            </p:extLst>
          </p:nvPr>
        </p:nvGraphicFramePr>
        <p:xfrm>
          <a:off x="528682" y="581025"/>
          <a:ext cx="3784600" cy="3286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9476630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149597637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65776973"/>
                    </a:ext>
                  </a:extLst>
                </a:gridCol>
              </a:tblGrid>
              <a:tr h="2190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오차율 데이터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04476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충전량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오차율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0647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900000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6.5211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631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600000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6.73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57223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300000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7.5372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747685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210000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7.9254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85238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160000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8.3837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87258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90000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8.8306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21945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70000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8.836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43722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50000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9.531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764234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30000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10.8871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72238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12.8166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046285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18000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14.746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6816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14000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16.103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56718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10000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17.46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771021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6654C1CA-4F63-8321-7766-6EA8824C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19" y="581026"/>
            <a:ext cx="4177608" cy="32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4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70</Words>
  <Application>Microsoft Office PowerPoint</Application>
  <PresentationFormat>와이드스크린</PresentationFormat>
  <Paragraphs>68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kwonsanghyeob</dc:creator>
  <cp:lastModifiedBy>kwonsanghyeob</cp:lastModifiedBy>
  <cp:revision>10</cp:revision>
  <dcterms:created xsi:type="dcterms:W3CDTF">2023-01-25T08:10:15Z</dcterms:created>
  <dcterms:modified xsi:type="dcterms:W3CDTF">2023-01-30T12:35:39Z</dcterms:modified>
</cp:coreProperties>
</file>