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49" d="100"/>
          <a:sy n="49" d="100"/>
        </p:scale>
        <p:origin x="7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2ABBC-9C1D-937F-D704-D4791F7F4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42D3F0-B3B4-1D61-CE1D-3CE049966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79E11E-8874-410B-5400-E0E5A838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57A2-AD02-48DA-9F35-538F2CB016AF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94D70F-05A9-A21F-374B-212857FC8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1979CD-E83A-2E59-8C4D-FB59675D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2181-4585-43A6-AD06-BEC60D031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04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9326D-81C4-063D-5168-3E544B374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50F822-E918-0E33-FC4B-EB9847F3C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DE8A6D-0FD6-CB23-807D-6B30711A0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57A2-AD02-48DA-9F35-538F2CB016AF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A5376C-8745-4808-7D5F-546AD783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B3780A-D332-12DC-C3E9-07861D96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2181-4585-43A6-AD06-BEC60D031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33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9F88FB-625A-E587-7738-943F13833B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7B023B-34B6-D2ED-51A3-86E0BF1FD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6F20C6-A50E-F63C-9B80-C9B89FB23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57A2-AD02-48DA-9F35-538F2CB016AF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CD05D2-A462-5E50-6FE9-18F1B7F50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CB8CB0-30DB-C447-73BD-D05F2BC15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2181-4585-43A6-AD06-BEC60D031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22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14019-3410-2B1A-0166-DA19DFC8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487C39-53F4-08C0-582A-0B79B6AB7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01403F-E0C5-03CF-6CEC-6C5BF5989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57A2-AD02-48DA-9F35-538F2CB016AF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A3E112-F3E4-59AF-2DD2-CF85167C4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955572-DCE7-B363-3DC6-37D45EA3E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2181-4585-43A6-AD06-BEC60D031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2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4F9A8-AE9C-032D-338B-E543E2C4E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E03FAD-9BEE-2318-B040-B9678BF99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74A8AD-0400-6AC9-A63C-ED4A9BD57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57A2-AD02-48DA-9F35-538F2CB016AF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CACCAB-A0EF-74F7-C814-04FEA7AD1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826BA9-2D0C-DA16-01E8-D8232374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2181-4585-43A6-AD06-BEC60D031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27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82FAF-4A0E-C1C4-5A1E-0EDF28CD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275709-D703-A2EC-6C3F-3F778AF4BF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949502-2C0C-D42D-E02C-A7A1438C5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6E5C3A-98F6-EBBC-2F34-72E1D58BA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57A2-AD02-48DA-9F35-538F2CB016AF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BBFA0B-D3FB-DC94-0213-D7EAA57F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162E2D-0692-E494-BCF2-BE78661D2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2181-4585-43A6-AD06-BEC60D031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265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34CC6-485C-A66D-CDDB-E265BD957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A5743B-024D-26A1-5D66-F83F3ACC9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D0F402-F20A-BE5B-CCE0-66798C867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53ACD8-4AB8-7137-BDA6-942E78C1F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3B44C4-330F-1EB5-3B3A-C064796C0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4A8EEB-DAF7-4236-92AF-E19089458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57A2-AD02-48DA-9F35-538F2CB016AF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3E4DEC-90F2-2386-3DBF-7AE3929E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4C7E18-B062-B19C-86C3-1647B8D14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2181-4585-43A6-AD06-BEC60D031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2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42514-D0A5-1EC9-63AC-07410ED06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9F6869-C54B-40A4-CE61-72F26E455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57A2-AD02-48DA-9F35-538F2CB016AF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195E48-74C1-2D8F-9B81-9814A41BC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4355A7-5CAA-2B4C-BB66-1BF3ACFA5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2181-4585-43A6-AD06-BEC60D031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31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26A19F-8027-8983-E21B-4C49924ED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57A2-AD02-48DA-9F35-538F2CB016AF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C0CEB3-6500-9507-5454-CE7600C7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4B0D6F-098D-C70E-D6FE-65184E75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2181-4585-43A6-AD06-BEC60D031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84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19B9F-0E4A-9DBC-BFEB-5997E5805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775F6-42A2-9546-801A-5C2F38DEE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517B42-99ED-A329-A15C-19A7B3961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A7EB6E-0764-EA14-E1A3-A7FB0A0F3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57A2-AD02-48DA-9F35-538F2CB016AF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00024B-CBFB-9F95-D259-49903C571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BE3FB8-0D92-D3EA-08C7-88158FAEF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2181-4585-43A6-AD06-BEC60D031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16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C7FA9-6FC9-5A9B-F9A6-04B2B4894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53C357-4ABF-5515-A6CF-DF955A8227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E30B81-F06F-118C-C522-4152D603B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FC31E3-384B-54B0-1795-038CE752D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57A2-AD02-48DA-9F35-538F2CB016AF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F6D810-F2AE-5AAA-3FB2-A9F1A49C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4C72CB-E00F-58C5-9E4F-77718F695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2181-4585-43A6-AD06-BEC60D031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970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020E77-6F7F-40AB-5D52-12A0EB6E6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F9E2EE-34EB-80A7-E80C-781B498BF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D7CF65-DE90-678D-6742-BAEB6C672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157A2-AD02-48DA-9F35-538F2CB016AF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896500-CE78-B28D-4335-965D951A6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931314-5B00-16F3-B67F-2672DDC4F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92181-4585-43A6-AD06-BEC60D031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4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111B287-D661-C970-967A-5A3C7A0C4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096648"/>
              </p:ext>
            </p:extLst>
          </p:nvPr>
        </p:nvGraphicFramePr>
        <p:xfrm>
          <a:off x="883920" y="5018072"/>
          <a:ext cx="10424160" cy="8825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42416">
                  <a:extLst>
                    <a:ext uri="{9D8B030D-6E8A-4147-A177-3AD203B41FA5}">
                      <a16:colId xmlns:a16="http://schemas.microsoft.com/office/drawing/2014/main" val="1249519160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4154420067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4263978112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3767769003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152633283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79272299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298629319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543290266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157413452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3783827750"/>
                    </a:ext>
                  </a:extLst>
                </a:gridCol>
              </a:tblGrid>
              <a:tr h="5167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Zone1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Zone2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Zone3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Zone4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Zone5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Zone6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Zone7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Zone8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Zone9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Zone10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6113082"/>
                  </a:ext>
                </a:extLst>
              </a:tr>
              <a:tr h="299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7.9254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8.3837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9.6187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8.0549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8.6596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8.8640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9.5310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8.8306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10.8871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14.7460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9611823"/>
                  </a:ext>
                </a:extLst>
              </a:tr>
            </a:tbl>
          </a:graphicData>
        </a:graphic>
      </p:graphicFrame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75E92E66-369C-3C21-C72B-EBFAA531C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221108"/>
              </p:ext>
            </p:extLst>
          </p:nvPr>
        </p:nvGraphicFramePr>
        <p:xfrm>
          <a:off x="883920" y="2926080"/>
          <a:ext cx="2555966" cy="8825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7983">
                  <a:extLst>
                    <a:ext uri="{9D8B030D-6E8A-4147-A177-3AD203B41FA5}">
                      <a16:colId xmlns:a16="http://schemas.microsoft.com/office/drawing/2014/main" val="1249519160"/>
                    </a:ext>
                  </a:extLst>
                </a:gridCol>
                <a:gridCol w="1277983">
                  <a:extLst>
                    <a:ext uri="{9D8B030D-6E8A-4147-A177-3AD203B41FA5}">
                      <a16:colId xmlns:a16="http://schemas.microsoft.com/office/drawing/2014/main" val="4154420067"/>
                    </a:ext>
                  </a:extLst>
                </a:gridCol>
              </a:tblGrid>
              <a:tr h="5167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제주시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서귀포시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6113082"/>
                  </a:ext>
                </a:extLst>
              </a:tr>
              <a:tr h="299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6.73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7.5372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9611823"/>
                  </a:ext>
                </a:extLst>
              </a:tr>
            </a:tbl>
          </a:graphicData>
        </a:graphic>
      </p:graphicFrame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7B023070-81A5-9560-6AC8-D9EEEC962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127494"/>
              </p:ext>
            </p:extLst>
          </p:nvPr>
        </p:nvGraphicFramePr>
        <p:xfrm>
          <a:off x="883920" y="834088"/>
          <a:ext cx="1650274" cy="8825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0274">
                  <a:extLst>
                    <a:ext uri="{9D8B030D-6E8A-4147-A177-3AD203B41FA5}">
                      <a16:colId xmlns:a16="http://schemas.microsoft.com/office/drawing/2014/main" val="1249519160"/>
                    </a:ext>
                  </a:extLst>
                </a:gridCol>
              </a:tblGrid>
              <a:tr h="5167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제주전체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6113082"/>
                  </a:ext>
                </a:extLst>
              </a:tr>
              <a:tr h="299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6.5211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9611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3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26</Words>
  <Application>Microsoft Office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kwonsanghyeob</dc:creator>
  <cp:lastModifiedBy>kwonsanghyeob</cp:lastModifiedBy>
  <cp:revision>7</cp:revision>
  <dcterms:created xsi:type="dcterms:W3CDTF">2023-01-25T08:10:15Z</dcterms:created>
  <dcterms:modified xsi:type="dcterms:W3CDTF">2023-01-30T04:55:04Z</dcterms:modified>
</cp:coreProperties>
</file>