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78" r:id="rId4"/>
    <p:sldId id="275" r:id="rId5"/>
    <p:sldId id="266" r:id="rId6"/>
    <p:sldId id="276" r:id="rId7"/>
    <p:sldId id="267" r:id="rId8"/>
    <p:sldId id="279" r:id="rId9"/>
    <p:sldId id="281" r:id="rId10"/>
    <p:sldId id="263" r:id="rId11"/>
    <p:sldId id="286" r:id="rId12"/>
    <p:sldId id="287" r:id="rId13"/>
    <p:sldId id="282" r:id="rId14"/>
    <p:sldId id="288" r:id="rId15"/>
    <p:sldId id="289" r:id="rId16"/>
    <p:sldId id="283" r:id="rId17"/>
    <p:sldId id="291" r:id="rId18"/>
    <p:sldId id="290" r:id="rId19"/>
    <p:sldId id="292" r:id="rId20"/>
    <p:sldId id="293" r:id="rId21"/>
    <p:sldId id="284" r:id="rId22"/>
    <p:sldId id="294" r:id="rId23"/>
    <p:sldId id="295" r:id="rId24"/>
    <p:sldId id="285" r:id="rId25"/>
    <p:sldId id="296" r:id="rId26"/>
    <p:sldId id="297" r:id="rId27"/>
    <p:sldId id="298" r:id="rId28"/>
    <p:sldId id="301" r:id="rId29"/>
    <p:sldId id="302" r:id="rId30"/>
    <p:sldId id="30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9BAC-C66D-4121-A3B1-40CDF214A37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D7EB9-1782-4672-9D66-F6BB268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3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068EE-B55D-1298-518F-7560FB812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DC261-4457-0849-EE70-26F6B495C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A51D3-2756-83DD-E1ED-51D2695D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C60B5-2E59-DD35-1BBF-765D600E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A930-7DB7-740E-30F8-FCEDDFA7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2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20CA3-1BB8-690D-EC5E-06BCA55A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52DD8-2BB8-680A-C2E3-6EC847F7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8E46B-D613-A36A-AA60-7FF4B6EF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0A446-FAFC-25A0-4E8D-94414319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B0506-4B5A-DADA-D4F1-24615473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2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2E28FF-6850-86F6-89FF-CFF59830F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751001-F76C-BD87-5ED7-7A10BABB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2C5A5-4D3B-7419-6DD7-9F4DEA17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6D713-F7AE-818A-BE7E-3688FB97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C4C59-0AB1-CAA1-52DA-FECA9C37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0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5DEF9-942D-FBA5-051E-EA23CCC2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EEAD7-FF27-E588-3162-FF284DF5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BF9F8-05D1-B4D4-1169-CAC990D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6BB1A-7C24-FCF7-F2D2-D36161F7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43A13-4173-4F49-FA54-18C226F2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1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3291B-1D8C-61A0-5432-297449ED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7F1C8-34DD-3385-7B7D-36CC3FFD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1924C-6E62-3611-1FF8-FE20D1BA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2B032-6492-B3E6-4BFE-2BAF4447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3298F-A13B-5D45-3859-AF652BC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5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DB644-FBFD-AE20-0C1D-20813992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16657-CE50-6956-0F15-8AF1AFEB7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F6C89D-2152-60AC-1244-D6E4F375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F7B40-562C-56D1-DCB1-F39AB52C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A97D7-5547-599A-0769-3F95957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E983-AC9D-6309-C059-90E6B8A2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8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8DA0-161A-5D28-9911-5854CDEF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4EDB5-989B-2D35-668B-E262D582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74673-277C-8328-D78F-0150686A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D5A540-6014-05E0-2912-487D0FEB7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BC7C7-DE2C-EF90-FF70-42F5940BC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B34CEE-F05C-40EC-4680-997D0E2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09B75E-7522-8F36-69CD-DEFB79AB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8EEBC-CD23-6F08-0845-DC78D53E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D7284-EDF4-B0D5-0872-FBFD4D08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1166E-1FF9-1EE7-1498-5809A614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141AA8-C526-D6C2-268B-0BABB7D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C2F5B-4E49-89BD-5A0D-1D5375DF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8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87DB20-0D65-05DA-84BF-23F99DA9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49783-DE53-BF2B-DA74-0C009308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32626-D089-929A-A929-E21A928A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2A065-3543-42A1-3A80-9173BC1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6F7AE-CBC8-74F8-1727-541F1732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D0A80-92E4-6D3F-4919-4E52054B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C666C-2F23-D931-823E-E90C0EA2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7C1AC-B628-347B-E7C4-662DD7D2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80C9C-D923-079C-746D-62935317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5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C119-3EC4-9DC2-9499-174864F3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E99D36-BBEE-8DB7-1D95-6169EFEB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044F1-A1B8-D022-F998-8AFD2681B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6CD67-A4EC-9191-46DB-D1B0FCFC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CB03F-9D16-1D18-9F35-392B3AC9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97C1D-3FB1-BDAC-D4C3-28F86D9F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allpapercave.com/background-simpl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28F5C-C79D-3295-497C-DA65082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90411-F699-DDC0-C5CF-B8CF9818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B88C-178C-E169-0161-FD6182EA4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D607-4F4E-4A42-AB2A-F600F5560E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D686B-5171-17C4-8BDC-3F81838AA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A6EE4-E118-4352-C969-520305F4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47E4-9247-4503-945A-04162DE73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2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E5451-35EB-1AA4-A1B0-DEF66D75D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5767"/>
            <a:ext cx="9144000" cy="56646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쇼핑몰 웹페이지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94F24-B29F-B796-04E6-C65526866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1832"/>
            <a:ext cx="9144000" cy="351653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권순천</a:t>
            </a: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55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205795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1. </a:t>
            </a:r>
            <a:r>
              <a:rPr lang="ko-KR" altLang="en-US" sz="3600" dirty="0"/>
              <a:t>회원 기능</a:t>
            </a:r>
            <a:br>
              <a:rPr lang="en-US" altLang="ko-KR" sz="3200" dirty="0"/>
            </a:br>
            <a:r>
              <a:rPr lang="en-US" altLang="ko-KR" sz="2000" dirty="0"/>
              <a:t>1-1 </a:t>
            </a:r>
            <a:r>
              <a:rPr lang="ko-KR" altLang="en-US" sz="2000" dirty="0"/>
              <a:t>회원가입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4A686-5BD1-22F7-465B-E4D1DA83E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9" y="1660855"/>
            <a:ext cx="6840000" cy="4870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아이디 중복체크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KAKAO</a:t>
            </a:r>
            <a:r>
              <a:rPr lang="ko-KR" altLang="en-US" sz="1400" dirty="0"/>
              <a:t> </a:t>
            </a:r>
            <a:r>
              <a:rPr lang="en-US" altLang="ko-KR" sz="1400" dirty="0"/>
              <a:t>Maps API</a:t>
            </a:r>
            <a:r>
              <a:rPr lang="ko-KR" altLang="en-US" sz="1400" dirty="0"/>
              <a:t> 주소 찾기 연동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해당 플랫폼을 사용하기 위한 회원을 추가하는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필요한 정보를</a:t>
            </a:r>
            <a:r>
              <a:rPr lang="en-US" altLang="ko-KR" sz="1400" dirty="0"/>
              <a:t> </a:t>
            </a:r>
            <a:r>
              <a:rPr lang="ko-KR" altLang="en-US" sz="1400" dirty="0"/>
              <a:t>입력 받아 회원 가입을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비밀번호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성별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생년월일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전화번호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핸드폰번호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이메일</a:t>
            </a:r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주소</a:t>
            </a:r>
            <a:endParaRPr lang="en-US" altLang="ko-KR" sz="1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D2B668-FBD2-214E-5444-476BAEFA97B9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9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205795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1. </a:t>
            </a:r>
            <a:r>
              <a:rPr lang="ko-KR" altLang="en-US" sz="3600" dirty="0"/>
              <a:t>회원 기능</a:t>
            </a:r>
            <a:br>
              <a:rPr lang="en-US" altLang="ko-KR" sz="3200" dirty="0"/>
            </a:br>
            <a:r>
              <a:rPr lang="en-US" altLang="ko-KR" sz="2000" dirty="0"/>
              <a:t>1-2 </a:t>
            </a:r>
            <a:r>
              <a:rPr lang="ko-KR" altLang="en-US" sz="2000" dirty="0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비밀번호 </a:t>
            </a:r>
            <a:r>
              <a:rPr lang="ko-KR" altLang="en-US" sz="1400" dirty="0" err="1"/>
              <a:t>마스킹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비밀번호 입력창에서 </a:t>
            </a:r>
            <a:r>
              <a:rPr lang="ko-KR" altLang="en-US" sz="1400" dirty="0" err="1"/>
              <a:t>엔터</a:t>
            </a:r>
            <a:r>
              <a:rPr lang="ko-KR" altLang="en-US" sz="1400" dirty="0"/>
              <a:t> 클릭 시 로그인 진행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존재 유무를 체크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 인증을 위한 로그인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아이디 비밀번호를 입력해 로그인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비밀번호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96B450-4119-5301-930F-E685DAFC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6" y="1729320"/>
            <a:ext cx="6840000" cy="353546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6875F3-9815-CBCA-74E6-5FB406568059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5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1. </a:t>
            </a:r>
            <a:r>
              <a:rPr lang="ko-KR" altLang="en-US" sz="3600" dirty="0"/>
              <a:t>회원 기능</a:t>
            </a:r>
            <a:br>
              <a:rPr lang="en-US" altLang="ko-KR" sz="3200" dirty="0"/>
            </a:br>
            <a:r>
              <a:rPr lang="en-US" altLang="ko-KR" sz="2000" dirty="0"/>
              <a:t>1-3 </a:t>
            </a:r>
            <a:r>
              <a:rPr lang="ko-KR" altLang="en-US" sz="2000" dirty="0"/>
              <a:t>로그아웃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존재 유무를 체크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회원인증 만료를 위한 로그아웃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로그아웃 버튼 클릭 시 로그아웃을 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memberId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25D5A-6866-A058-11C1-5A35C306C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6" y="1729320"/>
            <a:ext cx="6840000" cy="44982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1220B4-D440-69D4-CAB1-67473075F466}"/>
              </a:ext>
            </a:extLst>
          </p:cNvPr>
          <p:cNvSpPr/>
          <p:nvPr/>
        </p:nvSpPr>
        <p:spPr>
          <a:xfrm>
            <a:off x="4948969" y="1700745"/>
            <a:ext cx="489806" cy="19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7F37CD-4D58-690A-BED7-E2E3015DA1C2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D1E32E9-CAEF-B97D-8FF1-A25DE0919F84}"/>
              </a:ext>
            </a:extLst>
          </p:cNvPr>
          <p:cNvSpPr/>
          <p:nvPr/>
        </p:nvSpPr>
        <p:spPr>
          <a:xfrm>
            <a:off x="5017659" y="1051333"/>
            <a:ext cx="352425" cy="62200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0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A8D-A32F-17D5-0465-DC8C525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599"/>
            <a:ext cx="10515600" cy="28788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상품 기능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1800" dirty="0"/>
              <a:t>2-1 </a:t>
            </a:r>
            <a:r>
              <a:rPr lang="ko-KR" altLang="en-US" sz="1800" dirty="0"/>
              <a:t>상품 검색 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2-2 </a:t>
            </a:r>
            <a:r>
              <a:rPr lang="ko-KR" altLang="en-US" sz="1800" dirty="0"/>
              <a:t>상품 상세조회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625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2. </a:t>
            </a:r>
            <a:r>
              <a:rPr lang="ko-KR" altLang="en-US" sz="3600" dirty="0"/>
              <a:t>상품 기능</a:t>
            </a:r>
            <a:br>
              <a:rPr lang="en-US" altLang="ko-KR" sz="3200" dirty="0"/>
            </a:br>
            <a:r>
              <a:rPr lang="en-US" altLang="ko-KR" sz="2000" dirty="0"/>
              <a:t>2-1 </a:t>
            </a:r>
            <a:r>
              <a:rPr lang="ko-KR" altLang="en-US" sz="2000" dirty="0"/>
              <a:t>상품 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키워드 미 입력 시 모든 정보 제공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키워드 입력 시 자동 완성 기능 제공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해당 키워드가 들어간 제목의 상품 검색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제목 검색으로 상품들을 검색 할 수 있다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키워드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220B4-D440-69D4-CAB1-67473075F466}"/>
              </a:ext>
            </a:extLst>
          </p:cNvPr>
          <p:cNvSpPr/>
          <p:nvPr/>
        </p:nvSpPr>
        <p:spPr>
          <a:xfrm>
            <a:off x="4948969" y="1700745"/>
            <a:ext cx="489806" cy="19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719266-875B-278D-EDBB-01DF661D8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73336"/>
            <a:ext cx="6755398" cy="46958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FBC807-E372-9A22-AA60-6E49FA951880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2. </a:t>
            </a:r>
            <a:r>
              <a:rPr lang="ko-KR" altLang="en-US" sz="3600" dirty="0"/>
              <a:t>상품 기능</a:t>
            </a:r>
            <a:br>
              <a:rPr lang="en-US" altLang="ko-KR" sz="3200" dirty="0"/>
            </a:br>
            <a:r>
              <a:rPr lang="en-US" altLang="ko-KR" sz="2000" dirty="0"/>
              <a:t>2-1 </a:t>
            </a:r>
            <a:r>
              <a:rPr lang="ko-KR" altLang="en-US" sz="2000" dirty="0"/>
              <a:t>상품 상세조회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상세조회 시 최근검색 기록 추가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상품의 부가정보를 표시 하는 상세 조회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해당상품들의 자세한 정보를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goodsId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220B4-D440-69D4-CAB1-67473075F466}"/>
              </a:ext>
            </a:extLst>
          </p:cNvPr>
          <p:cNvSpPr/>
          <p:nvPr/>
        </p:nvSpPr>
        <p:spPr>
          <a:xfrm>
            <a:off x="4948969" y="1700745"/>
            <a:ext cx="489806" cy="19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80BDE-46AC-44D4-3AA0-88DA2182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60853"/>
            <a:ext cx="6840000" cy="491049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270064-74B4-DB14-4572-361B05762897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7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A8D-A32F-17D5-0465-DC8C525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599"/>
            <a:ext cx="10515600" cy="28788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장바구니 기능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1800" dirty="0"/>
              <a:t>3-1 </a:t>
            </a:r>
            <a:r>
              <a:rPr lang="ko-KR" altLang="en-US" sz="1800" dirty="0"/>
              <a:t>장바구니 추가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3-2</a:t>
            </a:r>
            <a:r>
              <a:rPr lang="ko-KR" altLang="en-US" sz="1800" dirty="0"/>
              <a:t> 장바구니 조회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3-3 </a:t>
            </a:r>
            <a:r>
              <a:rPr lang="ko-KR" altLang="en-US" sz="1800" dirty="0"/>
              <a:t>장바구니 수정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3-4</a:t>
            </a:r>
            <a:r>
              <a:rPr lang="ko-KR" altLang="en-US" sz="1800" dirty="0"/>
              <a:t> 장바구니 삭제</a:t>
            </a:r>
            <a:br>
              <a:rPr lang="en-US" altLang="ko-KR" sz="3600" dirty="0"/>
            </a:b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877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3. </a:t>
            </a:r>
            <a:r>
              <a:rPr lang="ko-KR" altLang="en-US" sz="3600" dirty="0"/>
              <a:t>장바구니 기능</a:t>
            </a:r>
            <a:br>
              <a:rPr lang="en-US" altLang="ko-KR" sz="3200" dirty="0"/>
            </a:br>
            <a:r>
              <a:rPr lang="en-US" altLang="ko-KR" sz="2000" dirty="0"/>
              <a:t>3-1 </a:t>
            </a:r>
            <a:r>
              <a:rPr lang="ko-KR" altLang="en-US" sz="2000" dirty="0"/>
              <a:t>장바구니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추가 시 장바구니 페이지로 이동 링크 제공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추 후 결제를 위한 장바구니 추가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장바구니 버튼 클릭 시 장바구니에 추가 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memberId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goodsId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220B4-D440-69D4-CAB1-67473075F466}"/>
              </a:ext>
            </a:extLst>
          </p:cNvPr>
          <p:cNvSpPr/>
          <p:nvPr/>
        </p:nvSpPr>
        <p:spPr>
          <a:xfrm>
            <a:off x="4948969" y="1700745"/>
            <a:ext cx="489806" cy="19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DBBE14-58BE-9DC7-3C5B-DB05C28F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6" y="1660853"/>
            <a:ext cx="6840000" cy="5077681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262CA23-396C-B1F0-E98C-7442AD7951A4}"/>
              </a:ext>
            </a:extLst>
          </p:cNvPr>
          <p:cNvSpPr/>
          <p:nvPr/>
        </p:nvSpPr>
        <p:spPr>
          <a:xfrm>
            <a:off x="4792825" y="5419725"/>
            <a:ext cx="322100" cy="5524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350C25-3EBC-BAD8-171D-0926B469DF88}"/>
              </a:ext>
            </a:extLst>
          </p:cNvPr>
          <p:cNvSpPr/>
          <p:nvPr/>
        </p:nvSpPr>
        <p:spPr>
          <a:xfrm>
            <a:off x="4448175" y="5972160"/>
            <a:ext cx="1209675" cy="34523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2064A7-39CF-10A1-AE79-A29AEBBF5ACF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2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3. </a:t>
            </a:r>
            <a:r>
              <a:rPr lang="ko-KR" altLang="en-US" sz="3600" dirty="0"/>
              <a:t>장바구니 기능</a:t>
            </a:r>
            <a:br>
              <a:rPr lang="en-US" altLang="ko-KR" sz="3200" dirty="0"/>
            </a:br>
            <a:r>
              <a:rPr lang="en-US" altLang="ko-KR" sz="2000" dirty="0"/>
              <a:t>3-2 </a:t>
            </a:r>
            <a:r>
              <a:rPr lang="ko-KR" altLang="en-US" sz="2000" dirty="0"/>
              <a:t>장바구니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장바구니의 최종 결제금액 제공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회원이 직접 추가한 장바구니 조회기능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직접 추가한 상품들을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memberId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220B4-D440-69D4-CAB1-67473075F466}"/>
              </a:ext>
            </a:extLst>
          </p:cNvPr>
          <p:cNvSpPr/>
          <p:nvPr/>
        </p:nvSpPr>
        <p:spPr>
          <a:xfrm>
            <a:off x="4948969" y="1700745"/>
            <a:ext cx="489806" cy="19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B3BBB-CE60-C464-7F87-39D98126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60853"/>
            <a:ext cx="6840000" cy="473296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B8E26C-9AB3-BF0F-B864-FBB896E8C242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0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3. </a:t>
            </a:r>
            <a:r>
              <a:rPr lang="ko-KR" altLang="en-US" sz="3600" dirty="0"/>
              <a:t>장바구니 기능</a:t>
            </a:r>
            <a:br>
              <a:rPr lang="en-US" altLang="ko-KR" sz="3200" dirty="0"/>
            </a:br>
            <a:r>
              <a:rPr lang="en-US" altLang="ko-KR" sz="2000" dirty="0"/>
              <a:t>3-3 </a:t>
            </a:r>
            <a:r>
              <a:rPr lang="ko-KR" altLang="en-US" sz="2000" dirty="0"/>
              <a:t>장바구니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장바구니 수정 시 수량만 변경 할 수 있도록 제한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장바구니에 추가한 상품수량 변경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장바구니에 추가한 상품의 수량을 변경 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cartId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수량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220B4-D440-69D4-CAB1-67473075F466}"/>
              </a:ext>
            </a:extLst>
          </p:cNvPr>
          <p:cNvSpPr/>
          <p:nvPr/>
        </p:nvSpPr>
        <p:spPr>
          <a:xfrm>
            <a:off x="4948969" y="1700745"/>
            <a:ext cx="489806" cy="19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B3BBB-CE60-C464-7F87-39D98126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60853"/>
            <a:ext cx="6840000" cy="47329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865D93-609F-4A1B-9428-8397A59B03F6}"/>
              </a:ext>
            </a:extLst>
          </p:cNvPr>
          <p:cNvSpPr/>
          <p:nvPr/>
        </p:nvSpPr>
        <p:spPr>
          <a:xfrm>
            <a:off x="5676900" y="2971800"/>
            <a:ext cx="533400" cy="247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CDB4D0B-5451-4794-A6B6-7A469A6F8F93}"/>
              </a:ext>
            </a:extLst>
          </p:cNvPr>
          <p:cNvSpPr/>
          <p:nvPr/>
        </p:nvSpPr>
        <p:spPr>
          <a:xfrm>
            <a:off x="5810250" y="2466975"/>
            <a:ext cx="247650" cy="4667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92F5E3-CDBE-1CA2-2806-3E0204CC4D7A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68C8-726E-E383-6BDE-AFB87888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92" y="114657"/>
            <a:ext cx="2068286" cy="995668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349BE0-4631-3EA2-E615-AC0EB6BD2EF0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6">
            <a:extLst>
              <a:ext uri="{FF2B5EF4-FFF2-40B4-BE49-F238E27FC236}">
                <a16:creationId xmlns:a16="http://schemas.microsoft.com/office/drawing/2014/main" id="{60D8047F-3E4F-B33F-FC1C-1B4F8DDEC23F}"/>
              </a:ext>
            </a:extLst>
          </p:cNvPr>
          <p:cNvSpPr txBox="1">
            <a:spLocks/>
          </p:cNvSpPr>
          <p:nvPr/>
        </p:nvSpPr>
        <p:spPr>
          <a:xfrm>
            <a:off x="622368" y="1751158"/>
            <a:ext cx="3252619" cy="4992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개발환경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ERD</a:t>
            </a:r>
            <a:r>
              <a:rPr lang="ko-KR" altLang="en-US" dirty="0"/>
              <a:t>구조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기능설명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5. </a:t>
            </a:r>
            <a:r>
              <a:rPr lang="ko-KR" altLang="en-US" dirty="0"/>
              <a:t>소감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5960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3. </a:t>
            </a:r>
            <a:r>
              <a:rPr lang="ko-KR" altLang="en-US" sz="3600" dirty="0"/>
              <a:t>장바구니 기능</a:t>
            </a:r>
            <a:br>
              <a:rPr lang="en-US" altLang="ko-KR" sz="3200" dirty="0"/>
            </a:br>
            <a:r>
              <a:rPr lang="en-US" altLang="ko-KR" sz="2000" dirty="0"/>
              <a:t>3-4 </a:t>
            </a:r>
            <a:r>
              <a:rPr lang="ko-KR" altLang="en-US" sz="2000" dirty="0"/>
              <a:t>장바구니 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없음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장바구니에 담긴 상품 삭제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장바구니에 추가한 상품을 제거 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cartId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220B4-D440-69D4-CAB1-67473075F466}"/>
              </a:ext>
            </a:extLst>
          </p:cNvPr>
          <p:cNvSpPr/>
          <p:nvPr/>
        </p:nvSpPr>
        <p:spPr>
          <a:xfrm>
            <a:off x="4948969" y="1700745"/>
            <a:ext cx="489806" cy="19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B3BBB-CE60-C464-7F87-39D98126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60853"/>
            <a:ext cx="6840000" cy="47329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865D93-609F-4A1B-9428-8397A59B03F6}"/>
              </a:ext>
            </a:extLst>
          </p:cNvPr>
          <p:cNvSpPr/>
          <p:nvPr/>
        </p:nvSpPr>
        <p:spPr>
          <a:xfrm>
            <a:off x="6698790" y="3181350"/>
            <a:ext cx="533400" cy="247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CDB4D0B-5451-4794-A6B6-7A469A6F8F93}"/>
              </a:ext>
            </a:extLst>
          </p:cNvPr>
          <p:cNvSpPr/>
          <p:nvPr/>
        </p:nvSpPr>
        <p:spPr>
          <a:xfrm>
            <a:off x="6832140" y="2676525"/>
            <a:ext cx="247650" cy="4667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69B1D6-F772-00A2-6FC8-1A1687B438FB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3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A8D-A32F-17D5-0465-DC8C525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599"/>
            <a:ext cx="10515600" cy="28788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600" dirty="0"/>
              <a:t>4. </a:t>
            </a:r>
            <a:r>
              <a:rPr lang="ko-KR" altLang="en-US" sz="3600" dirty="0"/>
              <a:t>주문 기능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1800" dirty="0"/>
              <a:t>4-1 </a:t>
            </a:r>
            <a:r>
              <a:rPr lang="ko-KR" altLang="en-US" sz="1800" dirty="0"/>
              <a:t>상품 주문</a:t>
            </a:r>
            <a:br>
              <a:rPr lang="en-US" altLang="ko-KR" sz="1800" dirty="0"/>
            </a:b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4-2 </a:t>
            </a:r>
            <a:r>
              <a:rPr lang="ko-KR" altLang="en-US" sz="1800" dirty="0"/>
              <a:t>주문 결제 </a:t>
            </a:r>
            <a:br>
              <a:rPr lang="en-US" altLang="ko-KR" sz="3600" dirty="0"/>
            </a:b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398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4. </a:t>
            </a:r>
            <a:r>
              <a:rPr lang="ko-KR" altLang="en-US" sz="3600" dirty="0"/>
              <a:t>주문 기능</a:t>
            </a:r>
            <a:br>
              <a:rPr lang="en-US" altLang="ko-KR" sz="3200" dirty="0"/>
            </a:br>
            <a:r>
              <a:rPr lang="en-US" altLang="ko-KR" sz="2000" dirty="0"/>
              <a:t>4-1 </a:t>
            </a:r>
            <a:r>
              <a:rPr lang="ko-KR" altLang="en-US" sz="2000" dirty="0"/>
              <a:t>상품 주문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단일 상품 결제기능</a:t>
            </a:r>
            <a:r>
              <a:rPr lang="en-US" altLang="ko-KR" sz="1400" dirty="0"/>
              <a:t>, </a:t>
            </a:r>
            <a:r>
              <a:rPr lang="ko-KR" altLang="en-US" sz="1400" dirty="0"/>
              <a:t>장바구니 일괄 결제 기능 제공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결제할 상품을 결정하는 주문기능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구매가 필요한 상품을 선택해서 주문 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goodsId</a:t>
            </a:r>
            <a:r>
              <a:rPr lang="en-US" altLang="ko-KR" sz="1400" dirty="0"/>
              <a:t> List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배송지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할인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결제 정보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FA501B-4804-1D8B-329C-4C52D591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2" y="1528997"/>
            <a:ext cx="2987068" cy="41514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96BBA7-B34E-D6E6-8A8A-B4025F41A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37" y="1528997"/>
            <a:ext cx="3746652" cy="415144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974FE8-6C59-F41F-E8E2-913232D79B2C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1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4. </a:t>
            </a:r>
            <a:r>
              <a:rPr lang="ko-KR" altLang="en-US" sz="3600" dirty="0"/>
              <a:t>주문 기능</a:t>
            </a:r>
            <a:br>
              <a:rPr lang="en-US" altLang="ko-KR" sz="3200" dirty="0"/>
            </a:br>
            <a:r>
              <a:rPr lang="en-US" altLang="ko-KR" sz="2000" dirty="0"/>
              <a:t>4-2 </a:t>
            </a:r>
            <a:r>
              <a:rPr lang="ko-KR" altLang="en-US" sz="2000" dirty="0"/>
              <a:t>주문 결제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결제는 </a:t>
            </a:r>
            <a:r>
              <a:rPr lang="en-US" altLang="ko-KR" sz="1400" dirty="0"/>
              <a:t>PG</a:t>
            </a:r>
            <a:r>
              <a:rPr lang="ko-KR" altLang="en-US" sz="1400" dirty="0"/>
              <a:t>사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PayUp</a:t>
            </a:r>
            <a:r>
              <a:rPr lang="en-US" altLang="ko-KR" sz="1400" dirty="0"/>
              <a:t>)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API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일반결제와 카카오톡 결제를 제공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회원이 주문한 상품을 결제하는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구매를 원하는 상품을 결제 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goodsId</a:t>
            </a:r>
            <a:r>
              <a:rPr lang="en-US" altLang="ko-KR" sz="1400" dirty="0"/>
              <a:t> List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배송지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할인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결제 정보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123CA-2B28-1D9A-FF00-28D6F0CF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60854"/>
            <a:ext cx="3142933" cy="3568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E85708-F357-DC19-FC2F-1EB48918B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37" y="1660853"/>
            <a:ext cx="2967737" cy="357169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C8CE51-5947-CD66-F2DD-59967C16FC25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8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A8D-A32F-17D5-0465-DC8C525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599"/>
            <a:ext cx="10515600" cy="28788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마이페이지 기능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1800" dirty="0"/>
              <a:t>5-1 </a:t>
            </a:r>
            <a:r>
              <a:rPr lang="ko-KR" altLang="en-US" sz="1800" dirty="0"/>
              <a:t>주문내역 조회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5-2</a:t>
            </a:r>
            <a:r>
              <a:rPr lang="ko-KR" altLang="en-US" sz="1800" dirty="0"/>
              <a:t> 회원정보 수정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5-3 </a:t>
            </a:r>
            <a:r>
              <a:rPr lang="ko-KR" altLang="en-US" sz="1800" dirty="0"/>
              <a:t>회원 탈퇴</a:t>
            </a:r>
            <a:br>
              <a:rPr lang="en-US" altLang="ko-KR" sz="3600" dirty="0"/>
            </a:b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157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5. </a:t>
            </a:r>
            <a:r>
              <a:rPr lang="ko-KR" altLang="en-US" sz="3600" dirty="0"/>
              <a:t>마이페이지 기능</a:t>
            </a:r>
            <a:br>
              <a:rPr lang="en-US" altLang="ko-KR" sz="3200" dirty="0"/>
            </a:br>
            <a:r>
              <a:rPr lang="en-US" altLang="ko-KR" sz="2000" dirty="0"/>
              <a:t>5-1 </a:t>
            </a:r>
            <a:r>
              <a:rPr lang="ko-KR" altLang="en-US" sz="2000" dirty="0"/>
              <a:t>주문내역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주문 내역 조회 시 주문 취소 기능 제공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회원이 직접 결제한 주문내역 조회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결제 완료한 상품들을</a:t>
            </a:r>
            <a:r>
              <a:rPr lang="en-US" altLang="ko-KR" sz="1400" dirty="0"/>
              <a:t> </a:t>
            </a:r>
            <a:r>
              <a:rPr lang="ko-KR" altLang="en-US" sz="1400" dirty="0"/>
              <a:t>확인 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memberId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C8CE51-5947-CD66-F2DD-59967C16FC25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F2571A7-6DC4-4829-E174-B5AF0D01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60853"/>
            <a:ext cx="6840000" cy="49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7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5. </a:t>
            </a:r>
            <a:r>
              <a:rPr lang="ko-KR" altLang="en-US" sz="3600" dirty="0"/>
              <a:t>마이페이지 기능</a:t>
            </a:r>
            <a:br>
              <a:rPr lang="en-US" altLang="ko-KR" sz="3200" dirty="0"/>
            </a:br>
            <a:r>
              <a:rPr lang="en-US" altLang="ko-KR" sz="2000" dirty="0"/>
              <a:t>5-2 </a:t>
            </a:r>
            <a:r>
              <a:rPr lang="ko-KR" altLang="en-US" sz="2000" dirty="0"/>
              <a:t>회원정보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 회원정보 수정 기능 제공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회원이 작성한 정보를 수정 할 수 있는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 정보를 수정해서 관리를 할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memberId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C8CE51-5947-CD66-F2DD-59967C16FC25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C252CEB-1617-754F-A636-320CDEFD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1660853"/>
            <a:ext cx="6840000" cy="51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6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BE8EAA-D040-5911-EB2D-8BBE3A9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4" y="131150"/>
            <a:ext cx="8837931" cy="8392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5. </a:t>
            </a:r>
            <a:r>
              <a:rPr lang="ko-KR" altLang="en-US" sz="3600" dirty="0"/>
              <a:t>마이페이지 기능</a:t>
            </a:r>
            <a:br>
              <a:rPr lang="en-US" altLang="ko-KR" sz="3200" dirty="0"/>
            </a:br>
            <a:r>
              <a:rPr lang="en-US" altLang="ko-KR" sz="2000" dirty="0"/>
              <a:t>5-3 </a:t>
            </a:r>
            <a:r>
              <a:rPr lang="ko-KR" altLang="en-US" sz="2000" dirty="0"/>
              <a:t>회원 탈퇴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E6A60-FFBE-6EC7-6F79-F959EB91887B}"/>
              </a:ext>
            </a:extLst>
          </p:cNvPr>
          <p:cNvSpPr txBox="1"/>
          <p:nvPr/>
        </p:nvSpPr>
        <p:spPr>
          <a:xfrm>
            <a:off x="7399176" y="1660853"/>
            <a:ext cx="46746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요구 사항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회원탈퇴 시 경고 문구 표시 제공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기능 설명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회원이 탈퇴를 원할 시 사용할 수 있는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더 이상 사용이 불필요할 때 탈퇴를 할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필요한 정보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memberId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C8CE51-5947-CD66-F2DD-59967C16FC25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5BD7B02-8FC7-A505-9F95-EA99102C2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7" y="1660853"/>
            <a:ext cx="4374505" cy="2589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D3E65C-5E88-8729-B4BB-2151897A0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7" y="3813198"/>
            <a:ext cx="5021873" cy="13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12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A8D-A32F-17D5-0465-DC8C525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599"/>
            <a:ext cx="10515600" cy="2878801"/>
          </a:xfrm>
        </p:spPr>
        <p:txBody>
          <a:bodyPr>
            <a:noAutofit/>
          </a:bodyPr>
          <a:lstStyle/>
          <a:p>
            <a:pPr algn="ctr"/>
            <a:r>
              <a:rPr lang="ko-KR" altLang="en-US" dirty="0"/>
              <a:t>소감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708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4BA4E-0E38-640F-4751-390322B1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42"/>
            <a:ext cx="10227906" cy="61458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F633D-ECD2-6869-7025-AA51E9DA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작업을 하면서 어려웠던 점이 많았지만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여러 에러들을 조우하고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해결하면서</a:t>
            </a:r>
            <a:r>
              <a:rPr lang="en-US" altLang="ko-KR" sz="2400" dirty="0"/>
              <a:t>,</a:t>
            </a:r>
            <a:r>
              <a:rPr lang="ko-KR" altLang="en-US" sz="2400" dirty="0"/>
              <a:t> 성취감을 느끼는 시간이었습니다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국비 과정에서 터득한 기술 스택을 프로젝트에 접목시키는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과정이 흥미롭고 뜻깊은 시간이었습니다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취업 후 하루빨리 협업을 배워보고 싶은 생각이 많이 들었습니다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혼자서 만드는 프로젝트도 공부가 많이 되었지만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나와는 다른 사람들과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협업을 하며</a:t>
            </a:r>
            <a:r>
              <a:rPr lang="en-US" altLang="ko-KR" sz="2400" dirty="0"/>
              <a:t>, </a:t>
            </a:r>
            <a:r>
              <a:rPr lang="ko-KR" altLang="en-US" sz="2400" dirty="0"/>
              <a:t>성장해 나가고 싶다는 생각이 들었습니다</a:t>
            </a:r>
            <a:r>
              <a:rPr lang="en-US" altLang="ko-KR" sz="2400"/>
              <a:t>.</a:t>
            </a:r>
            <a:endParaRPr lang="en-US" altLang="ko-KR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8E5BF5-BAF4-C381-69C1-0AFA0D62DC33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4BA4E-0E38-640F-4751-390322B1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42"/>
            <a:ext cx="10227906" cy="61458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F633D-ECD2-6869-7025-AA51E9DA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700" dirty="0"/>
              <a:t>책을 구매 할 수 있는 쇼핑몰 플랫폼 이고</a:t>
            </a:r>
            <a:r>
              <a:rPr lang="en-US" altLang="ko-KR" sz="2700" dirty="0"/>
              <a:t>,</a:t>
            </a:r>
            <a:r>
              <a:rPr lang="ko-KR" altLang="en-US" sz="2700" dirty="0"/>
              <a:t> 이름은 </a:t>
            </a:r>
            <a:r>
              <a:rPr lang="ko-KR" altLang="en-US" sz="2700" dirty="0" err="1"/>
              <a:t>북샵</a:t>
            </a:r>
            <a:r>
              <a:rPr lang="ko-KR" altLang="en-US" sz="2700" dirty="0"/>
              <a:t> 입니다</a:t>
            </a:r>
            <a:r>
              <a:rPr lang="en-US" altLang="ko-KR" sz="27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700" dirty="0"/>
              <a:t>제 경험을 토대로 공부하고 학습했던 유용한 책들을 </a:t>
            </a:r>
            <a:br>
              <a:rPr lang="en-US" altLang="ko-KR" sz="2700" dirty="0"/>
            </a:br>
            <a:r>
              <a:rPr lang="ko-KR" altLang="en-US" sz="2700" dirty="0"/>
              <a:t>소개해주고 구매까지 가능한 플랫폼 입니다</a:t>
            </a:r>
            <a:r>
              <a:rPr lang="en-US" altLang="ko-KR" sz="2700" dirty="0"/>
              <a:t>.</a:t>
            </a:r>
          </a:p>
          <a:p>
            <a:endParaRPr lang="en-US" altLang="ko-KR" sz="2700" dirty="0"/>
          </a:p>
          <a:p>
            <a:r>
              <a:rPr lang="ko-KR" altLang="en-US" sz="2700" dirty="0"/>
              <a:t>새로운 것을 접하고 싶어하는 입문자들에게 추천하는 </a:t>
            </a:r>
            <a:br>
              <a:rPr lang="en-US" altLang="ko-KR" sz="2700" dirty="0"/>
            </a:br>
            <a:r>
              <a:rPr lang="ko-KR" altLang="en-US" sz="2700" dirty="0"/>
              <a:t>플랫폼 입니다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8E5BF5-BAF4-C381-69C1-0AFA0D62DC33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4E149FB-3E40-FB69-CE70-7E3D42DA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006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B061D-D951-97D1-A6C6-9C400329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52565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BC6CF9-FA13-AA52-55D7-2B8E4C7A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60" y="1938414"/>
            <a:ext cx="1857375" cy="1177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58EAC2-1900-91D0-CBEE-EA10A70ED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" y="1938414"/>
            <a:ext cx="1238876" cy="1243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14CAF8-7727-8B13-ED21-AE878285C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26" y="1968195"/>
            <a:ext cx="1481138" cy="11094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C7A1BF-F44B-FEF6-7E41-20C82553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45" y="3387249"/>
            <a:ext cx="996611" cy="225107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b="1" dirty="0"/>
              <a:t>IDE</a:t>
            </a:r>
            <a:endParaRPr lang="ko-KR" altLang="en-US" sz="24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D475AC-E4EC-4212-3B48-3E1E7FABA169}"/>
              </a:ext>
            </a:extLst>
          </p:cNvPr>
          <p:cNvSpPr txBox="1">
            <a:spLocks/>
          </p:cNvSpPr>
          <p:nvPr/>
        </p:nvSpPr>
        <p:spPr>
          <a:xfrm>
            <a:off x="428897" y="391251"/>
            <a:ext cx="10515600" cy="749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쇼핑몰 웹 구현</a:t>
            </a:r>
            <a:br>
              <a:rPr lang="en-US" altLang="ko-KR" sz="3200" b="1" dirty="0"/>
            </a:br>
            <a:r>
              <a:rPr lang="ko-KR" altLang="en-US" sz="1900" b="1" dirty="0"/>
              <a:t>작업환경</a:t>
            </a:r>
            <a:endParaRPr lang="ko-KR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139F21-0C26-3BA7-D5C6-35C4B8601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68" y="4624914"/>
            <a:ext cx="1857375" cy="108587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DB7D164-3470-AE3B-C493-CB9EB79C19A9}"/>
              </a:ext>
            </a:extLst>
          </p:cNvPr>
          <p:cNvGrpSpPr/>
          <p:nvPr/>
        </p:nvGrpSpPr>
        <p:grpSpPr>
          <a:xfrm>
            <a:off x="490465" y="4473256"/>
            <a:ext cx="5279269" cy="1276178"/>
            <a:chOff x="816731" y="3854211"/>
            <a:chExt cx="5279269" cy="127617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393CDF-7886-49A6-4B2E-662084C69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31" y="3854211"/>
              <a:ext cx="1878818" cy="127617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EB50393-A990-D27F-855F-943C8E5DD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111" y="3854211"/>
              <a:ext cx="1655291" cy="124146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C41C635-1462-D078-430F-B45530AE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82" y="4390073"/>
              <a:ext cx="1878818" cy="452091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A9DE10-8E5A-AD2A-70DE-DDC0D1ED6CB7}"/>
              </a:ext>
            </a:extLst>
          </p:cNvPr>
          <p:cNvGrpSpPr/>
          <p:nvPr/>
        </p:nvGrpSpPr>
        <p:grpSpPr>
          <a:xfrm>
            <a:off x="3456756" y="1938414"/>
            <a:ext cx="2860536" cy="1069345"/>
            <a:chOff x="2651149" y="2237599"/>
            <a:chExt cx="2860536" cy="106934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366CA99-8CA9-EA40-DB66-F3DCAED1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453" y="2404307"/>
              <a:ext cx="1446272" cy="72313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FC517E-6262-5558-BCE5-B40EA72E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265" y="2237599"/>
              <a:ext cx="655420" cy="95586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73D781A-0115-92CF-0295-E931EDF15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51149" y="2267380"/>
              <a:ext cx="810508" cy="1039564"/>
            </a:xfrm>
            <a:prstGeom prst="rect">
              <a:avLst/>
            </a:prstGeom>
          </p:spPr>
        </p:pic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08E6733-31E3-B82A-1FB0-E1C797227E17}"/>
              </a:ext>
            </a:extLst>
          </p:cNvPr>
          <p:cNvSpPr txBox="1">
            <a:spLocks/>
          </p:cNvSpPr>
          <p:nvPr/>
        </p:nvSpPr>
        <p:spPr>
          <a:xfrm>
            <a:off x="4078658" y="3392656"/>
            <a:ext cx="1691076" cy="225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/>
              <a:t>Language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CCD2797-524D-DA44-B56E-4AF43EE009AC}"/>
              </a:ext>
            </a:extLst>
          </p:cNvPr>
          <p:cNvSpPr txBox="1">
            <a:spLocks/>
          </p:cNvSpPr>
          <p:nvPr/>
        </p:nvSpPr>
        <p:spPr>
          <a:xfrm>
            <a:off x="10168283" y="3434164"/>
            <a:ext cx="996611" cy="225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43D7CD7A-97CA-F01F-F6ED-94D28C035028}"/>
              </a:ext>
            </a:extLst>
          </p:cNvPr>
          <p:cNvSpPr txBox="1">
            <a:spLocks/>
          </p:cNvSpPr>
          <p:nvPr/>
        </p:nvSpPr>
        <p:spPr>
          <a:xfrm>
            <a:off x="8186592" y="5749434"/>
            <a:ext cx="1857375" cy="225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/>
              <a:t>Build Tool</a:t>
            </a:r>
            <a:endParaRPr lang="ko-KR" altLang="en-US" sz="2400" b="1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383D1D92-E02F-D02E-3CB0-5C558AAA089D}"/>
              </a:ext>
            </a:extLst>
          </p:cNvPr>
          <p:cNvSpPr txBox="1">
            <a:spLocks/>
          </p:cNvSpPr>
          <p:nvPr/>
        </p:nvSpPr>
        <p:spPr>
          <a:xfrm>
            <a:off x="2158919" y="5774335"/>
            <a:ext cx="1943142" cy="225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/>
              <a:t>Frame work</a:t>
            </a:r>
            <a:endParaRPr lang="ko-KR" altLang="en-US" sz="2400" b="1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3F6260CE-EE42-C284-E03B-C69DC02D29A1}"/>
              </a:ext>
            </a:extLst>
          </p:cNvPr>
          <p:cNvSpPr txBox="1">
            <a:spLocks/>
          </p:cNvSpPr>
          <p:nvPr/>
        </p:nvSpPr>
        <p:spPr>
          <a:xfrm>
            <a:off x="7894237" y="3429000"/>
            <a:ext cx="1242419" cy="214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/>
              <a:t>WAS</a:t>
            </a:r>
            <a:endParaRPr lang="ko-KR" altLang="en-US" sz="24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5043561-DCF7-9F5C-E500-070BA69A7872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7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B922E-300C-45ED-98C2-D046EF3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ERD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59053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6D6E93-A494-6D1B-E583-6626A28802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97" y="1447589"/>
            <a:ext cx="10347649" cy="517809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387A08A-4974-1309-852F-661AA06E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96469" cy="63470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ERD</a:t>
            </a:r>
            <a:br>
              <a:rPr lang="en-US" altLang="ko-KR" dirty="0"/>
            </a:br>
            <a:r>
              <a:rPr lang="en-US" altLang="ko-KR" sz="1600" dirty="0"/>
              <a:t>DB</a:t>
            </a:r>
            <a:r>
              <a:rPr lang="ko-KR" altLang="en-US" sz="1600" dirty="0"/>
              <a:t>구조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7F3FB0-F076-9E5D-A867-A2430DD2590C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3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31B0-F4AC-CAAC-7774-F71FCD58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2" y="234497"/>
            <a:ext cx="10339873" cy="801202"/>
          </a:xfrm>
        </p:spPr>
        <p:txBody>
          <a:bodyPr/>
          <a:lstStyle/>
          <a:p>
            <a:r>
              <a:rPr lang="ko-KR" altLang="en-US" dirty="0"/>
              <a:t>기능설명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FE8297-BA71-CF59-D60A-AFACE073C05B}"/>
              </a:ext>
            </a:extLst>
          </p:cNvPr>
          <p:cNvCxnSpPr/>
          <p:nvPr/>
        </p:nvCxnSpPr>
        <p:spPr>
          <a:xfrm>
            <a:off x="0" y="1315616"/>
            <a:ext cx="1219200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85022A-BAD3-EB0D-08C0-A364A042C9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7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2E60C2-E96E-1C01-6913-5205E72390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768861" cy="4199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회원 기능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상품 기능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장바구니 기능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주문 기능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마이페이지 기능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700" dirty="0"/>
          </a:p>
          <a:p>
            <a:pPr marL="0" indent="0">
              <a:buNone/>
            </a:pPr>
            <a:endParaRPr lang="en-US" altLang="ko-KR" sz="2700" dirty="0"/>
          </a:p>
          <a:p>
            <a:pPr marL="0" indent="0">
              <a:buNone/>
            </a:pP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11032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A8D-A32F-17D5-0465-DC8C525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599"/>
            <a:ext cx="10515600" cy="2878801"/>
          </a:xfrm>
        </p:spPr>
        <p:txBody>
          <a:bodyPr>
            <a:noAutofit/>
          </a:bodyPr>
          <a:lstStyle/>
          <a:p>
            <a:pPr marL="0" indent="0" algn="ctr"/>
            <a:r>
              <a:rPr lang="en-US" altLang="ko-KR" sz="3600" dirty="0"/>
              <a:t>1. </a:t>
            </a:r>
            <a:r>
              <a:rPr lang="ko-KR" altLang="en-US" sz="3600" dirty="0"/>
              <a:t>회원 기능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1800" dirty="0"/>
              <a:t>1-1 </a:t>
            </a:r>
            <a:r>
              <a:rPr lang="ko-KR" altLang="en-US" sz="1800" dirty="0"/>
              <a:t>회원가입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1-2 </a:t>
            </a:r>
            <a:r>
              <a:rPr lang="ko-KR" altLang="en-US" sz="1800" dirty="0"/>
              <a:t>로그인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1-3 </a:t>
            </a:r>
            <a:r>
              <a:rPr lang="ko-KR" altLang="en-US" sz="1800" dirty="0"/>
              <a:t>로그아웃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872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818</Words>
  <Application>Microsoft Office PowerPoint</Application>
  <PresentationFormat>와이드스크린</PresentationFormat>
  <Paragraphs>229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경기천년제목 Light</vt:lpstr>
      <vt:lpstr>경기천년제목V Bold</vt:lpstr>
      <vt:lpstr>맑은 고딕</vt:lpstr>
      <vt:lpstr>Arial</vt:lpstr>
      <vt:lpstr>Office 테마</vt:lpstr>
      <vt:lpstr>쇼핑몰 웹페이지 구현</vt:lpstr>
      <vt:lpstr>목차</vt:lpstr>
      <vt:lpstr>프로젝트 개요</vt:lpstr>
      <vt:lpstr>개발환경</vt:lpstr>
      <vt:lpstr>IDE</vt:lpstr>
      <vt:lpstr>ERD 구조</vt:lpstr>
      <vt:lpstr>ERD DB구조</vt:lpstr>
      <vt:lpstr>기능설명</vt:lpstr>
      <vt:lpstr>1. 회원 기능  1-1 회원가입  1-2 로그인  1-3 로그아웃 </vt:lpstr>
      <vt:lpstr>1. 회원 기능 1-1 회원가입</vt:lpstr>
      <vt:lpstr>1. 회원 기능 1-2 로그인</vt:lpstr>
      <vt:lpstr>1. 회원 기능 1-3 로그아웃</vt:lpstr>
      <vt:lpstr>2. 상품 기능  2-1 상품 검색   2-2 상품 상세조회  </vt:lpstr>
      <vt:lpstr>2. 상품 기능 2-1 상품 검색</vt:lpstr>
      <vt:lpstr>2. 상품 기능 2-1 상품 상세조회</vt:lpstr>
      <vt:lpstr>3. 장바구니 기능  3-1 장바구니 추가  3-2 장바구니 조회  3-3 장바구니 수정  3-4 장바구니 삭제  </vt:lpstr>
      <vt:lpstr>3. 장바구니 기능 3-1 장바구니 추가</vt:lpstr>
      <vt:lpstr>3. 장바구니 기능 3-2 장바구니 조회</vt:lpstr>
      <vt:lpstr>3. 장바구니 기능 3-3 장바구니 수정</vt:lpstr>
      <vt:lpstr>3. 장바구니 기능 3-4 장바구니 삭제</vt:lpstr>
      <vt:lpstr>4. 주문 기능  4-1 상품 주문   4-2 주문 결제   </vt:lpstr>
      <vt:lpstr>4. 주문 기능 4-1 상품 주문</vt:lpstr>
      <vt:lpstr>4. 주문 기능 4-2 주문 결제</vt:lpstr>
      <vt:lpstr>5. 마이페이지 기능  5-1 주문내역 조회  5-2 회원정보 수정  5-3 회원 탈퇴  </vt:lpstr>
      <vt:lpstr>5. 마이페이지 기능 5-1 주문내역 조회</vt:lpstr>
      <vt:lpstr>5. 마이페이지 기능 5-2 회원정보 수정</vt:lpstr>
      <vt:lpstr>5. 마이페이지 기능 5-3 회원 탈퇴</vt:lpstr>
      <vt:lpstr>소감 </vt:lpstr>
      <vt:lpstr>7. 소감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웹페이지 구현</dc:title>
  <dc:creator>권 순천</dc:creator>
  <cp:lastModifiedBy>권 순천</cp:lastModifiedBy>
  <cp:revision>293</cp:revision>
  <dcterms:created xsi:type="dcterms:W3CDTF">2022-11-14T06:10:28Z</dcterms:created>
  <dcterms:modified xsi:type="dcterms:W3CDTF">2022-11-22T07:05:22Z</dcterms:modified>
</cp:coreProperties>
</file>