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2" r:id="rId3"/>
    <p:sldId id="260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embeddedFontLst>
    <p:embeddedFont>
      <p:font typeface="KBO 다이아고딕 Medium" pitchFamily="50" charset="-127"/>
      <p:regular r:id="rId10"/>
    </p:embeddedFont>
    <p:embeddedFont>
      <p:font typeface="KT&amp;G 상상본문 L" panose="020B0600000101010101" charset="-127"/>
      <p:regular r:id="rId11"/>
    </p:embeddedFont>
    <p:embeddedFont>
      <p:font typeface="KT&amp;G 상상제목 B" panose="020B0600000101010101" charset="-127"/>
      <p:regular r:id="rId12"/>
    </p:embeddedFont>
    <p:embeddedFont>
      <p:font typeface="KT&amp;G 상상제목 M" panose="020B0600000101010101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F26B43"/>
          </p15:clr>
        </p15:guide>
        <p15:guide id="2" pos="892" userDrawn="1">
          <p15:clr>
            <a:srgbClr val="F26B43"/>
          </p15:clr>
        </p15:guide>
        <p15:guide id="3" pos="6788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BA7"/>
    <a:srgbClr val="FF9147"/>
    <a:srgbClr val="FFA86D"/>
    <a:srgbClr val="001112"/>
    <a:srgbClr val="296E75"/>
    <a:srgbClr val="579F9D"/>
    <a:srgbClr val="7FC3CE"/>
    <a:srgbClr val="D4CAB6"/>
    <a:srgbClr val="C3B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" y="1194"/>
      </p:cViewPr>
      <p:guideLst>
        <p:guide orient="horz" pos="3929"/>
        <p:guide pos="892"/>
        <p:guide pos="678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F9B-4D1F-8E6D-8FDCE1F9B7BC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F9B-4D1F-8E6D-8FDCE1F9B7BC}"/>
              </c:ext>
            </c:extLst>
          </c:dPt>
          <c:dPt>
            <c:idx val="2"/>
            <c:bubble3D val="0"/>
            <c:explosion val="15"/>
            <c:spPr>
              <a:solidFill>
                <a:srgbClr val="FF66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F9B-4D1F-8E6D-8FDCE1F9B7BC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9B-4D1F-8E6D-8FDCE1F9B7BC}"/>
              </c:ext>
            </c:extLst>
          </c:dPt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패션</c:v>
                </c:pt>
                <c:pt idx="2">
                  <c:v>뷰티</c:v>
                </c:pt>
                <c:pt idx="3">
                  <c:v>여행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9B-4D1F-8E6D-8FDCE1F9B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472838254022376"/>
          <c:y val="0.92405758079858502"/>
          <c:w val="0.55054296256673996"/>
          <c:h val="7.59424192014149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7C95-AFE0-43A7-9010-C5436B4C324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03F9-5913-45A5-BAD0-142A60E85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9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7C95-AFE0-43A7-9010-C5436B4C324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03F9-5913-45A5-BAD0-142A60E85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30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7C95-AFE0-43A7-9010-C5436B4C324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03F9-5913-45A5-BAD0-142A60E85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0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7C95-AFE0-43A7-9010-C5436B4C324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03F9-5913-45A5-BAD0-142A60E85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06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7C95-AFE0-43A7-9010-C5436B4C324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03F9-5913-45A5-BAD0-142A60E85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7C95-AFE0-43A7-9010-C5436B4C324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03F9-5913-45A5-BAD0-142A60E85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8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7C95-AFE0-43A7-9010-C5436B4C324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03F9-5913-45A5-BAD0-142A60E85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9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7C95-AFE0-43A7-9010-C5436B4C324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03F9-5913-45A5-BAD0-142A60E85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48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7C95-AFE0-43A7-9010-C5436B4C324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03F9-5913-45A5-BAD0-142A60E85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7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7C95-AFE0-43A7-9010-C5436B4C324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03F9-5913-45A5-BAD0-142A60E85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0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7C95-AFE0-43A7-9010-C5436B4C324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03F9-5913-45A5-BAD0-142A60E85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88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E7C95-AFE0-43A7-9010-C5436B4C324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A03F9-5913-45A5-BAD0-142A60E85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8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012660" y="544750"/>
            <a:ext cx="4166680" cy="1702340"/>
            <a:chOff x="4280171" y="632299"/>
            <a:chExt cx="4166680" cy="1702340"/>
          </a:xfrm>
        </p:grpSpPr>
        <p:sp>
          <p:nvSpPr>
            <p:cNvPr id="11" name="타원 10"/>
            <p:cNvSpPr/>
            <p:nvPr/>
          </p:nvSpPr>
          <p:spPr>
            <a:xfrm>
              <a:off x="6744511" y="632299"/>
              <a:ext cx="1702340" cy="1702340"/>
            </a:xfrm>
            <a:prstGeom prst="ellipse">
              <a:avLst/>
            </a:prstGeom>
            <a:solidFill>
              <a:srgbClr val="FFA86D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5512341" y="632299"/>
              <a:ext cx="1702340" cy="1702340"/>
            </a:xfrm>
            <a:prstGeom prst="ellipse">
              <a:avLst/>
            </a:prstGeom>
            <a:solidFill>
              <a:srgbClr val="FFA86D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280171" y="632299"/>
              <a:ext cx="1702340" cy="1702340"/>
            </a:xfrm>
            <a:prstGeom prst="ellipse">
              <a:avLst/>
            </a:prstGeom>
            <a:solidFill>
              <a:srgbClr val="FFA86D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394211" y="3952503"/>
            <a:ext cx="5399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5400" dirty="0">
                <a:solidFill>
                  <a:schemeClr val="bg1"/>
                </a:solidFill>
                <a:latin typeface="KBO 다이아고딕 Medium" pitchFamily="50" charset="-127"/>
                <a:ea typeface="KBO 다이아고딕 Medium" pitchFamily="50" charset="-127"/>
              </a:rPr>
              <a:t>Data Introduce</a:t>
            </a:r>
            <a:endParaRPr lang="ko-KR" altLang="en-US" sz="5400" dirty="0">
              <a:solidFill>
                <a:schemeClr val="bg1"/>
              </a:solidFill>
              <a:latin typeface="KBO 다이아고딕 Medium" pitchFamily="50" charset="-127"/>
              <a:ea typeface="KBO 다이아고딕 Medium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9215" y="5719628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dirty="0">
                <a:solidFill>
                  <a:srgbClr val="FFCBA7"/>
                </a:solidFill>
                <a:latin typeface="KBO 다이아고딕 Medium" pitchFamily="50" charset="-127"/>
                <a:ea typeface="KBO 다이아고딕 Medium" pitchFamily="50" charset="-127"/>
              </a:rPr>
              <a:t>2023. 11. Big Data 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4579" y="2505953"/>
            <a:ext cx="20185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8800" dirty="0">
                <a:solidFill>
                  <a:srgbClr val="FFCBA7"/>
                </a:solidFill>
                <a:latin typeface="KBO 다이아고딕 Medium" pitchFamily="50" charset="-127"/>
                <a:ea typeface="KBO 다이아고딕 Medium" pitchFamily="50" charset="-127"/>
              </a:rPr>
              <a:t>01.</a:t>
            </a:r>
            <a:endParaRPr lang="ko-KR" altLang="en-US" sz="8800" dirty="0">
              <a:solidFill>
                <a:srgbClr val="FFCBA7"/>
              </a:solidFill>
              <a:latin typeface="KBO 다이아고딕 Medium" pitchFamily="50" charset="-127"/>
              <a:ea typeface="KBO 다이아고딕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30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58607" y="1216649"/>
            <a:ext cx="32704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8800" dirty="0">
                <a:solidFill>
                  <a:srgbClr val="FFCBA7"/>
                </a:solidFill>
                <a:latin typeface="KBO 다이아고딕 Medium" pitchFamily="50" charset="-127"/>
                <a:ea typeface="KBO 다이아고딕 Medium" pitchFamily="50" charset="-127"/>
              </a:rPr>
              <a:t>Index</a:t>
            </a:r>
            <a:endParaRPr lang="ko-KR" altLang="en-US" sz="8800" dirty="0">
              <a:solidFill>
                <a:srgbClr val="FFCBA7"/>
              </a:solidFill>
              <a:latin typeface="KBO 다이아고딕 Medium" pitchFamily="50" charset="-127"/>
              <a:ea typeface="KBO 다이아고딕 Medium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285523" y="462454"/>
            <a:ext cx="1620955" cy="662258"/>
            <a:chOff x="4280171" y="632299"/>
            <a:chExt cx="4166680" cy="1702340"/>
          </a:xfrm>
        </p:grpSpPr>
        <p:sp>
          <p:nvSpPr>
            <p:cNvPr id="18" name="타원 17"/>
            <p:cNvSpPr/>
            <p:nvPr/>
          </p:nvSpPr>
          <p:spPr>
            <a:xfrm>
              <a:off x="6744511" y="632299"/>
              <a:ext cx="1702340" cy="1702340"/>
            </a:xfrm>
            <a:prstGeom prst="ellipse">
              <a:avLst/>
            </a:prstGeom>
            <a:solidFill>
              <a:srgbClr val="FFA86D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512341" y="632299"/>
              <a:ext cx="1702340" cy="1702340"/>
            </a:xfrm>
            <a:prstGeom prst="ellipse">
              <a:avLst/>
            </a:prstGeom>
            <a:solidFill>
              <a:srgbClr val="FFA86D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280171" y="632299"/>
              <a:ext cx="1702340" cy="1702340"/>
            </a:xfrm>
            <a:prstGeom prst="ellipse">
              <a:avLst/>
            </a:prstGeom>
            <a:solidFill>
              <a:srgbClr val="FFA86D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474313" y="3094037"/>
            <a:ext cx="7243375" cy="2207882"/>
            <a:chOff x="1215440" y="3094037"/>
            <a:chExt cx="7243375" cy="2207882"/>
          </a:xfrm>
        </p:grpSpPr>
        <p:sp>
          <p:nvSpPr>
            <p:cNvPr id="13" name="TextBox 12"/>
            <p:cNvSpPr txBox="1"/>
            <p:nvPr/>
          </p:nvSpPr>
          <p:spPr>
            <a:xfrm>
              <a:off x="1576229" y="3445464"/>
              <a:ext cx="1486304" cy="15227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ko-KR" sz="5400" dirty="0">
                  <a:solidFill>
                    <a:srgbClr val="FFCBA7"/>
                  </a:solidFill>
                  <a:latin typeface="KBO 다이아고딕 Medium" pitchFamily="50" charset="-127"/>
                  <a:ea typeface="KBO 다이아고딕 Medium" pitchFamily="50" charset="-127"/>
                </a:rPr>
                <a:t>1.</a:t>
              </a:r>
            </a:p>
            <a:p>
              <a:pPr algn="ctr">
                <a:lnSpc>
                  <a:spcPct val="85000"/>
                </a:lnSpc>
              </a:pPr>
              <a:r>
                <a:rPr lang="ko-KR" altLang="en-US" sz="5400" dirty="0">
                  <a:solidFill>
                    <a:schemeClr val="bg1"/>
                  </a:solidFill>
                  <a:latin typeface="KBO 다이아고딕 Medium" pitchFamily="50" charset="-127"/>
                  <a:ea typeface="KBO 다이아고딕 Medium" pitchFamily="50" charset="-127"/>
                </a:rPr>
                <a:t>이유</a:t>
              </a:r>
            </a:p>
          </p:txBody>
        </p:sp>
        <p:sp>
          <p:nvSpPr>
            <p:cNvPr id="21" name="타원 20"/>
            <p:cNvSpPr/>
            <p:nvPr/>
          </p:nvSpPr>
          <p:spPr>
            <a:xfrm>
              <a:off x="1215440" y="3094037"/>
              <a:ext cx="2207882" cy="2207882"/>
            </a:xfrm>
            <a:prstGeom prst="ellipse">
              <a:avLst/>
            </a:prstGeom>
            <a:noFill/>
            <a:ln>
              <a:solidFill>
                <a:srgbClr val="FFCB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733186" y="3094037"/>
              <a:ext cx="2207882" cy="2207882"/>
            </a:xfrm>
            <a:prstGeom prst="ellipse">
              <a:avLst/>
            </a:prstGeom>
            <a:noFill/>
            <a:ln>
              <a:solidFill>
                <a:srgbClr val="FFCB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6250933" y="3094037"/>
              <a:ext cx="2207882" cy="2207882"/>
            </a:xfrm>
            <a:prstGeom prst="ellipse">
              <a:avLst/>
            </a:prstGeom>
            <a:noFill/>
            <a:ln>
              <a:solidFill>
                <a:srgbClr val="FFCB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18020" y="3445464"/>
              <a:ext cx="1438214" cy="1527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ko-KR" sz="5400" dirty="0">
                  <a:solidFill>
                    <a:srgbClr val="FFCBA7"/>
                  </a:solidFill>
                  <a:latin typeface="KBO 다이아고딕 Medium" pitchFamily="50" charset="-127"/>
                  <a:ea typeface="KBO 다이아고딕 Medium" pitchFamily="50" charset="-127"/>
                </a:rPr>
                <a:t>2.</a:t>
              </a:r>
            </a:p>
            <a:p>
              <a:pPr algn="ctr">
                <a:lnSpc>
                  <a:spcPct val="85000"/>
                </a:lnSpc>
              </a:pPr>
              <a:r>
                <a:rPr lang="ko-KR" altLang="en-US" sz="5400" dirty="0">
                  <a:solidFill>
                    <a:schemeClr val="bg1"/>
                  </a:solidFill>
                  <a:latin typeface="KBO 다이아고딕 Medium" pitchFamily="50" charset="-127"/>
                  <a:ea typeface="KBO 다이아고딕 Medium" pitchFamily="50" charset="-127"/>
                </a:rPr>
                <a:t>소개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35765" y="3445464"/>
              <a:ext cx="1438215" cy="1527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ko-KR" sz="5400" dirty="0">
                  <a:solidFill>
                    <a:srgbClr val="FFCBA7"/>
                  </a:solidFill>
                  <a:latin typeface="KBO 다이아고딕 Medium" pitchFamily="50" charset="-127"/>
                  <a:ea typeface="KBO 다이아고딕 Medium" pitchFamily="50" charset="-127"/>
                </a:rPr>
                <a:t>3.</a:t>
              </a:r>
            </a:p>
            <a:p>
              <a:pPr algn="ctr">
                <a:lnSpc>
                  <a:spcPct val="85000"/>
                </a:lnSpc>
              </a:pPr>
              <a:r>
                <a:rPr lang="ko-KR" altLang="en-US" sz="5400" dirty="0">
                  <a:solidFill>
                    <a:schemeClr val="bg1"/>
                  </a:solidFill>
                  <a:latin typeface="KBO 다이아고딕 Medium" pitchFamily="50" charset="-127"/>
                  <a:ea typeface="KBO 다이아고딕 Medium" pitchFamily="50" charset="-127"/>
                </a:rPr>
                <a:t>계획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02755FD-101C-8FA9-5B13-279F4B39EB95}"/>
              </a:ext>
            </a:extLst>
          </p:cNvPr>
          <p:cNvSpPr txBox="1"/>
          <p:nvPr/>
        </p:nvSpPr>
        <p:spPr>
          <a:xfrm>
            <a:off x="4627431" y="6026214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dirty="0">
                <a:solidFill>
                  <a:srgbClr val="FFCBA7"/>
                </a:solidFill>
                <a:latin typeface="KBO 다이아고딕 Medium" pitchFamily="50" charset="-127"/>
                <a:ea typeface="KBO 다이아고딕 Medium" pitchFamily="50" charset="-127"/>
              </a:rPr>
              <a:t>2023. 11. Big Data Project</a:t>
            </a:r>
          </a:p>
        </p:txBody>
      </p:sp>
    </p:spTree>
    <p:extLst>
      <p:ext uri="{BB962C8B-B14F-4D97-AF65-F5344CB8AC3E}">
        <p14:creationId xmlns:p14="http://schemas.microsoft.com/office/powerpoint/2010/main" val="344440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285522" y="462454"/>
            <a:ext cx="1620956" cy="662258"/>
            <a:chOff x="4012660" y="544750"/>
            <a:chExt cx="4166680" cy="1702340"/>
          </a:xfrm>
        </p:grpSpPr>
        <p:sp>
          <p:nvSpPr>
            <p:cNvPr id="5" name="타원 4"/>
            <p:cNvSpPr/>
            <p:nvPr/>
          </p:nvSpPr>
          <p:spPr>
            <a:xfrm>
              <a:off x="6477000" y="544750"/>
              <a:ext cx="1702340" cy="1702340"/>
            </a:xfrm>
            <a:prstGeom prst="ellipse">
              <a:avLst/>
            </a:prstGeom>
            <a:solidFill>
              <a:srgbClr val="FFCBA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44830" y="544750"/>
              <a:ext cx="1702340" cy="1702340"/>
            </a:xfrm>
            <a:prstGeom prst="ellipse">
              <a:avLst/>
            </a:prstGeom>
            <a:solidFill>
              <a:srgbClr val="FFA86D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012660" y="544750"/>
              <a:ext cx="1702340" cy="1702340"/>
            </a:xfrm>
            <a:prstGeom prst="ellipse">
              <a:avLst/>
            </a:prstGeom>
            <a:solidFill>
              <a:srgbClr val="FF66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211215" y="1231115"/>
            <a:ext cx="176522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6600"/>
                </a:solidFill>
                <a:latin typeface="KBO 다이아고딕 Medium" pitchFamily="50" charset="-127"/>
                <a:ea typeface="KBO 다이아고딕 Medium" pitchFamily="50" charset="-127"/>
              </a:rPr>
              <a:t>01.</a:t>
            </a:r>
          </a:p>
          <a:p>
            <a:pPr algn="ctr"/>
            <a:r>
              <a:rPr lang="ko-KR" altLang="en-US" sz="3200" dirty="0">
                <a:solidFill>
                  <a:srgbClr val="FF6600"/>
                </a:solidFill>
                <a:latin typeface="KBO 다이아고딕 Medium" pitchFamily="50" charset="-127"/>
                <a:ea typeface="KBO 다이아고딕 Medium" pitchFamily="50" charset="-127"/>
              </a:rPr>
              <a:t>선정 이유</a:t>
            </a:r>
          </a:p>
        </p:txBody>
      </p:sp>
      <p:sp>
        <p:nvSpPr>
          <p:cNvPr id="11" name="타원 10"/>
          <p:cNvSpPr/>
          <p:nvPr/>
        </p:nvSpPr>
        <p:spPr>
          <a:xfrm>
            <a:off x="3697514" y="5082961"/>
            <a:ext cx="662258" cy="662258"/>
          </a:xfrm>
          <a:prstGeom prst="ellipse">
            <a:avLst/>
          </a:prstGeom>
          <a:solidFill>
            <a:srgbClr val="FFC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697514" y="4029456"/>
            <a:ext cx="662258" cy="662258"/>
          </a:xfrm>
          <a:prstGeom prst="ellipse">
            <a:avLst/>
          </a:prstGeom>
          <a:solidFill>
            <a:srgbClr val="FFA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697514" y="2979663"/>
            <a:ext cx="662258" cy="662258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335081" y="2954312"/>
            <a:ext cx="2771913" cy="683150"/>
            <a:chOff x="2445321" y="3076232"/>
            <a:chExt cx="2771913" cy="683150"/>
          </a:xfrm>
        </p:grpSpPr>
        <p:sp>
          <p:nvSpPr>
            <p:cNvPr id="14" name="TextBox 13"/>
            <p:cNvSpPr txBox="1"/>
            <p:nvPr/>
          </p:nvSpPr>
          <p:spPr>
            <a:xfrm>
              <a:off x="2445321" y="3076232"/>
              <a:ext cx="2771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BO 다이아고딕 Medium" pitchFamily="50" charset="-127"/>
                  <a:ea typeface="KBO 다이아고딕 Medium" pitchFamily="50" charset="-127"/>
                </a:rPr>
                <a:t>흡연 탓에 매일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BO 다이아고딕 Medium" pitchFamily="50" charset="-127"/>
                  <a:ea typeface="KBO 다이아고딕 Medium" pitchFamily="50" charset="-127"/>
                </a:rPr>
                <a:t>159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BO 다이아고딕 Medium" pitchFamily="50" charset="-127"/>
                  <a:ea typeface="KBO 다이아고딕 Medium" pitchFamily="50" charset="-127"/>
                </a:rPr>
                <a:t>명 사망 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BO 다이아고딕 Medium" pitchFamily="50" charset="-127"/>
                <a:ea typeface="KBO 다이아고딕 Medium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90330" y="3420828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KBO 다이아고딕 Medium" pitchFamily="50" charset="-127"/>
                <a:ea typeface="KBO 다이아고딕 Medium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344018" y="403391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BO 다이아고딕 Medium" pitchFamily="50" charset="-127"/>
                <a:ea typeface="KBO 다이아고딕 Medium" pitchFamily="50" charset="-127"/>
              </a:rPr>
              <a:t>제목을 입력하세요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BO 다이아고딕 Medium" pitchFamily="50" charset="-127"/>
              <a:ea typeface="KBO 다이아고딕 Medium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08753" y="4348701"/>
            <a:ext cx="2927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KBO 다이아고딕 Medium" pitchFamily="50" charset="-127"/>
                <a:ea typeface="KBO 다이아고딕 Medium" pitchFamily="50" charset="-127"/>
              </a:rPr>
              <a:t>이곳에 간략한 설명을 적어주세요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KBO 다이아고딕 Medium" pitchFamily="50" charset="-127"/>
              <a:ea typeface="KBO 다이아고딕 Medium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44017" y="5083708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BO 다이아고딕 Medium" pitchFamily="50" charset="-127"/>
                <a:ea typeface="KBO 다이아고딕 Medium" pitchFamily="50" charset="-127"/>
              </a:rPr>
              <a:t>제목을 입력하세요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BO 다이아고딕 Medium" pitchFamily="50" charset="-127"/>
              <a:ea typeface="KBO 다이아고딕 Medium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08752" y="5398494"/>
            <a:ext cx="2927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KBO 다이아고딕 Medium" pitchFamily="50" charset="-127"/>
                <a:ea typeface="KBO 다이아고딕 Medium" pitchFamily="50" charset="-127"/>
              </a:rPr>
              <a:t>이곳에 간략한 설명을 적어주세요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KBO 다이아고딕 Medium" pitchFamily="50" charset="-127"/>
              <a:ea typeface="KBO 다이아고딕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68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285522" y="462454"/>
            <a:ext cx="1620956" cy="662258"/>
            <a:chOff x="4012660" y="544750"/>
            <a:chExt cx="4166680" cy="1702340"/>
          </a:xfrm>
        </p:grpSpPr>
        <p:sp>
          <p:nvSpPr>
            <p:cNvPr id="5" name="타원 4"/>
            <p:cNvSpPr/>
            <p:nvPr/>
          </p:nvSpPr>
          <p:spPr>
            <a:xfrm>
              <a:off x="6477000" y="544750"/>
              <a:ext cx="1702340" cy="1702340"/>
            </a:xfrm>
            <a:prstGeom prst="ellipse">
              <a:avLst/>
            </a:prstGeom>
            <a:solidFill>
              <a:srgbClr val="FFCBA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44830" y="544750"/>
              <a:ext cx="1702340" cy="1702340"/>
            </a:xfrm>
            <a:prstGeom prst="ellipse">
              <a:avLst/>
            </a:prstGeom>
            <a:solidFill>
              <a:srgbClr val="FFA86D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012660" y="544750"/>
              <a:ext cx="1702340" cy="1702340"/>
            </a:xfrm>
            <a:prstGeom prst="ellipse">
              <a:avLst/>
            </a:prstGeom>
            <a:solidFill>
              <a:srgbClr val="FF66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9883" y="1231115"/>
            <a:ext cx="446789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66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01.</a:t>
            </a:r>
          </a:p>
          <a:p>
            <a:pPr algn="ctr"/>
            <a:r>
              <a:rPr lang="ko-KR" altLang="en-US" sz="3200" dirty="0">
                <a:solidFill>
                  <a:srgbClr val="FF66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이곳에 텍스트를 입력하세요</a:t>
            </a:r>
            <a:r>
              <a:rPr lang="en-US" altLang="ko-KR" sz="3200" dirty="0">
                <a:solidFill>
                  <a:srgbClr val="FF66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.</a:t>
            </a:r>
            <a:endParaRPr lang="ko-KR" altLang="en-US" sz="3200" dirty="0">
              <a:solidFill>
                <a:srgbClr val="FF6600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2366016903"/>
              </p:ext>
            </p:extLst>
          </p:nvPr>
        </p:nvGraphicFramePr>
        <p:xfrm>
          <a:off x="6427129" y="2852928"/>
          <a:ext cx="3671708" cy="3139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4" name="직선 연결선 23"/>
          <p:cNvCxnSpPr/>
          <p:nvPr/>
        </p:nvCxnSpPr>
        <p:spPr>
          <a:xfrm flipH="1">
            <a:off x="6089904" y="3300984"/>
            <a:ext cx="1161288" cy="0"/>
          </a:xfrm>
          <a:prstGeom prst="line">
            <a:avLst/>
          </a:prstGeom>
          <a:ln w="158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580221" y="3300984"/>
            <a:ext cx="512064" cy="512064"/>
          </a:xfrm>
          <a:prstGeom prst="straightConnector1">
            <a:avLst/>
          </a:prstGeom>
          <a:ln w="15875">
            <a:solidFill>
              <a:srgbClr val="FF66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67975" y="3813048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66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제목을 입력하세요</a:t>
            </a:r>
            <a:endParaRPr lang="en-US" altLang="ko-KR" dirty="0">
              <a:solidFill>
                <a:srgbClr val="FF6600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67975" y="4229242"/>
            <a:ext cx="3217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오른쪽 차트 중 특정 결과값에 대해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설명하고 싶은 내용을 이곳에 적어주세요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67974" y="4930370"/>
            <a:ext cx="4479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오른쪽 차트 중 특정 결과값에 대해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설명하고 싶은 내용을 이곳에 적어주세요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28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285522" y="462454"/>
            <a:ext cx="1620956" cy="662258"/>
            <a:chOff x="4012660" y="544750"/>
            <a:chExt cx="4166680" cy="1702340"/>
          </a:xfrm>
        </p:grpSpPr>
        <p:sp>
          <p:nvSpPr>
            <p:cNvPr id="5" name="타원 4"/>
            <p:cNvSpPr/>
            <p:nvPr/>
          </p:nvSpPr>
          <p:spPr>
            <a:xfrm>
              <a:off x="6477000" y="544750"/>
              <a:ext cx="1702340" cy="1702340"/>
            </a:xfrm>
            <a:prstGeom prst="ellipse">
              <a:avLst/>
            </a:prstGeom>
            <a:solidFill>
              <a:srgbClr val="FFCBA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44830" y="544750"/>
              <a:ext cx="1702340" cy="1702340"/>
            </a:xfrm>
            <a:prstGeom prst="ellipse">
              <a:avLst/>
            </a:prstGeom>
            <a:solidFill>
              <a:srgbClr val="FFA86D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012660" y="544750"/>
              <a:ext cx="1702340" cy="1702340"/>
            </a:xfrm>
            <a:prstGeom prst="ellipse">
              <a:avLst/>
            </a:prstGeom>
            <a:solidFill>
              <a:srgbClr val="FF66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9883" y="1231115"/>
            <a:ext cx="446789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66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02.</a:t>
            </a:r>
          </a:p>
          <a:p>
            <a:pPr algn="ctr"/>
            <a:r>
              <a:rPr lang="ko-KR" altLang="en-US" sz="3200" dirty="0">
                <a:solidFill>
                  <a:srgbClr val="FF66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이곳에 텍스트를 입력하세요</a:t>
            </a:r>
            <a:r>
              <a:rPr lang="en-US" altLang="ko-KR" sz="3200" dirty="0">
                <a:solidFill>
                  <a:srgbClr val="FF66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.</a:t>
            </a:r>
            <a:endParaRPr lang="ko-KR" altLang="en-US" sz="3200" dirty="0">
              <a:solidFill>
                <a:srgbClr val="FF6600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2889504"/>
            <a:ext cx="12192000" cy="3968496"/>
          </a:xfrm>
          <a:prstGeom prst="rect">
            <a:avLst/>
          </a:prstGeom>
          <a:solidFill>
            <a:srgbClr val="FFCBA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656179" y="3547872"/>
            <a:ext cx="2203704" cy="2203704"/>
          </a:xfrm>
          <a:prstGeom prst="ellipse">
            <a:avLst/>
          </a:prstGeom>
          <a:solidFill>
            <a:schemeClr val="bg1"/>
          </a:solidFill>
          <a:ln>
            <a:solidFill>
              <a:srgbClr val="FF6600"/>
            </a:solidFill>
          </a:ln>
          <a:effectLst>
            <a:outerShdw dist="38100" dir="2700000" sx="101000" sy="101000" algn="tl" rotWithShape="0">
              <a:srgbClr val="FF66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991976" y="3547872"/>
            <a:ext cx="2203704" cy="2203704"/>
          </a:xfrm>
          <a:prstGeom prst="ellipse">
            <a:avLst/>
          </a:prstGeom>
          <a:solidFill>
            <a:schemeClr val="bg1"/>
          </a:solidFill>
          <a:ln>
            <a:solidFill>
              <a:srgbClr val="FF6600"/>
            </a:solidFill>
          </a:ln>
          <a:effectLst>
            <a:outerShdw dist="38100" dir="2700000" sx="101000" sy="101000" algn="tl" rotWithShape="0">
              <a:srgbClr val="FF66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327773" y="3547872"/>
            <a:ext cx="2203704" cy="2203704"/>
          </a:xfrm>
          <a:prstGeom prst="ellipse">
            <a:avLst/>
          </a:prstGeom>
          <a:solidFill>
            <a:schemeClr val="bg1"/>
          </a:solidFill>
          <a:ln>
            <a:solidFill>
              <a:srgbClr val="FF6600"/>
            </a:solidFill>
          </a:ln>
          <a:effectLst>
            <a:outerShdw dist="38100" dir="2700000" sx="101000" sy="101000" algn="tl" rotWithShape="0">
              <a:srgbClr val="FF66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341891" y="583095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66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TEXT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7688" y="5825861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66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TEXT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13485" y="582076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66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TEXT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967" y="4132686"/>
            <a:ext cx="1034071" cy="10340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94" y="4132687"/>
            <a:ext cx="1034071" cy="103407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588" y="4132688"/>
            <a:ext cx="1034071" cy="10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2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285522" y="462454"/>
            <a:ext cx="1620956" cy="662258"/>
            <a:chOff x="4012660" y="544750"/>
            <a:chExt cx="4166680" cy="1702340"/>
          </a:xfrm>
        </p:grpSpPr>
        <p:sp>
          <p:nvSpPr>
            <p:cNvPr id="5" name="타원 4"/>
            <p:cNvSpPr/>
            <p:nvPr/>
          </p:nvSpPr>
          <p:spPr>
            <a:xfrm>
              <a:off x="6477000" y="544750"/>
              <a:ext cx="1702340" cy="1702340"/>
            </a:xfrm>
            <a:prstGeom prst="ellipse">
              <a:avLst/>
            </a:prstGeom>
            <a:solidFill>
              <a:srgbClr val="FFCBA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44830" y="544750"/>
              <a:ext cx="1702340" cy="1702340"/>
            </a:xfrm>
            <a:prstGeom prst="ellipse">
              <a:avLst/>
            </a:prstGeom>
            <a:solidFill>
              <a:srgbClr val="FFA86D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012660" y="544750"/>
              <a:ext cx="1702340" cy="1702340"/>
            </a:xfrm>
            <a:prstGeom prst="ellipse">
              <a:avLst/>
            </a:prstGeom>
            <a:solidFill>
              <a:srgbClr val="FF66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9883" y="1231115"/>
            <a:ext cx="446789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66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02.</a:t>
            </a:r>
          </a:p>
          <a:p>
            <a:pPr algn="ctr"/>
            <a:r>
              <a:rPr lang="ko-KR" altLang="en-US" sz="3200" dirty="0">
                <a:solidFill>
                  <a:srgbClr val="FF66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이곳에 텍스트를 입력하세요</a:t>
            </a:r>
            <a:r>
              <a:rPr lang="en-US" altLang="ko-KR" sz="3200" dirty="0">
                <a:solidFill>
                  <a:srgbClr val="FF66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.</a:t>
            </a:r>
            <a:endParaRPr lang="ko-KR" altLang="en-US" sz="3200" dirty="0">
              <a:solidFill>
                <a:srgbClr val="FF6600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2889504"/>
            <a:ext cx="12192000" cy="3968496"/>
          </a:xfrm>
          <a:prstGeom prst="rect">
            <a:avLst/>
          </a:prstGeom>
          <a:solidFill>
            <a:srgbClr val="FFCBA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2020 trend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3429000"/>
            <a:ext cx="4015486" cy="281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431536" y="3429000"/>
            <a:ext cx="5344414" cy="280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16050" y="3421232"/>
            <a:ext cx="9359900" cy="2808288"/>
          </a:xfrm>
          <a:prstGeom prst="rect">
            <a:avLst/>
          </a:prstGeom>
          <a:noFill/>
          <a:ln w="539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64179" y="3895344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66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제목을 입력하세요</a:t>
            </a:r>
            <a:endParaRPr lang="en-US" altLang="ko-KR" dirty="0">
              <a:solidFill>
                <a:srgbClr val="FF6600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4179" y="4311538"/>
            <a:ext cx="3217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슬라이드에 추가한 이미지에 대해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설명하고 싶은 내용을 이곳에 적어주세요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4178" y="5012666"/>
            <a:ext cx="4479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슬라이드에 추가한 이미지에 대해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설명하고 싶은 내용을 이곳에 적어주세요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5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285522" y="462454"/>
            <a:ext cx="1620956" cy="662258"/>
            <a:chOff x="4012660" y="544750"/>
            <a:chExt cx="4166680" cy="1702340"/>
          </a:xfrm>
        </p:grpSpPr>
        <p:sp>
          <p:nvSpPr>
            <p:cNvPr id="5" name="타원 4"/>
            <p:cNvSpPr/>
            <p:nvPr/>
          </p:nvSpPr>
          <p:spPr>
            <a:xfrm>
              <a:off x="6477000" y="544750"/>
              <a:ext cx="1702340" cy="1702340"/>
            </a:xfrm>
            <a:prstGeom prst="ellipse">
              <a:avLst/>
            </a:prstGeom>
            <a:solidFill>
              <a:srgbClr val="FFCBA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44830" y="544750"/>
              <a:ext cx="1702340" cy="1702340"/>
            </a:xfrm>
            <a:prstGeom prst="ellipse">
              <a:avLst/>
            </a:prstGeom>
            <a:solidFill>
              <a:srgbClr val="FFA86D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012660" y="544750"/>
              <a:ext cx="1702340" cy="1702340"/>
            </a:xfrm>
            <a:prstGeom prst="ellipse">
              <a:avLst/>
            </a:prstGeom>
            <a:solidFill>
              <a:srgbClr val="FF66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9883" y="1231115"/>
            <a:ext cx="446789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66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03.</a:t>
            </a:r>
          </a:p>
          <a:p>
            <a:pPr algn="ctr"/>
            <a:r>
              <a:rPr lang="ko-KR" altLang="en-US" sz="3200" dirty="0">
                <a:solidFill>
                  <a:srgbClr val="FF66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이곳에 텍스트를 입력하세요</a:t>
            </a:r>
            <a:r>
              <a:rPr lang="en-US" altLang="ko-KR" sz="3200" dirty="0">
                <a:solidFill>
                  <a:srgbClr val="FF66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.</a:t>
            </a:r>
            <a:endParaRPr lang="ko-KR" altLang="en-US" sz="3200" dirty="0">
              <a:solidFill>
                <a:srgbClr val="FF6600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5168" y="5088612"/>
            <a:ext cx="2297902" cy="765049"/>
          </a:xfrm>
          <a:prstGeom prst="rect">
            <a:avLst/>
          </a:prstGeom>
          <a:solidFill>
            <a:srgbClr val="FFC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47049" y="3785616"/>
            <a:ext cx="2297902" cy="2068045"/>
          </a:xfrm>
          <a:prstGeom prst="rect">
            <a:avLst/>
          </a:prstGeom>
          <a:solidFill>
            <a:srgbClr val="FFA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58930" y="3000673"/>
            <a:ext cx="2297902" cy="285298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224867" y="3785616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제목을 입력하세요</a:t>
            </a:r>
            <a:endParaRPr lang="en-US" altLang="ko-KR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24867" y="4375711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이곳에는</a:t>
            </a:r>
            <a:endParaRPr lang="en-US" altLang="ko-KR" sz="12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이미지보다 텍스트로</a:t>
            </a:r>
            <a:endParaRPr lang="en-US" altLang="ko-KR" sz="12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내용을 보여주는 것이 좋아요</a:t>
            </a:r>
            <a:r>
              <a:rPr lang="en-US" altLang="ko-KR" sz="12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20467" y="428906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제목을 입력하세요</a:t>
            </a:r>
            <a:endParaRPr lang="en-US" altLang="ko-KR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20467" y="4879155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이곳에는</a:t>
            </a:r>
            <a:endParaRPr lang="en-US" altLang="ko-KR" sz="12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이미지보다 텍스트로</a:t>
            </a:r>
            <a:endParaRPr lang="en-US" altLang="ko-KR" sz="12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내용을 보여주는 것이 좋아요</a:t>
            </a:r>
            <a:r>
              <a:rPr lang="en-US" altLang="ko-KR" sz="12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97310" y="3819299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제목을 입력하세요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97310" y="4279916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이곳에는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이미지보다 텍스트로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내용을 보여주는 것이 좋아요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51667" y="5871049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66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100%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20737" y="5871049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9147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75%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08856" y="5871049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CBA7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212075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285522" y="462454"/>
            <a:ext cx="1620956" cy="662258"/>
            <a:chOff x="4012660" y="544750"/>
            <a:chExt cx="4166680" cy="1702340"/>
          </a:xfrm>
        </p:grpSpPr>
        <p:sp>
          <p:nvSpPr>
            <p:cNvPr id="5" name="타원 4"/>
            <p:cNvSpPr/>
            <p:nvPr/>
          </p:nvSpPr>
          <p:spPr>
            <a:xfrm>
              <a:off x="6477000" y="544750"/>
              <a:ext cx="1702340" cy="1702340"/>
            </a:xfrm>
            <a:prstGeom prst="ellipse">
              <a:avLst/>
            </a:prstGeom>
            <a:solidFill>
              <a:srgbClr val="FFCBA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44830" y="544750"/>
              <a:ext cx="1702340" cy="1702340"/>
            </a:xfrm>
            <a:prstGeom prst="ellipse">
              <a:avLst/>
            </a:prstGeom>
            <a:solidFill>
              <a:srgbClr val="FFA86D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012660" y="544750"/>
              <a:ext cx="1702340" cy="1702340"/>
            </a:xfrm>
            <a:prstGeom prst="ellipse">
              <a:avLst/>
            </a:prstGeom>
            <a:solidFill>
              <a:srgbClr val="FF66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9883" y="1231115"/>
            <a:ext cx="446789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66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03.</a:t>
            </a:r>
          </a:p>
          <a:p>
            <a:pPr algn="ctr"/>
            <a:r>
              <a:rPr lang="ko-KR" altLang="en-US" sz="3200" dirty="0">
                <a:solidFill>
                  <a:srgbClr val="FF66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이곳에 텍스트를 입력하세요</a:t>
            </a:r>
            <a:r>
              <a:rPr lang="en-US" altLang="ko-KR" sz="3200" dirty="0">
                <a:solidFill>
                  <a:srgbClr val="FF66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.</a:t>
            </a:r>
            <a:endParaRPr lang="ko-KR" altLang="en-US" sz="3200" dirty="0">
              <a:solidFill>
                <a:srgbClr val="FF6600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21" name="Picture 2" descr="interior design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903" y="3281805"/>
            <a:ext cx="4425893" cy="294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230988" y="3348147"/>
            <a:ext cx="3891420" cy="1891365"/>
            <a:chOff x="6203556" y="3128691"/>
            <a:chExt cx="4220604" cy="2162799"/>
          </a:xfrm>
        </p:grpSpPr>
        <p:sp>
          <p:nvSpPr>
            <p:cNvPr id="2" name="직사각형 1"/>
            <p:cNvSpPr/>
            <p:nvPr/>
          </p:nvSpPr>
          <p:spPr>
            <a:xfrm>
              <a:off x="6244220" y="3281805"/>
              <a:ext cx="4179940" cy="567819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237803" y="4002738"/>
              <a:ext cx="3244525" cy="567819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31386" y="4723671"/>
              <a:ext cx="2711446" cy="567819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03556" y="3128691"/>
              <a:ext cx="3700052" cy="2012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200" dirty="0"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강조하고 싶은 텍스트를</a:t>
              </a:r>
              <a:endParaRPr lang="en-US" altLang="ko-KR" sz="32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3200" dirty="0"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여기에 입력하세요</a:t>
              </a:r>
              <a:endParaRPr lang="en-US" altLang="ko-KR" sz="32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3200" dirty="0"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&lt;PPT</a:t>
              </a:r>
              <a:r>
                <a:rPr lang="ko-KR" altLang="en-US" sz="3200" dirty="0" err="1"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컬러조합</a:t>
              </a:r>
              <a:r>
                <a:rPr lang="en-US" altLang="ko-KR" sz="3200" dirty="0"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&gt;</a:t>
              </a:r>
              <a:endParaRPr lang="ko-KR" altLang="en-US" sz="2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230988" y="5506558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슬라이드에 추가한 이미지에 대해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추가적으로 설명하고 싶은 내용을 이곳에 적어주세요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35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182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KT&amp;G 상상제목 B</vt:lpstr>
      <vt:lpstr>KT&amp;G 상상제목 M</vt:lpstr>
      <vt:lpstr>KBO 다이아고딕 Medium</vt:lpstr>
      <vt:lpstr>Arial</vt:lpstr>
      <vt:lpstr>KT&amp;G 상상본문 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Emma</dc:creator>
  <cp:lastModifiedBy>권순우</cp:lastModifiedBy>
  <cp:revision>25</cp:revision>
  <dcterms:created xsi:type="dcterms:W3CDTF">2020-02-04T02:40:55Z</dcterms:created>
  <dcterms:modified xsi:type="dcterms:W3CDTF">2023-11-14T05:06:17Z</dcterms:modified>
</cp:coreProperties>
</file>