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of user-facing Apps</a:t>
            </a:r>
          </a:p>
          <a:p>
            <a:r>
              <a:rPr lang="en-US" sz="1800" dirty="0"/>
              <a:t>2-14-2024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Q1/2024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169328" y="320878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2327" y="3698646"/>
            <a:ext cx="7070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744787" y="3698646"/>
            <a:ext cx="1773698" cy="3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654</Words>
  <Application>Microsoft Office PowerPoint</Application>
  <PresentationFormat>Widescreen</PresentationFormat>
  <Paragraphs>188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4216 – Q1/2024</vt:lpstr>
      <vt:lpstr>AVX Framework Roadmap – 4616 – 2024-2025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115</cp:revision>
  <dcterms:created xsi:type="dcterms:W3CDTF">2023-02-26T04:19:59Z</dcterms:created>
  <dcterms:modified xsi:type="dcterms:W3CDTF">2025-04-16T02:56:21Z</dcterms:modified>
</cp:coreProperties>
</file>