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AV-Native-SDK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/ Roadmap</a:t>
            </a:r>
          </a:p>
          <a:p>
            <a:r>
              <a:rPr lang="en-US" sz="1800"/>
              <a:t>4-26-2025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986B2DDF-6239-0A89-9BAD-21AB5895FEB6}"/>
              </a:ext>
            </a:extLst>
          </p:cNvPr>
          <p:cNvSpPr/>
          <p:nvPr/>
        </p:nvSpPr>
        <p:spPr>
          <a:xfrm>
            <a:off x="3261360" y="1468286"/>
            <a:ext cx="5571744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</a:t>
            </a:r>
          </a:p>
        </p:txBody>
      </p:sp>
      <p:cxnSp>
        <p:nvCxnSpPr>
          <p:cNvPr id="11" name="Straight Arrow Connector 105">
            <a:extLst>
              <a:ext uri="{FF2B5EF4-FFF2-40B4-BE49-F238E27FC236}">
                <a16:creationId xmlns:a16="http://schemas.microsoft.com/office/drawing/2014/main" id="{2F94E457-C1B6-4A4F-5009-D43B6FED2A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74677" y="2831998"/>
            <a:ext cx="1639933" cy="1086258"/>
          </a:xfrm>
          <a:prstGeom prst="bentConnector4">
            <a:avLst>
              <a:gd name="adj1" fmla="val 36497"/>
              <a:gd name="adj2" fmla="val 862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F23A36-4E81-1E33-E2C9-DC802640233F}"/>
              </a:ext>
            </a:extLst>
          </p:cNvPr>
          <p:cNvGrpSpPr/>
          <p:nvPr/>
        </p:nvGrpSpPr>
        <p:grpSpPr>
          <a:xfrm>
            <a:off x="7352800" y="5019937"/>
            <a:ext cx="1139076" cy="853175"/>
            <a:chOff x="10738631" y="2574015"/>
            <a:chExt cx="1139076" cy="8531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593AE6-8FB8-BFEF-DC16-AF27CB83D232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CA33FA-69B5-1E0B-1610-9D18240AC2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C334C8-A334-C4B8-EA44-1727C38BC90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9D365B16-168F-712A-16BC-E13517F976E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340BADA1-A73B-8917-0E42-B6622988E60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C16F0DC-2034-F015-A618-27D29D0B4BD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3EEE9D9-FAC8-AC65-B347-182EC9FA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ACF635A-0940-9983-8498-3D8E2F132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3460262-A25E-B92C-440F-7CD5F6F63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F6573097-8522-F4F1-192F-4C8D2BA9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55F4A31-53AA-07E6-726D-C59C499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1892D1-5255-A2FB-B637-D6BEF0774646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</a:t>
              </a:r>
            </a:p>
          </p:txBody>
        </p:sp>
      </p:grp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BDC18B5E-CC88-00BD-9C70-1CC3562240AE}"/>
              </a:ext>
            </a:extLst>
          </p:cNvPr>
          <p:cNvCxnSpPr>
            <a:cxnSpLocks/>
            <a:stCxn id="472" idx="2"/>
            <a:endCxn id="480" idx="0"/>
          </p:cNvCxnSpPr>
          <p:nvPr/>
        </p:nvCxnSpPr>
        <p:spPr>
          <a:xfrm rot="5400000">
            <a:off x="5817693" y="3096003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0ECD05A-8FF9-9A2C-B3AE-87B6769A0E51}"/>
              </a:ext>
            </a:extLst>
          </p:cNvPr>
          <p:cNvSpPr/>
          <p:nvPr/>
        </p:nvSpPr>
        <p:spPr>
          <a:xfrm>
            <a:off x="5266132" y="4785693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av-b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[C++]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7086C7C-8431-E586-2E25-37DD9617C0D1}"/>
              </a:ext>
            </a:extLst>
          </p:cNvPr>
          <p:cNvCxnSpPr>
            <a:cxnSpLocks/>
            <a:stCxn id="477" idx="0"/>
            <a:endCxn id="476" idx="2"/>
          </p:cNvCxnSpPr>
          <p:nvPr/>
        </p:nvCxnSpPr>
        <p:spPr>
          <a:xfrm flipV="1">
            <a:off x="7930242" y="2858790"/>
            <a:ext cx="1497" cy="4777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C40FC7E6-FA96-E9C3-D2BE-4B110A9B8362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5820255" y="4549693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39C83AB-00A2-B47A-EB35-F208FF4A2650}"/>
              </a:ext>
            </a:extLst>
          </p:cNvPr>
          <p:cNvSpPr/>
          <p:nvPr/>
        </p:nvSpPr>
        <p:spPr>
          <a:xfrm>
            <a:off x="7144009" y="1879076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xvmem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</a:p>
        </p:txBody>
      </p:sp>
      <p:cxnSp>
        <p:nvCxnSpPr>
          <p:cNvPr id="490" name="Straight Arrow Connector 105">
            <a:extLst>
              <a:ext uri="{FF2B5EF4-FFF2-40B4-BE49-F238E27FC236}">
                <a16:creationId xmlns:a16="http://schemas.microsoft.com/office/drawing/2014/main" id="{4358AA7E-B0A5-4BD0-EA6F-D5653B77733C}"/>
              </a:ext>
            </a:extLst>
          </p:cNvPr>
          <p:cNvCxnSpPr>
            <a:cxnSpLocks/>
          </p:cNvCxnSpPr>
          <p:nvPr/>
        </p:nvCxnSpPr>
        <p:spPr>
          <a:xfrm>
            <a:off x="5748838" y="2367585"/>
            <a:ext cx="1393673" cy="1245441"/>
          </a:xfrm>
          <a:prstGeom prst="bentConnector3">
            <a:avLst>
              <a:gd name="adj1" fmla="val 8717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BF67156E-4085-D07C-24EF-282E53DF9C43}"/>
              </a:ext>
            </a:extLst>
          </p:cNvPr>
          <p:cNvCxnSpPr>
            <a:cxnSpLocks/>
            <a:stCxn id="480" idx="3"/>
            <a:endCxn id="477" idx="1"/>
          </p:cNvCxnSpPr>
          <p:nvPr/>
        </p:nvCxnSpPr>
        <p:spPr>
          <a:xfrm>
            <a:off x="6843983" y="3826229"/>
            <a:ext cx="298529" cy="1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105">
            <a:extLst>
              <a:ext uri="{FF2B5EF4-FFF2-40B4-BE49-F238E27FC236}">
                <a16:creationId xmlns:a16="http://schemas.microsoft.com/office/drawing/2014/main" id="{FA22D0D8-AC79-9944-FA2C-ED4D56175D65}"/>
              </a:ext>
            </a:extLst>
          </p:cNvPr>
          <p:cNvCxnSpPr>
            <a:cxnSpLocks/>
            <a:stCxn id="477" idx="2"/>
            <a:endCxn id="451" idx="0"/>
          </p:cNvCxnSpPr>
          <p:nvPr/>
        </p:nvCxnSpPr>
        <p:spPr>
          <a:xfrm rot="16200000" flipH="1">
            <a:off x="7553306" y="4693178"/>
            <a:ext cx="754546" cy="6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1AEED0B-3E32-65F5-6740-EB3C9CE0F3E8}"/>
              </a:ext>
            </a:extLst>
          </p:cNvPr>
          <p:cNvSpPr/>
          <p:nvPr/>
        </p:nvSpPr>
        <p:spPr>
          <a:xfrm>
            <a:off x="7142512" y="3336528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av-foundations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DEAB614-AA4F-1DB4-DB22-8B40D5387D7B}"/>
              </a:ext>
            </a:extLst>
          </p:cNvPr>
          <p:cNvGrpSpPr/>
          <p:nvPr/>
        </p:nvGrpSpPr>
        <p:grpSpPr>
          <a:xfrm>
            <a:off x="3691427" y="5030509"/>
            <a:ext cx="987891" cy="760389"/>
            <a:chOff x="3793406" y="3615014"/>
            <a:chExt cx="1457907" cy="1119069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F9253A05-A852-DC68-0956-319C2EBD76CD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4FE0DF62-661C-1EC0-CD15-75B0362995B4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02F96CD1-6A9B-67D7-0C73-7C332E136F2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Isosceles Triangle 554">
                  <a:extLst>
                    <a:ext uri="{FF2B5EF4-FFF2-40B4-BE49-F238E27FC236}">
                      <a16:creationId xmlns:a16="http://schemas.microsoft.com/office/drawing/2014/main" id="{1DBFFD77-178D-11BB-1B45-4632DF6B7EA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Isosceles Triangle 555">
                  <a:extLst>
                    <a:ext uri="{FF2B5EF4-FFF2-40B4-BE49-F238E27FC236}">
                      <a16:creationId xmlns:a16="http://schemas.microsoft.com/office/drawing/2014/main" id="{0873126F-2820-F186-3D23-F7D9D0B6CEC3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A8ADA86-1850-2B5E-CEFB-38D3730CE9F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B325B69-485F-9F3F-8DA0-F6D55670C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D5A23FA6-097D-72F2-F9F3-BD09803D1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17976143-E633-A0B0-FBC4-9BBC9E41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DCA48294-9096-C2BC-C04F-02AE1B6DC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B2E7B9E-7222-4AC4-F7B0-33B7E119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86C1C01-B18A-5987-25BC-50781A5D69A4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57" name="Straight Arrow Connector 105">
            <a:extLst>
              <a:ext uri="{FF2B5EF4-FFF2-40B4-BE49-F238E27FC236}">
                <a16:creationId xmlns:a16="http://schemas.microsoft.com/office/drawing/2014/main" id="{E513D412-64D9-4F49-009A-10CF648184FF}"/>
              </a:ext>
            </a:extLst>
          </p:cNvPr>
          <p:cNvCxnSpPr>
            <a:cxnSpLocks/>
            <a:stCxn id="4" idx="2"/>
            <a:endCxn id="554" idx="0"/>
          </p:cNvCxnSpPr>
          <p:nvPr/>
        </p:nvCxnSpPr>
        <p:spPr>
          <a:xfrm rot="16200000" flipH="1">
            <a:off x="3804239" y="4699279"/>
            <a:ext cx="761914" cy="22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A6E4806-33A0-666E-8A5B-D21215A4758E}"/>
              </a:ext>
            </a:extLst>
          </p:cNvPr>
          <p:cNvSpPr/>
          <p:nvPr/>
        </p:nvSpPr>
        <p:spPr>
          <a:xfrm>
            <a:off x="5268524" y="3336372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1E6F4-DE2E-E138-F9C3-C656E5AAAF12}"/>
              </a:ext>
            </a:extLst>
          </p:cNvPr>
          <p:cNvSpPr/>
          <p:nvPr/>
        </p:nvSpPr>
        <p:spPr>
          <a:xfrm>
            <a:off x="3396343" y="3339732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nup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AEE63-62B5-A780-B3DF-165BBC87DEC3}"/>
              </a:ext>
            </a:extLst>
          </p:cNvPr>
          <p:cNvSpPr/>
          <p:nvPr/>
        </p:nvSpPr>
        <p:spPr>
          <a:xfrm>
            <a:off x="3387455" y="1877727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E084-4DA8-1159-AF33-94146DCA9EB5}"/>
              </a:ext>
            </a:extLst>
          </p:cNvPr>
          <p:cNvCxnSpPr>
            <a:cxnSpLocks/>
            <a:stCxn id="472" idx="1"/>
            <a:endCxn id="7" idx="3"/>
          </p:cNvCxnSpPr>
          <p:nvPr/>
        </p:nvCxnSpPr>
        <p:spPr>
          <a:xfrm flipH="1">
            <a:off x="4962914" y="2367584"/>
            <a:ext cx="3074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0BECB-DCE3-5DB2-A374-9513F31F9E80}"/>
              </a:ext>
            </a:extLst>
          </p:cNvPr>
          <p:cNvCxnSpPr>
            <a:cxnSpLocks/>
            <a:stCxn id="480" idx="1"/>
            <a:endCxn id="4" idx="3"/>
          </p:cNvCxnSpPr>
          <p:nvPr/>
        </p:nvCxnSpPr>
        <p:spPr>
          <a:xfrm flipH="1">
            <a:off x="4971802" y="3826229"/>
            <a:ext cx="296722" cy="33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E491615-CDDD-92FA-BB1C-1C572B63E455}"/>
              </a:ext>
            </a:extLst>
          </p:cNvPr>
          <p:cNvSpPr/>
          <p:nvPr/>
        </p:nvSpPr>
        <p:spPr>
          <a:xfrm>
            <a:off x="5270331" y="1877727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v-search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58CBB-6ED1-8762-8BC0-F43CDC325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A56BB8A0-712E-503B-E594-E16355F22DC7}"/>
              </a:ext>
            </a:extLst>
          </p:cNvPr>
          <p:cNvSpPr/>
          <p:nvPr/>
        </p:nvSpPr>
        <p:spPr>
          <a:xfrm>
            <a:off x="3657600" y="1614590"/>
            <a:ext cx="4608576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 Blueprint-Blue dependency</a:t>
            </a:r>
          </a:p>
        </p:txBody>
      </p:sp>
      <p:cxnSp>
        <p:nvCxnSpPr>
          <p:cNvPr id="541" name="Straight Arrow Connector 105">
            <a:extLst>
              <a:ext uri="{FF2B5EF4-FFF2-40B4-BE49-F238E27FC236}">
                <a16:creationId xmlns:a16="http://schemas.microsoft.com/office/drawing/2014/main" id="{9109D004-D69D-97AA-EE88-9BD09D3B4583}"/>
              </a:ext>
            </a:extLst>
          </p:cNvPr>
          <p:cNvCxnSpPr>
            <a:cxnSpLocks/>
          </p:cNvCxnSpPr>
          <p:nvPr/>
        </p:nvCxnSpPr>
        <p:spPr>
          <a:xfrm>
            <a:off x="7149746" y="5472972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650D14B9-E6A6-BE93-AC3F-FB99FC96822E}"/>
              </a:ext>
            </a:extLst>
          </p:cNvPr>
          <p:cNvCxnSpPr>
            <a:cxnSpLocks/>
            <a:stCxn id="480" idx="0"/>
            <a:endCxn id="472" idx="2"/>
          </p:cNvCxnSpPr>
          <p:nvPr/>
        </p:nvCxnSpPr>
        <p:spPr>
          <a:xfrm rot="5400000" flipH="1" flipV="1">
            <a:off x="4476572" y="3242308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E10BD5A-D2D7-0D26-8CA1-E284B3AF728A}"/>
              </a:ext>
            </a:extLst>
          </p:cNvPr>
          <p:cNvSpPr/>
          <p:nvPr/>
        </p:nvSpPr>
        <p:spPr>
          <a:xfrm>
            <a:off x="5799585" y="49351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pinshot</a:t>
            </a:r>
            <a:r>
              <a:rPr lang="en-US" sz="1600" dirty="0"/>
              <a:t>-blue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Rust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D079B06-94B3-CCFA-2275-F4DD2E2F6F91}"/>
              </a:ext>
            </a:extLst>
          </p:cNvPr>
          <p:cNvSpPr/>
          <p:nvPr/>
        </p:nvSpPr>
        <p:spPr>
          <a:xfrm>
            <a:off x="3925012" y="493199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Blueprint-Blue-Lib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#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D0FCAF2C-EE16-AEB0-AC3E-149B5420AE80}"/>
              </a:ext>
            </a:extLst>
          </p:cNvPr>
          <p:cNvSpPr/>
          <p:nvPr/>
        </p:nvSpPr>
        <p:spPr>
          <a:xfrm>
            <a:off x="3929211" y="202403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av-b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[C++]</a:t>
            </a:r>
          </a:p>
        </p:txBody>
      </p:sp>
      <p:cxnSp>
        <p:nvCxnSpPr>
          <p:cNvPr id="474" name="Straight Arrow Connector 105">
            <a:extLst>
              <a:ext uri="{FF2B5EF4-FFF2-40B4-BE49-F238E27FC236}">
                <a16:creationId xmlns:a16="http://schemas.microsoft.com/office/drawing/2014/main" id="{083585D5-3B2B-0670-3B1A-A1F3234B9F82}"/>
              </a:ext>
            </a:extLst>
          </p:cNvPr>
          <p:cNvCxnSpPr>
            <a:cxnSpLocks/>
            <a:stCxn id="471" idx="3"/>
            <a:endCxn id="470" idx="1"/>
          </p:cNvCxnSpPr>
          <p:nvPr/>
        </p:nvCxnSpPr>
        <p:spPr>
          <a:xfrm>
            <a:off x="5500471" y="5421854"/>
            <a:ext cx="299114" cy="3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67FEC8AD-F20D-B231-51E4-D539F008C293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4479135" y="4695997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44C6415-E495-5796-F3F2-91AE09C1D22B}"/>
              </a:ext>
            </a:extLst>
          </p:cNvPr>
          <p:cNvGrpSpPr/>
          <p:nvPr/>
        </p:nvGrpSpPr>
        <p:grpSpPr>
          <a:xfrm>
            <a:off x="5552037" y="4852558"/>
            <a:ext cx="260145" cy="1130530"/>
            <a:chOff x="9841804" y="4536961"/>
            <a:chExt cx="260145" cy="1130530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3CA0A2E8-54DF-76BB-4383-239447F9DB27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FE0D7300-A793-5284-8B5E-A1811CBCA621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7" name="Connector: Elbow 5">
                <a:extLst>
                  <a:ext uri="{FF2B5EF4-FFF2-40B4-BE49-F238E27FC236}">
                    <a16:creationId xmlns:a16="http://schemas.microsoft.com/office/drawing/2014/main" id="{6C0F0F0D-F6F8-F644-CF60-938588DBC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40092D72-7FC0-1DA0-0FA6-D47E7B1FF8EA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B33669EE-E9D3-B606-67F9-7531D32EDA66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5" name="Connector: Elbow 5">
                <a:extLst>
                  <a:ext uri="{FF2B5EF4-FFF2-40B4-BE49-F238E27FC236}">
                    <a16:creationId xmlns:a16="http://schemas.microsoft.com/office/drawing/2014/main" id="{9D55D547-09DB-1112-DC01-30ED0243A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6E589DD0-224D-2151-1DCD-ABC40534F3A0}"/>
              </a:ext>
            </a:extLst>
          </p:cNvPr>
          <p:cNvGrpSpPr/>
          <p:nvPr/>
        </p:nvGrpSpPr>
        <p:grpSpPr>
          <a:xfrm>
            <a:off x="7661574" y="5177362"/>
            <a:ext cx="330981" cy="480529"/>
            <a:chOff x="1272930" y="2721801"/>
            <a:chExt cx="488454" cy="707199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E95B6CB6-2394-489D-0C36-51A1583CB7F6}"/>
                </a:ext>
              </a:extLst>
            </p:cNvPr>
            <p:cNvGrpSpPr/>
            <p:nvPr/>
          </p:nvGrpSpPr>
          <p:grpSpPr>
            <a:xfrm>
              <a:off x="1272930" y="2721801"/>
              <a:ext cx="488454" cy="707199"/>
              <a:chOff x="2082555" y="2721801"/>
              <a:chExt cx="488454" cy="707199"/>
            </a:xfrm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E0BEA99A-7DE7-3CD3-6CB6-B4B464790A1D}"/>
                  </a:ext>
                </a:extLst>
              </p:cNvPr>
              <p:cNvSpPr/>
              <p:nvPr/>
            </p:nvSpPr>
            <p:spPr>
              <a:xfrm>
                <a:off x="2107871" y="2796639"/>
                <a:ext cx="463138" cy="6323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Isosceles Triangle 538">
                <a:extLst>
                  <a:ext uri="{FF2B5EF4-FFF2-40B4-BE49-F238E27FC236}">
                    <a16:creationId xmlns:a16="http://schemas.microsoft.com/office/drawing/2014/main" id="{319596C6-E28F-2288-E769-A06B17E15D28}"/>
                  </a:ext>
                </a:extLst>
              </p:cNvPr>
              <p:cNvSpPr/>
              <p:nvPr/>
            </p:nvSpPr>
            <p:spPr>
              <a:xfrm rot="7947381" flipV="1">
                <a:off x="2035459" y="2768897"/>
                <a:ext cx="201880" cy="107688"/>
              </a:xfrm>
              <a:prstGeom prst="triangle">
                <a:avLst>
                  <a:gd name="adj" fmla="val 504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Isosceles Triangle 539">
                <a:extLst>
                  <a:ext uri="{FF2B5EF4-FFF2-40B4-BE49-F238E27FC236}">
                    <a16:creationId xmlns:a16="http://schemas.microsoft.com/office/drawing/2014/main" id="{E399C073-7325-7CA3-5D0A-E718F28556ED}"/>
                  </a:ext>
                </a:extLst>
              </p:cNvPr>
              <p:cNvSpPr/>
              <p:nvPr/>
            </p:nvSpPr>
            <p:spPr>
              <a:xfrm rot="18762502" flipV="1">
                <a:off x="2123370" y="2859537"/>
                <a:ext cx="201880" cy="107688"/>
              </a:xfrm>
              <a:prstGeom prst="triangle">
                <a:avLst>
                  <a:gd name="adj" fmla="val 50415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76F5B2A2-AC5F-BC3E-542F-0A290E0A0B88}"/>
                </a:ext>
              </a:extLst>
            </p:cNvPr>
            <p:cNvGrpSpPr/>
            <p:nvPr/>
          </p:nvGrpSpPr>
          <p:grpSpPr>
            <a:xfrm>
              <a:off x="1371411" y="3024074"/>
              <a:ext cx="326420" cy="325909"/>
              <a:chOff x="1371411" y="3024074"/>
              <a:chExt cx="342900" cy="325909"/>
            </a:xfrm>
          </p:grpSpPr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C925F41D-3225-8E73-9E45-722C0119C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024074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083A1954-1537-2ED6-17C4-DD3232557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105551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F663127E-9A8C-A6CA-60EF-4AE6D5647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187028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AF14DDFE-4751-B329-83C7-4B8915A4F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268505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6B9ECFE9-33E7-34D4-EC54-CD9323021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349983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8D8258A-836A-8159-C7DB-5F06612C3D9C}"/>
              </a:ext>
            </a:extLst>
          </p:cNvPr>
          <p:cNvSpPr txBox="1"/>
          <p:nvPr/>
        </p:nvSpPr>
        <p:spPr>
          <a:xfrm>
            <a:off x="7439605" y="5629973"/>
            <a:ext cx="826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S4T.pest</a:t>
            </a:r>
          </a:p>
          <a:p>
            <a:pPr algn="ctr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&lt;&lt;PEG Grammar&gt;&gt;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F2328706-CA45-A13B-5057-93B4C46178B3}"/>
              </a:ext>
            </a:extLst>
          </p:cNvPr>
          <p:cNvSpPr/>
          <p:nvPr/>
        </p:nvSpPr>
        <p:spPr>
          <a:xfrm>
            <a:off x="3927404" y="3482676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Blueprint-Blue-SVC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#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C66AE-CC68-5782-148D-087B914A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524EA6-83CB-43F1-A2B6-BAA43285F2EA}"/>
              </a:ext>
            </a:extLst>
          </p:cNvPr>
          <p:cNvGrpSpPr/>
          <p:nvPr/>
        </p:nvGrpSpPr>
        <p:grpSpPr>
          <a:xfrm rot="16200000" flipH="1">
            <a:off x="4582958" y="2464053"/>
            <a:ext cx="260145" cy="1567641"/>
            <a:chOff x="9841804" y="4536961"/>
            <a:chExt cx="260145" cy="11305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16864B-D81C-5353-C48F-502DC771EC07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B1A511-24A4-E69F-367D-79C661BF559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yaml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" name="Connector: Elbow 5">
                <a:extLst>
                  <a:ext uri="{FF2B5EF4-FFF2-40B4-BE49-F238E27FC236}">
                    <a16:creationId xmlns:a16="http://schemas.microsoft.com/office/drawing/2014/main" id="{3B167430-2ED6-31B9-BB0F-97B62889C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33C50-636F-37BB-924E-5F7AAF49D6EF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31CA92-36D2-85A3-551F-69E39A5B4DAD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text</a:t>
                </a:r>
              </a:p>
            </p:txBody>
          </p:sp>
          <p:cxnSp>
            <p:nvCxnSpPr>
              <p:cNvPr id="16" name="Connector: Elbow 5">
                <a:extLst>
                  <a:ext uri="{FF2B5EF4-FFF2-40B4-BE49-F238E27FC236}">
                    <a16:creationId xmlns:a16="http://schemas.microsoft.com/office/drawing/2014/main" id="{07E9EF27-12BF-CFD2-CA3D-3A39CB586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5F4FE9-9B90-E9D7-443B-D357D2B188B0}"/>
              </a:ext>
            </a:extLst>
          </p:cNvPr>
          <p:cNvSpPr txBox="1"/>
          <p:nvPr/>
        </p:nvSpPr>
        <p:spPr>
          <a:xfrm rot="16200000">
            <a:off x="4383365" y="3064476"/>
            <a:ext cx="5136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7611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OBSOLETE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19466</TotalTime>
  <Words>609</Words>
  <Application>Microsoft Office PowerPoint</Application>
  <PresentationFormat>Widescreen</PresentationFormat>
  <Paragraphs>164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AV-Native-SDK</vt:lpstr>
      <vt:lpstr>AV-Native-SDK – CY2025</vt:lpstr>
      <vt:lpstr>AV-Native-SDK – CY2025</vt:lpstr>
      <vt:lpstr>AVX Framework Roadmap – 4616 – 2024-2025</vt:lpstr>
      <vt:lpstr>AVX-Framework – Native – OBSOLETE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125</cp:revision>
  <dcterms:created xsi:type="dcterms:W3CDTF">2023-02-26T04:19:59Z</dcterms:created>
  <dcterms:modified xsi:type="dcterms:W3CDTF">2025-04-27T02:57:52Z</dcterms:modified>
</cp:coreProperties>
</file>