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AV-Native-SDK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/ Roadmap</a:t>
            </a:r>
          </a:p>
          <a:p>
            <a:r>
              <a:rPr lang="en-US" sz="1800" dirty="0"/>
              <a:t>4-15-2025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986B2DDF-6239-0A89-9BAD-21AB5895FEB6}"/>
              </a:ext>
            </a:extLst>
          </p:cNvPr>
          <p:cNvSpPr/>
          <p:nvPr/>
        </p:nvSpPr>
        <p:spPr>
          <a:xfrm>
            <a:off x="786384" y="1827950"/>
            <a:ext cx="6668932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</a:t>
            </a:r>
          </a:p>
        </p:txBody>
      </p:sp>
      <p:cxnSp>
        <p:nvCxnSpPr>
          <p:cNvPr id="11" name="Straight Arrow Connector 105">
            <a:extLst>
              <a:ext uri="{FF2B5EF4-FFF2-40B4-BE49-F238E27FC236}">
                <a16:creationId xmlns:a16="http://schemas.microsoft.com/office/drawing/2014/main" id="{2F94E457-C1B6-4A4F-5009-D43B6FED2A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99701" y="3191662"/>
            <a:ext cx="1639933" cy="1086258"/>
          </a:xfrm>
          <a:prstGeom prst="bentConnector4">
            <a:avLst>
              <a:gd name="adj1" fmla="val 36497"/>
              <a:gd name="adj2" fmla="val 862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Arrow Connector 105">
            <a:extLst>
              <a:ext uri="{FF2B5EF4-FFF2-40B4-BE49-F238E27FC236}">
                <a16:creationId xmlns:a16="http://schemas.microsoft.com/office/drawing/2014/main" id="{0CD67265-4742-41F5-1211-E794EA7A2211}"/>
              </a:ext>
            </a:extLst>
          </p:cNvPr>
          <p:cNvCxnSpPr>
            <a:cxnSpLocks/>
          </p:cNvCxnSpPr>
          <p:nvPr/>
        </p:nvCxnSpPr>
        <p:spPr>
          <a:xfrm>
            <a:off x="6076850" y="5686332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F23A36-4E81-1E33-E2C9-DC802640233F}"/>
              </a:ext>
            </a:extLst>
          </p:cNvPr>
          <p:cNvGrpSpPr/>
          <p:nvPr/>
        </p:nvGrpSpPr>
        <p:grpSpPr>
          <a:xfrm>
            <a:off x="6241188" y="2433009"/>
            <a:ext cx="1139076" cy="853175"/>
            <a:chOff x="10738631" y="2574015"/>
            <a:chExt cx="1139076" cy="8531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593AE6-8FB8-BFEF-DC16-AF27CB83D232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CA33FA-69B5-1E0B-1610-9D18240AC2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C334C8-A334-C4B8-EA44-1727C38BC90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9D365B16-168F-712A-16BC-E13517F976E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340BADA1-A73B-8917-0E42-B6622988E60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C16F0DC-2034-F015-A618-27D29D0B4BD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3EEE9D9-FAC8-AC65-B347-182EC9FA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ACF635A-0940-9983-8498-3D8E2F132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3460262-A25E-B92C-440F-7CD5F6F63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F6573097-8522-F4F1-192F-4C8D2BA9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55F4A31-53AA-07E6-726D-C59C499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1892D1-5255-A2FB-B637-D6BEF0774646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BDC18B5E-CC88-00BD-9C70-1CC3562240AE}"/>
              </a:ext>
            </a:extLst>
          </p:cNvPr>
          <p:cNvCxnSpPr>
            <a:cxnSpLocks/>
            <a:stCxn id="472" idx="2"/>
            <a:endCxn id="480" idx="0"/>
          </p:cNvCxnSpPr>
          <p:nvPr/>
        </p:nvCxnSpPr>
        <p:spPr>
          <a:xfrm rot="5400000">
            <a:off x="3342717" y="3455667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6189958-1727-9DE8-E89A-5CF4CC557862}"/>
              </a:ext>
            </a:extLst>
          </p:cNvPr>
          <p:cNvSpPr/>
          <p:nvPr/>
        </p:nvSpPr>
        <p:spPr>
          <a:xfrm>
            <a:off x="4665729" y="514851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pinshot</a:t>
            </a:r>
            <a:r>
              <a:rPr lang="en-US" sz="1600" dirty="0"/>
              <a:t>-blue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Rust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0ECD05A-8FF9-9A2C-B3AE-87B6769A0E51}"/>
              </a:ext>
            </a:extLst>
          </p:cNvPr>
          <p:cNvSpPr/>
          <p:nvPr/>
        </p:nvSpPr>
        <p:spPr>
          <a:xfrm>
            <a:off x="2791156" y="514535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av-b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svc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[C#]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E491615-CDDD-92FA-BB1C-1C572B63E455}"/>
              </a:ext>
            </a:extLst>
          </p:cNvPr>
          <p:cNvSpPr/>
          <p:nvPr/>
        </p:nvSpPr>
        <p:spPr>
          <a:xfrm>
            <a:off x="2795355" y="223739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v-search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7086C7C-8431-E586-2E25-37DD9617C0D1}"/>
              </a:ext>
            </a:extLst>
          </p:cNvPr>
          <p:cNvCxnSpPr>
            <a:cxnSpLocks/>
            <a:stCxn id="477" idx="2"/>
            <a:endCxn id="476" idx="0"/>
          </p:cNvCxnSpPr>
          <p:nvPr/>
        </p:nvCxnSpPr>
        <p:spPr>
          <a:xfrm flipH="1">
            <a:off x="5453460" y="3219729"/>
            <a:ext cx="1806" cy="4727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105">
            <a:extLst>
              <a:ext uri="{FF2B5EF4-FFF2-40B4-BE49-F238E27FC236}">
                <a16:creationId xmlns:a16="http://schemas.microsoft.com/office/drawing/2014/main" id="{021F2F1D-EEBC-DD25-A3C1-10D7FD90CF53}"/>
              </a:ext>
            </a:extLst>
          </p:cNvPr>
          <p:cNvCxnSpPr>
            <a:cxnSpLocks/>
            <a:stCxn id="471" idx="3"/>
            <a:endCxn id="470" idx="1"/>
          </p:cNvCxnSpPr>
          <p:nvPr/>
        </p:nvCxnSpPr>
        <p:spPr>
          <a:xfrm>
            <a:off x="4366615" y="5635214"/>
            <a:ext cx="299114" cy="3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C40FC7E6-FA96-E9C3-D2BE-4B110A9B8362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3345279" y="4909357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39C83AB-00A2-B47A-EB35-F208FF4A2650}"/>
              </a:ext>
            </a:extLst>
          </p:cNvPr>
          <p:cNvSpPr/>
          <p:nvPr/>
        </p:nvSpPr>
        <p:spPr>
          <a:xfrm>
            <a:off x="4665730" y="3692498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Xvmem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19E409C5-259D-9FF3-8561-F37E2698FB92}"/>
              </a:ext>
            </a:extLst>
          </p:cNvPr>
          <p:cNvGrpSpPr/>
          <p:nvPr/>
        </p:nvGrpSpPr>
        <p:grpSpPr>
          <a:xfrm>
            <a:off x="3581278" y="2727248"/>
            <a:ext cx="1086258" cy="1824882"/>
            <a:chOff x="7102978" y="2212564"/>
            <a:chExt cx="1086258" cy="2165332"/>
          </a:xfrm>
        </p:grpSpPr>
        <p:cxnSp>
          <p:nvCxnSpPr>
            <p:cNvPr id="490" name="Straight Arrow Connector 105">
              <a:extLst>
                <a:ext uri="{FF2B5EF4-FFF2-40B4-BE49-F238E27FC236}">
                  <a16:creationId xmlns:a16="http://schemas.microsoft.com/office/drawing/2014/main" id="{4358AA7E-B0A5-4BD0-EA6F-D5653B7773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73168" y="2861828"/>
              <a:ext cx="1945878" cy="1086258"/>
            </a:xfrm>
            <a:prstGeom prst="bentConnector4">
              <a:avLst>
                <a:gd name="adj1" fmla="val 36497"/>
                <a:gd name="adj2" fmla="val 86259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BF67156E-4085-D07C-24EF-282E53DF9C43}"/>
                </a:ext>
              </a:extLst>
            </p:cNvPr>
            <p:cNvCxnSpPr>
              <a:cxnSpLocks/>
              <a:stCxn id="472" idx="3"/>
              <a:endCxn id="477" idx="1"/>
            </p:cNvCxnSpPr>
            <p:nvPr/>
          </p:nvCxnSpPr>
          <p:spPr>
            <a:xfrm>
              <a:off x="7892514" y="2212564"/>
              <a:ext cx="296722" cy="311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6623918-3C47-1281-331A-AFEB0D8FD199}"/>
              </a:ext>
            </a:extLst>
          </p:cNvPr>
          <p:cNvGrpSpPr/>
          <p:nvPr/>
        </p:nvGrpSpPr>
        <p:grpSpPr>
          <a:xfrm>
            <a:off x="4418181" y="5065918"/>
            <a:ext cx="260145" cy="1130530"/>
            <a:chOff x="9841804" y="4536961"/>
            <a:chExt cx="260145" cy="1130530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E87460B-7681-06CE-5506-A40A07891E56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80BF5B4C-CF3F-6332-E589-C1299736929A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7" name="Connector: Elbow 5">
                <a:extLst>
                  <a:ext uri="{FF2B5EF4-FFF2-40B4-BE49-F238E27FC236}">
                    <a16:creationId xmlns:a16="http://schemas.microsoft.com/office/drawing/2014/main" id="{89F0C366-7B5B-C9BD-0C08-C52D6F4DE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9601CF73-C5AE-052A-4E67-B2D425EBC023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3B045232-8EA0-69B4-BAEB-3BD90DDD926D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5" name="Connector: Elbow 5">
                <a:extLst>
                  <a:ext uri="{FF2B5EF4-FFF2-40B4-BE49-F238E27FC236}">
                    <a16:creationId xmlns:a16="http://schemas.microsoft.com/office/drawing/2014/main" id="{28E04310-6D2D-5310-8033-01CA539D4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4" name="Straight Arrow Connector 105">
            <a:extLst>
              <a:ext uri="{FF2B5EF4-FFF2-40B4-BE49-F238E27FC236}">
                <a16:creationId xmlns:a16="http://schemas.microsoft.com/office/drawing/2014/main" id="{FA22D0D8-AC79-9944-FA2C-ED4D56175D65}"/>
              </a:ext>
            </a:extLst>
          </p:cNvPr>
          <p:cNvCxnSpPr>
            <a:cxnSpLocks/>
          </p:cNvCxnSpPr>
          <p:nvPr/>
        </p:nvCxnSpPr>
        <p:spPr>
          <a:xfrm>
            <a:off x="6093826" y="2742390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1AEED0B-3E32-65F5-6740-EB3C9CE0F3E8}"/>
              </a:ext>
            </a:extLst>
          </p:cNvPr>
          <p:cNvSpPr/>
          <p:nvPr/>
        </p:nvSpPr>
        <p:spPr>
          <a:xfrm>
            <a:off x="4667536" y="224001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av-foundations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EA48899-5520-2CDC-7171-4AE6398F2150}"/>
              </a:ext>
            </a:extLst>
          </p:cNvPr>
          <p:cNvGrpSpPr/>
          <p:nvPr/>
        </p:nvGrpSpPr>
        <p:grpSpPr>
          <a:xfrm>
            <a:off x="6303055" y="5390722"/>
            <a:ext cx="1015341" cy="760388"/>
            <a:chOff x="3791378" y="3615014"/>
            <a:chExt cx="1498417" cy="111906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4D92829-156B-5647-3915-96E0436CAAB7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04" name="Group 503">
                <a:extLst>
                  <a:ext uri="{FF2B5EF4-FFF2-40B4-BE49-F238E27FC236}">
                    <a16:creationId xmlns:a16="http://schemas.microsoft.com/office/drawing/2014/main" id="{3B28BF3B-27E3-46F4-60F4-A367AF7BFD4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8" name="Rectangle 537">
                  <a:extLst>
                    <a:ext uri="{FF2B5EF4-FFF2-40B4-BE49-F238E27FC236}">
                      <a16:creationId xmlns:a16="http://schemas.microsoft.com/office/drawing/2014/main" id="{6A5DFE61-03AC-E95F-C8A6-9C4CB1721A7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Isosceles Triangle 538">
                  <a:extLst>
                    <a:ext uri="{FF2B5EF4-FFF2-40B4-BE49-F238E27FC236}">
                      <a16:creationId xmlns:a16="http://schemas.microsoft.com/office/drawing/2014/main" id="{F6028866-EB0B-DA83-DF92-676CE567AAB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Isosceles Triangle 539">
                  <a:extLst>
                    <a:ext uri="{FF2B5EF4-FFF2-40B4-BE49-F238E27FC236}">
                      <a16:creationId xmlns:a16="http://schemas.microsoft.com/office/drawing/2014/main" id="{BE6F359C-A2CF-6F3D-CD4D-EC3332CE9046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5" name="Group 504">
                <a:extLst>
                  <a:ext uri="{FF2B5EF4-FFF2-40B4-BE49-F238E27FC236}">
                    <a16:creationId xmlns:a16="http://schemas.microsoft.com/office/drawing/2014/main" id="{DD8F357D-4CDF-7CB4-0C49-B8F6A2A6D5D8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E030F320-67B5-51F4-E898-41AEDB949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43A88369-A7ED-8E77-8C98-5560B7695A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AAF553D-3B61-95CA-C2A1-D388D59EA3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AAE314B4-9DAB-03F9-CB79-4045891F9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2615EEC1-93D1-3A49-60C4-8A2A8655A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C0FCCF05-6E9F-7D6D-EAAC-3D01AD2D008E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S4T.pest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DEAB614-AA4F-1DB4-DB22-8B40D5387D7B}"/>
              </a:ext>
            </a:extLst>
          </p:cNvPr>
          <p:cNvGrpSpPr/>
          <p:nvPr/>
        </p:nvGrpSpPr>
        <p:grpSpPr>
          <a:xfrm>
            <a:off x="1216451" y="5390173"/>
            <a:ext cx="987891" cy="760389"/>
            <a:chOff x="3793406" y="3615014"/>
            <a:chExt cx="1457907" cy="1119069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F9253A05-A852-DC68-0956-319C2EBD76CD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4FE0DF62-661C-1EC0-CD15-75B0362995B4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02F96CD1-6A9B-67D7-0C73-7C332E136F2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Isosceles Triangle 554">
                  <a:extLst>
                    <a:ext uri="{FF2B5EF4-FFF2-40B4-BE49-F238E27FC236}">
                      <a16:creationId xmlns:a16="http://schemas.microsoft.com/office/drawing/2014/main" id="{1DBFFD77-178D-11BB-1B45-4632DF6B7EA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Isosceles Triangle 555">
                  <a:extLst>
                    <a:ext uri="{FF2B5EF4-FFF2-40B4-BE49-F238E27FC236}">
                      <a16:creationId xmlns:a16="http://schemas.microsoft.com/office/drawing/2014/main" id="{0873126F-2820-F186-3D23-F7D9D0B6CEC3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A8ADA86-1850-2B5E-CEFB-38D3730CE9F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B325B69-485F-9F3F-8DA0-F6D55670C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D5A23FA6-097D-72F2-F9F3-BD09803D1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17976143-E633-A0B0-FBC4-9BBC9E41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DCA48294-9096-C2BC-C04F-02AE1B6DC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B2E7B9E-7222-4AC4-F7B0-33B7E119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86C1C01-B18A-5987-25BC-50781A5D69A4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57" name="Straight Arrow Connector 105">
            <a:extLst>
              <a:ext uri="{FF2B5EF4-FFF2-40B4-BE49-F238E27FC236}">
                <a16:creationId xmlns:a16="http://schemas.microsoft.com/office/drawing/2014/main" id="{E513D412-64D9-4F49-009A-10CF648184FF}"/>
              </a:ext>
            </a:extLst>
          </p:cNvPr>
          <p:cNvCxnSpPr>
            <a:cxnSpLocks/>
            <a:stCxn id="4" idx="2"/>
            <a:endCxn id="554" idx="0"/>
          </p:cNvCxnSpPr>
          <p:nvPr/>
        </p:nvCxnSpPr>
        <p:spPr>
          <a:xfrm rot="16200000" flipH="1">
            <a:off x="1329263" y="5058943"/>
            <a:ext cx="761914" cy="22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A6E4806-33A0-666E-8A5B-D21215A4758E}"/>
              </a:ext>
            </a:extLst>
          </p:cNvPr>
          <p:cNvSpPr/>
          <p:nvPr/>
        </p:nvSpPr>
        <p:spPr>
          <a:xfrm>
            <a:off x="2793548" y="3696036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8830"/>
              </p:ext>
            </p:extLst>
          </p:nvPr>
        </p:nvGraphicFramePr>
        <p:xfrm>
          <a:off x="7892827" y="2804485"/>
          <a:ext cx="400656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81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420050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388634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S4T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av-foundations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</a:t>
                      </a:r>
                      <a:r>
                        <a:rPr lang="en-US" sz="1100" b="1" dirty="0" err="1"/>
                        <a:t>misc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xvmem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7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swift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av-blueprint-svc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yaml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C-struct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AD1E6F4-DE2E-E138-F9C3-C656E5AAAF12}"/>
              </a:ext>
            </a:extLst>
          </p:cNvPr>
          <p:cNvSpPr/>
          <p:nvPr/>
        </p:nvSpPr>
        <p:spPr>
          <a:xfrm>
            <a:off x="921367" y="3699396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nup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AEE63-62B5-A780-B3DF-165BBC87DEC3}"/>
              </a:ext>
            </a:extLst>
          </p:cNvPr>
          <p:cNvSpPr/>
          <p:nvPr/>
        </p:nvSpPr>
        <p:spPr>
          <a:xfrm>
            <a:off x="912479" y="223739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E084-4DA8-1159-AF33-94146DCA9EB5}"/>
              </a:ext>
            </a:extLst>
          </p:cNvPr>
          <p:cNvCxnSpPr>
            <a:cxnSpLocks/>
            <a:stCxn id="472" idx="1"/>
            <a:endCxn id="7" idx="3"/>
          </p:cNvCxnSpPr>
          <p:nvPr/>
        </p:nvCxnSpPr>
        <p:spPr>
          <a:xfrm flipH="1">
            <a:off x="2487938" y="2727248"/>
            <a:ext cx="3074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0BECB-DCE3-5DB2-A374-9513F31F9E80}"/>
              </a:ext>
            </a:extLst>
          </p:cNvPr>
          <p:cNvCxnSpPr>
            <a:cxnSpLocks/>
            <a:stCxn id="480" idx="1"/>
            <a:endCxn id="4" idx="3"/>
          </p:cNvCxnSpPr>
          <p:nvPr/>
        </p:nvCxnSpPr>
        <p:spPr>
          <a:xfrm flipH="1">
            <a:off x="2496826" y="4185893"/>
            <a:ext cx="296722" cy="33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82CBB4-A5C1-4BC9-4ECF-3379F1931E82}"/>
              </a:ext>
            </a:extLst>
          </p:cNvPr>
          <p:cNvSpPr txBox="1"/>
          <p:nvPr/>
        </p:nvSpPr>
        <p:spPr>
          <a:xfrm rot="16200000">
            <a:off x="3258176" y="4603395"/>
            <a:ext cx="74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yaml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OBSOLETE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18203</TotalTime>
  <Words>631</Words>
  <Application>Microsoft Office PowerPoint</Application>
  <PresentationFormat>Widescreen</PresentationFormat>
  <Paragraphs>183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AV-Native-SDK</vt:lpstr>
      <vt:lpstr>AV-Native-SDK – CY2025</vt:lpstr>
      <vt:lpstr>AVX Framework Roadmap – 4616 – 2024-2025</vt:lpstr>
      <vt:lpstr>AVX-Framework – Native – OBSOLETE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120</cp:revision>
  <dcterms:created xsi:type="dcterms:W3CDTF">2023-02-26T04:19:59Z</dcterms:created>
  <dcterms:modified xsi:type="dcterms:W3CDTF">2025-04-26T04:10:12Z</dcterms:modified>
</cp:coreProperties>
</file>