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8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3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6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5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1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5998-F066-49A5-B670-9D86B05DF26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E83FA5FF-E198-4BA9-B964-2997988963E6}"/>
              </a:ext>
            </a:extLst>
          </p:cNvPr>
          <p:cNvSpPr/>
          <p:nvPr/>
        </p:nvSpPr>
        <p:spPr>
          <a:xfrm>
            <a:off x="-176463" y="-112295"/>
            <a:ext cx="7539789" cy="1925053"/>
          </a:xfrm>
          <a:prstGeom prst="diagStripe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CAE2F-D94A-42EB-AE00-F4811B465B89}"/>
              </a:ext>
            </a:extLst>
          </p:cNvPr>
          <p:cNvSpPr txBox="1"/>
          <p:nvPr/>
        </p:nvSpPr>
        <p:spPr>
          <a:xfrm>
            <a:off x="776158" y="388566"/>
            <a:ext cx="5305683" cy="923330"/>
          </a:xfrm>
          <a:prstGeom prst="rect">
            <a:avLst/>
          </a:prstGeom>
          <a:noFill/>
          <a:effectLst>
            <a:outerShdw blurRad="25400" dist="50800" dir="5400000" sx="142000" sy="142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Monster Energy</a:t>
            </a:r>
            <a:endParaRPr lang="ko-KR" altLang="en-US" sz="54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740868-FC3B-4DEA-9F3F-277722837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2245971"/>
            <a:ext cx="1327936" cy="33198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EBAF59-02FF-4E78-ABC6-3D711BEF0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55" y="6818691"/>
            <a:ext cx="1327936" cy="33198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EE433E-2B3E-4AE5-8ABF-3D1354D3A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28" y="6818691"/>
            <a:ext cx="1327936" cy="33198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D909E00-BF2B-457B-93FC-0DA9D7033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24" y="2263765"/>
            <a:ext cx="1327936" cy="33198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21B0B0-2FB6-4811-9D33-C67270934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6818691"/>
            <a:ext cx="1327936" cy="33198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D51C72D-5EC2-48FD-96EE-BC2272607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62" y="2263765"/>
            <a:ext cx="1327936" cy="33198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B778B3C-ADD6-44CF-89CA-9214B1677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53" y="2253068"/>
            <a:ext cx="1327936" cy="33198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D9DBFC-EB39-425F-BC05-C1EB201FBD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24" y="6818691"/>
            <a:ext cx="1327936" cy="33198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007280-123C-40B5-9953-FBA53F1221DD}"/>
              </a:ext>
            </a:extLst>
          </p:cNvPr>
          <p:cNvSpPr/>
          <p:nvPr/>
        </p:nvSpPr>
        <p:spPr>
          <a:xfrm>
            <a:off x="0" y="-112295"/>
            <a:ext cx="6858000" cy="500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 바로가기                                   언어 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92085-7004-454B-AB47-32AB6D17BF7A}"/>
              </a:ext>
            </a:extLst>
          </p:cNvPr>
          <p:cNvSpPr txBox="1"/>
          <p:nvPr/>
        </p:nvSpPr>
        <p:spPr>
          <a:xfrm>
            <a:off x="279163" y="584104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몬스터 에너지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2F091-4962-4CC7-8F94-07209446F5B2}"/>
              </a:ext>
            </a:extLst>
          </p:cNvPr>
          <p:cNvSpPr txBox="1"/>
          <p:nvPr/>
        </p:nvSpPr>
        <p:spPr>
          <a:xfrm>
            <a:off x="1806440" y="5841047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제로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슈거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DE5CD-7E31-4D90-A451-462D9554F445}"/>
              </a:ext>
            </a:extLst>
          </p:cNvPr>
          <p:cNvSpPr txBox="1"/>
          <p:nvPr/>
        </p:nvSpPr>
        <p:spPr>
          <a:xfrm>
            <a:off x="3385943" y="584104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몬스터 에너지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울트라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B3773A-59E1-48B7-AEC8-7F9D84BA2445}"/>
              </a:ext>
            </a:extLst>
          </p:cNvPr>
          <p:cNvSpPr txBox="1"/>
          <p:nvPr/>
        </p:nvSpPr>
        <p:spPr>
          <a:xfrm>
            <a:off x="4951912" y="584104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울트라 시트라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0617C-2AD0-42EC-B264-39BAC97E700E}"/>
              </a:ext>
            </a:extLst>
          </p:cNvPr>
          <p:cNvSpPr txBox="1"/>
          <p:nvPr/>
        </p:nvSpPr>
        <p:spPr>
          <a:xfrm>
            <a:off x="279163" y="1041941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파라다이스</a:t>
            </a:r>
            <a:endParaRPr lang="en-US" altLang="ko-K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BE55A8-D555-4B17-8642-E3CA4ED59DF1}"/>
              </a:ext>
            </a:extLst>
          </p:cNvPr>
          <p:cNvSpPr txBox="1"/>
          <p:nvPr/>
        </p:nvSpPr>
        <p:spPr>
          <a:xfrm>
            <a:off x="1690500" y="10419416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울트라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선라이즈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960270-D0DD-4905-8352-9FC120EB9C0E}"/>
              </a:ext>
            </a:extLst>
          </p:cNvPr>
          <p:cNvSpPr txBox="1"/>
          <p:nvPr/>
        </p:nvSpPr>
        <p:spPr>
          <a:xfrm>
            <a:off x="3385943" y="10443545"/>
            <a:ext cx="162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망고 </a:t>
            </a:r>
            <a:r>
              <a:rPr lang="ko-KR" alt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로코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33B43-6BD8-4085-B038-57F5AB6A7C74}"/>
              </a:ext>
            </a:extLst>
          </p:cNvPr>
          <p:cNvSpPr txBox="1"/>
          <p:nvPr/>
        </p:nvSpPr>
        <p:spPr>
          <a:xfrm>
            <a:off x="4836497" y="1044354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파이프라인 펀치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56E3F-2057-4C6A-AC85-D34A02FAF241}"/>
              </a:ext>
            </a:extLst>
          </p:cNvPr>
          <p:cNvSpPr txBox="1"/>
          <p:nvPr/>
        </p:nvSpPr>
        <p:spPr>
          <a:xfrm>
            <a:off x="381531" y="1643209"/>
            <a:ext cx="609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사진 클릭 시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소개 페이지로 넘어갑니다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A2C438-66F5-4BEF-B55A-31C3EB32D370}"/>
              </a:ext>
            </a:extLst>
          </p:cNvPr>
          <p:cNvSpPr/>
          <p:nvPr/>
        </p:nvSpPr>
        <p:spPr>
          <a:xfrm>
            <a:off x="0" y="11454063"/>
            <a:ext cx="6858000" cy="737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제작자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권용훈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(010-4072-7941)</a:t>
            </a:r>
          </a:p>
          <a:p>
            <a:pPr algn="ctr"/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Copyright(c)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권용훈</a:t>
            </a: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줄무늬 1">
            <a:extLst>
              <a:ext uri="{FF2B5EF4-FFF2-40B4-BE49-F238E27FC236}">
                <a16:creationId xmlns:a16="http://schemas.microsoft.com/office/drawing/2014/main" id="{78D38BFC-0CA2-42C4-A547-6E82AC94572B}"/>
              </a:ext>
            </a:extLst>
          </p:cNvPr>
          <p:cNvSpPr/>
          <p:nvPr/>
        </p:nvSpPr>
        <p:spPr>
          <a:xfrm>
            <a:off x="-176463" y="-112295"/>
            <a:ext cx="7539789" cy="1925053"/>
          </a:xfrm>
          <a:prstGeom prst="diagStripe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F80E6-ABD0-418C-9EC1-3B7FFDABC269}"/>
              </a:ext>
            </a:extLst>
          </p:cNvPr>
          <p:cNvSpPr txBox="1"/>
          <p:nvPr/>
        </p:nvSpPr>
        <p:spPr>
          <a:xfrm>
            <a:off x="776158" y="388566"/>
            <a:ext cx="5305683" cy="923330"/>
          </a:xfrm>
          <a:prstGeom prst="rect">
            <a:avLst/>
          </a:prstGeom>
          <a:noFill/>
          <a:effectLst>
            <a:outerShdw blurRad="25400" dist="50800" dir="5400000" sx="142000" sy="142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Monster Energy</a:t>
            </a:r>
            <a:endParaRPr lang="ko-KR" altLang="en-US" sz="54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309D21-C61D-446D-A8A4-DB5CA1AE113E}"/>
              </a:ext>
            </a:extLst>
          </p:cNvPr>
          <p:cNvSpPr/>
          <p:nvPr/>
        </p:nvSpPr>
        <p:spPr>
          <a:xfrm>
            <a:off x="0" y="-112295"/>
            <a:ext cx="6858000" cy="500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 바로가기                                   언어 변경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72E009-538C-48C7-B27B-5D79D280785E}"/>
              </a:ext>
            </a:extLst>
          </p:cNvPr>
          <p:cNvSpPr/>
          <p:nvPr/>
        </p:nvSpPr>
        <p:spPr>
          <a:xfrm>
            <a:off x="776158" y="2313619"/>
            <a:ext cx="5305683" cy="301236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DEA676-CFD0-4877-81A5-70458D00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2" y="2085474"/>
            <a:ext cx="1404675" cy="3511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64FEF-7D07-4353-B988-642EAD82DF29}"/>
              </a:ext>
            </a:extLst>
          </p:cNvPr>
          <p:cNvSpPr txBox="1"/>
          <p:nvPr/>
        </p:nvSpPr>
        <p:spPr>
          <a:xfrm>
            <a:off x="1931250" y="2355989"/>
            <a:ext cx="4104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MONSTER ENERGY</a:t>
            </a:r>
            <a:endParaRPr lang="ko-KR" altLang="en-US" sz="33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0773D-A298-42D3-B70D-BB498CBE6944}"/>
              </a:ext>
            </a:extLst>
          </p:cNvPr>
          <p:cNvSpPr txBox="1"/>
          <p:nvPr/>
        </p:nvSpPr>
        <p:spPr>
          <a:xfrm>
            <a:off x="1042480" y="6191723"/>
            <a:ext cx="2116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카페인 함량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100mg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2B18C-1707-4EF4-906B-E024D6946606}"/>
              </a:ext>
            </a:extLst>
          </p:cNvPr>
          <p:cNvSpPr txBox="1"/>
          <p:nvPr/>
        </p:nvSpPr>
        <p:spPr>
          <a:xfrm>
            <a:off x="4381443" y="6191723"/>
            <a:ext cx="1212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당 함량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41g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1D9F0-8324-4DBC-95CB-E3E0E3B8AE83}"/>
              </a:ext>
            </a:extLst>
          </p:cNvPr>
          <p:cNvSpPr txBox="1"/>
          <p:nvPr/>
        </p:nvSpPr>
        <p:spPr>
          <a:xfrm>
            <a:off x="2014887" y="3070225"/>
            <a:ext cx="39367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미국에서 태어나 전 세계로 </a:t>
            </a:r>
            <a:r>
              <a:rPr lang="ko-KR" altLang="en-US" sz="1500" b="0" i="0" dirty="0" err="1">
                <a:solidFill>
                  <a:srgbClr val="FFFFFF"/>
                </a:solidFill>
                <a:effectLst/>
                <a:latin typeface="Proxima Nova Regular"/>
              </a:rPr>
              <a:t>뻗어나가고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 있는 몬스터 에너지를 그대로 느껴보세요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.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우리는 무엇보다 강력한 에너지 드링크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몬스터 에너지를 개발하였습니다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.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몬스터 에너지는 역동적이며 여러분들의 가슴을 부드럽게 뛰게 해 줄 매력적인 맛을 담고 있습니다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.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다양한 액션 스포츠 선수들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뮤지션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아티스트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그리고 전 세계의 모든 몬스터 팬들이 열광하는 이유를 직접 느껴보세요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!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98E67-1CFB-428E-BCDE-E78A7527B911}"/>
              </a:ext>
            </a:extLst>
          </p:cNvPr>
          <p:cNvSpPr/>
          <p:nvPr/>
        </p:nvSpPr>
        <p:spPr>
          <a:xfrm>
            <a:off x="0" y="7732294"/>
            <a:ext cx="6858000" cy="737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제작자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권용훈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(010-4072-7941)</a:t>
            </a:r>
          </a:p>
          <a:p>
            <a:pPr algn="ctr"/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Copyright(c)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권용훈</a:t>
            </a: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2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143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Proxima Nova Regular</vt:lpstr>
      <vt:lpstr>돋움</vt:lpstr>
      <vt:lpstr>휴먼모음T</vt:lpstr>
      <vt:lpstr>휴먼엑스포</vt:lpstr>
      <vt:lpstr>Arial</vt:lpstr>
      <vt:lpstr>Calibri</vt:lpstr>
      <vt:lpstr>Calibri Light</vt:lpstr>
      <vt:lpstr>Matura MT Script Capitals</vt:lpstr>
      <vt:lpstr>Segoe UI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용훈</dc:creator>
  <cp:lastModifiedBy>권 용훈</cp:lastModifiedBy>
  <cp:revision>4</cp:revision>
  <dcterms:created xsi:type="dcterms:W3CDTF">2023-11-14T10:35:29Z</dcterms:created>
  <dcterms:modified xsi:type="dcterms:W3CDTF">2023-11-14T11:09:11Z</dcterms:modified>
</cp:coreProperties>
</file>