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Noto Sans KR Blac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Noto Sans KR Blac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Noto Sans KR Blac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Noto Sans KR Blac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Noto Sans KR Blac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Noto Sans KR Blac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Noto Sans KR Blac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Noto Sans KR Blac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Noto Sans KR Blac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7F9FA"/>
              </a:solidFill>
              <a:prstDash val="solid"/>
              <a:round/>
            </a:ln>
          </a:left>
          <a:right>
            <a:ln w="12700" cap="flat">
              <a:solidFill>
                <a:srgbClr val="F7F9FA"/>
              </a:solidFill>
              <a:prstDash val="solid"/>
              <a:round/>
            </a:ln>
          </a:right>
          <a:top>
            <a:ln w="12700" cap="flat">
              <a:solidFill>
                <a:srgbClr val="F7F9FA"/>
              </a:solidFill>
              <a:prstDash val="solid"/>
              <a:round/>
            </a:ln>
          </a:top>
          <a:bottom>
            <a:ln w="12700" cap="flat">
              <a:solidFill>
                <a:srgbClr val="F7F9FA"/>
              </a:solidFill>
              <a:prstDash val="solid"/>
              <a:round/>
            </a:ln>
          </a:bottom>
          <a:insideH>
            <a:ln w="12700" cap="flat">
              <a:solidFill>
                <a:srgbClr val="F7F9FA"/>
              </a:solidFill>
              <a:prstDash val="solid"/>
              <a:round/>
            </a:ln>
          </a:insideH>
          <a:insideV>
            <a:ln w="12700" cap="flat">
              <a:solidFill>
                <a:srgbClr val="F7F9FA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7F9FA"/>
        </a:fontRef>
        <a:srgbClr val="F7F9FA"/>
      </a:tcTxStyle>
      <a:tcStyle>
        <a:tcBdr>
          <a:left>
            <a:ln w="12700" cap="flat">
              <a:solidFill>
                <a:srgbClr val="F7F9FA"/>
              </a:solidFill>
              <a:prstDash val="solid"/>
              <a:round/>
            </a:ln>
          </a:left>
          <a:right>
            <a:ln w="12700" cap="flat">
              <a:solidFill>
                <a:srgbClr val="F7F9FA"/>
              </a:solidFill>
              <a:prstDash val="solid"/>
              <a:round/>
            </a:ln>
          </a:right>
          <a:top>
            <a:ln w="12700" cap="flat">
              <a:solidFill>
                <a:srgbClr val="F7F9FA"/>
              </a:solidFill>
              <a:prstDash val="solid"/>
              <a:round/>
            </a:ln>
          </a:top>
          <a:bottom>
            <a:ln w="12700" cap="flat">
              <a:solidFill>
                <a:srgbClr val="F7F9FA"/>
              </a:solidFill>
              <a:prstDash val="solid"/>
              <a:round/>
            </a:ln>
          </a:bottom>
          <a:insideH>
            <a:ln w="12700" cap="flat">
              <a:solidFill>
                <a:srgbClr val="F7F9FA"/>
              </a:solidFill>
              <a:prstDash val="solid"/>
              <a:round/>
            </a:ln>
          </a:insideH>
          <a:insideV>
            <a:ln w="12700" cap="flat">
              <a:solidFill>
                <a:srgbClr val="F7F9F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7F9FA"/>
        </a:fontRef>
        <a:srgbClr val="F7F9FA"/>
      </a:tcTxStyle>
      <a:tcStyle>
        <a:tcBdr>
          <a:left>
            <a:ln w="12700" cap="flat">
              <a:solidFill>
                <a:srgbClr val="F7F9FA"/>
              </a:solidFill>
              <a:prstDash val="solid"/>
              <a:round/>
            </a:ln>
          </a:left>
          <a:right>
            <a:ln w="12700" cap="flat">
              <a:solidFill>
                <a:srgbClr val="F7F9FA"/>
              </a:solidFill>
              <a:prstDash val="solid"/>
              <a:round/>
            </a:ln>
          </a:right>
          <a:top>
            <a:ln w="38100" cap="flat">
              <a:solidFill>
                <a:srgbClr val="F7F9FA"/>
              </a:solidFill>
              <a:prstDash val="solid"/>
              <a:round/>
            </a:ln>
          </a:top>
          <a:bottom>
            <a:ln w="12700" cap="flat">
              <a:solidFill>
                <a:srgbClr val="F7F9FA"/>
              </a:solidFill>
              <a:prstDash val="solid"/>
              <a:round/>
            </a:ln>
          </a:bottom>
          <a:insideH>
            <a:ln w="12700" cap="flat">
              <a:solidFill>
                <a:srgbClr val="F7F9FA"/>
              </a:solidFill>
              <a:prstDash val="solid"/>
              <a:round/>
            </a:ln>
          </a:insideH>
          <a:insideV>
            <a:ln w="12700" cap="flat">
              <a:solidFill>
                <a:srgbClr val="F7F9F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7F9FA"/>
        </a:fontRef>
        <a:srgbClr val="F7F9FA"/>
      </a:tcTxStyle>
      <a:tcStyle>
        <a:tcBdr>
          <a:left>
            <a:ln w="12700" cap="flat">
              <a:solidFill>
                <a:srgbClr val="F7F9FA"/>
              </a:solidFill>
              <a:prstDash val="solid"/>
              <a:round/>
            </a:ln>
          </a:left>
          <a:right>
            <a:ln w="12700" cap="flat">
              <a:solidFill>
                <a:srgbClr val="F7F9FA"/>
              </a:solidFill>
              <a:prstDash val="solid"/>
              <a:round/>
            </a:ln>
          </a:right>
          <a:top>
            <a:ln w="12700" cap="flat">
              <a:solidFill>
                <a:srgbClr val="F7F9FA"/>
              </a:solidFill>
              <a:prstDash val="solid"/>
              <a:round/>
            </a:ln>
          </a:top>
          <a:bottom>
            <a:ln w="38100" cap="flat">
              <a:solidFill>
                <a:srgbClr val="F7F9FA"/>
              </a:solidFill>
              <a:prstDash val="solid"/>
              <a:round/>
            </a:ln>
          </a:bottom>
          <a:insideH>
            <a:ln w="12700" cap="flat">
              <a:solidFill>
                <a:srgbClr val="F7F9FA"/>
              </a:solidFill>
              <a:prstDash val="solid"/>
              <a:round/>
            </a:ln>
          </a:insideH>
          <a:insideV>
            <a:ln w="12700" cap="flat">
              <a:solidFill>
                <a:srgbClr val="F7F9F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7F9FA"/>
              </a:solidFill>
              <a:prstDash val="solid"/>
              <a:round/>
            </a:ln>
          </a:left>
          <a:right>
            <a:ln w="12700" cap="flat">
              <a:solidFill>
                <a:srgbClr val="F7F9FA"/>
              </a:solidFill>
              <a:prstDash val="solid"/>
              <a:round/>
            </a:ln>
          </a:right>
          <a:top>
            <a:ln w="12700" cap="flat">
              <a:solidFill>
                <a:srgbClr val="F7F9FA"/>
              </a:solidFill>
              <a:prstDash val="solid"/>
              <a:round/>
            </a:ln>
          </a:top>
          <a:bottom>
            <a:ln w="12700" cap="flat">
              <a:solidFill>
                <a:srgbClr val="F7F9FA"/>
              </a:solidFill>
              <a:prstDash val="solid"/>
              <a:round/>
            </a:ln>
          </a:bottom>
          <a:insideH>
            <a:ln w="12700" cap="flat">
              <a:solidFill>
                <a:srgbClr val="F7F9FA"/>
              </a:solidFill>
              <a:prstDash val="solid"/>
              <a:round/>
            </a:ln>
          </a:insideH>
          <a:insideV>
            <a:ln w="12700" cap="flat">
              <a:solidFill>
                <a:srgbClr val="F7F9FA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7F9FA"/>
        </a:fontRef>
        <a:srgbClr val="F7F9FA"/>
      </a:tcTxStyle>
      <a:tcStyle>
        <a:tcBdr>
          <a:left>
            <a:ln w="12700" cap="flat">
              <a:solidFill>
                <a:srgbClr val="F7F9FA"/>
              </a:solidFill>
              <a:prstDash val="solid"/>
              <a:round/>
            </a:ln>
          </a:left>
          <a:right>
            <a:ln w="12700" cap="flat">
              <a:solidFill>
                <a:srgbClr val="F7F9FA"/>
              </a:solidFill>
              <a:prstDash val="solid"/>
              <a:round/>
            </a:ln>
          </a:right>
          <a:top>
            <a:ln w="12700" cap="flat">
              <a:solidFill>
                <a:srgbClr val="F7F9FA"/>
              </a:solidFill>
              <a:prstDash val="solid"/>
              <a:round/>
            </a:ln>
          </a:top>
          <a:bottom>
            <a:ln w="12700" cap="flat">
              <a:solidFill>
                <a:srgbClr val="F7F9FA"/>
              </a:solidFill>
              <a:prstDash val="solid"/>
              <a:round/>
            </a:ln>
          </a:bottom>
          <a:insideH>
            <a:ln w="12700" cap="flat">
              <a:solidFill>
                <a:srgbClr val="F7F9FA"/>
              </a:solidFill>
              <a:prstDash val="solid"/>
              <a:round/>
            </a:ln>
          </a:insideH>
          <a:insideV>
            <a:ln w="12700" cap="flat">
              <a:solidFill>
                <a:srgbClr val="F7F9F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7F9FA"/>
        </a:fontRef>
        <a:srgbClr val="F7F9FA"/>
      </a:tcTxStyle>
      <a:tcStyle>
        <a:tcBdr>
          <a:left>
            <a:ln w="12700" cap="flat">
              <a:solidFill>
                <a:srgbClr val="F7F9FA"/>
              </a:solidFill>
              <a:prstDash val="solid"/>
              <a:round/>
            </a:ln>
          </a:left>
          <a:right>
            <a:ln w="12700" cap="flat">
              <a:solidFill>
                <a:srgbClr val="F7F9FA"/>
              </a:solidFill>
              <a:prstDash val="solid"/>
              <a:round/>
            </a:ln>
          </a:right>
          <a:top>
            <a:ln w="38100" cap="flat">
              <a:solidFill>
                <a:srgbClr val="F7F9FA"/>
              </a:solidFill>
              <a:prstDash val="solid"/>
              <a:round/>
            </a:ln>
          </a:top>
          <a:bottom>
            <a:ln w="12700" cap="flat">
              <a:solidFill>
                <a:srgbClr val="F7F9FA"/>
              </a:solidFill>
              <a:prstDash val="solid"/>
              <a:round/>
            </a:ln>
          </a:bottom>
          <a:insideH>
            <a:ln w="12700" cap="flat">
              <a:solidFill>
                <a:srgbClr val="F7F9FA"/>
              </a:solidFill>
              <a:prstDash val="solid"/>
              <a:round/>
            </a:ln>
          </a:insideH>
          <a:insideV>
            <a:ln w="12700" cap="flat">
              <a:solidFill>
                <a:srgbClr val="F7F9F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7F9FA"/>
        </a:fontRef>
        <a:srgbClr val="F7F9FA"/>
      </a:tcTxStyle>
      <a:tcStyle>
        <a:tcBdr>
          <a:left>
            <a:ln w="12700" cap="flat">
              <a:solidFill>
                <a:srgbClr val="F7F9FA"/>
              </a:solidFill>
              <a:prstDash val="solid"/>
              <a:round/>
            </a:ln>
          </a:left>
          <a:right>
            <a:ln w="12700" cap="flat">
              <a:solidFill>
                <a:srgbClr val="F7F9FA"/>
              </a:solidFill>
              <a:prstDash val="solid"/>
              <a:round/>
            </a:ln>
          </a:right>
          <a:top>
            <a:ln w="12700" cap="flat">
              <a:solidFill>
                <a:srgbClr val="F7F9FA"/>
              </a:solidFill>
              <a:prstDash val="solid"/>
              <a:round/>
            </a:ln>
          </a:top>
          <a:bottom>
            <a:ln w="38100" cap="flat">
              <a:solidFill>
                <a:srgbClr val="F7F9FA"/>
              </a:solidFill>
              <a:prstDash val="solid"/>
              <a:round/>
            </a:ln>
          </a:bottom>
          <a:insideH>
            <a:ln w="12700" cap="flat">
              <a:solidFill>
                <a:srgbClr val="F7F9FA"/>
              </a:solidFill>
              <a:prstDash val="solid"/>
              <a:round/>
            </a:ln>
          </a:insideH>
          <a:insideV>
            <a:ln w="12700" cap="flat">
              <a:solidFill>
                <a:srgbClr val="F7F9F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7F9FA"/>
              </a:solidFill>
              <a:prstDash val="solid"/>
              <a:round/>
            </a:ln>
          </a:left>
          <a:right>
            <a:ln w="12700" cap="flat">
              <a:solidFill>
                <a:srgbClr val="F7F9FA"/>
              </a:solidFill>
              <a:prstDash val="solid"/>
              <a:round/>
            </a:ln>
          </a:right>
          <a:top>
            <a:ln w="12700" cap="flat">
              <a:solidFill>
                <a:srgbClr val="F7F9FA"/>
              </a:solidFill>
              <a:prstDash val="solid"/>
              <a:round/>
            </a:ln>
          </a:top>
          <a:bottom>
            <a:ln w="12700" cap="flat">
              <a:solidFill>
                <a:srgbClr val="F7F9FA"/>
              </a:solidFill>
              <a:prstDash val="solid"/>
              <a:round/>
            </a:ln>
          </a:bottom>
          <a:insideH>
            <a:ln w="12700" cap="flat">
              <a:solidFill>
                <a:srgbClr val="F7F9FA"/>
              </a:solidFill>
              <a:prstDash val="solid"/>
              <a:round/>
            </a:ln>
          </a:insideH>
          <a:insideV>
            <a:ln w="12700" cap="flat">
              <a:solidFill>
                <a:srgbClr val="F7F9FA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7F9FA"/>
        </a:fontRef>
        <a:srgbClr val="F7F9FA"/>
      </a:tcTxStyle>
      <a:tcStyle>
        <a:tcBdr>
          <a:left>
            <a:ln w="12700" cap="flat">
              <a:solidFill>
                <a:srgbClr val="F7F9FA"/>
              </a:solidFill>
              <a:prstDash val="solid"/>
              <a:round/>
            </a:ln>
          </a:left>
          <a:right>
            <a:ln w="12700" cap="flat">
              <a:solidFill>
                <a:srgbClr val="F7F9FA"/>
              </a:solidFill>
              <a:prstDash val="solid"/>
              <a:round/>
            </a:ln>
          </a:right>
          <a:top>
            <a:ln w="12700" cap="flat">
              <a:solidFill>
                <a:srgbClr val="F7F9FA"/>
              </a:solidFill>
              <a:prstDash val="solid"/>
              <a:round/>
            </a:ln>
          </a:top>
          <a:bottom>
            <a:ln w="12700" cap="flat">
              <a:solidFill>
                <a:srgbClr val="F7F9FA"/>
              </a:solidFill>
              <a:prstDash val="solid"/>
              <a:round/>
            </a:ln>
          </a:bottom>
          <a:insideH>
            <a:ln w="12700" cap="flat">
              <a:solidFill>
                <a:srgbClr val="F7F9FA"/>
              </a:solidFill>
              <a:prstDash val="solid"/>
              <a:round/>
            </a:ln>
          </a:insideH>
          <a:insideV>
            <a:ln w="12700" cap="flat">
              <a:solidFill>
                <a:srgbClr val="F7F9F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7F9FA"/>
        </a:fontRef>
        <a:srgbClr val="F7F9FA"/>
      </a:tcTxStyle>
      <a:tcStyle>
        <a:tcBdr>
          <a:left>
            <a:ln w="12700" cap="flat">
              <a:solidFill>
                <a:srgbClr val="F7F9FA"/>
              </a:solidFill>
              <a:prstDash val="solid"/>
              <a:round/>
            </a:ln>
          </a:left>
          <a:right>
            <a:ln w="12700" cap="flat">
              <a:solidFill>
                <a:srgbClr val="F7F9FA"/>
              </a:solidFill>
              <a:prstDash val="solid"/>
              <a:round/>
            </a:ln>
          </a:right>
          <a:top>
            <a:ln w="38100" cap="flat">
              <a:solidFill>
                <a:srgbClr val="F7F9FA"/>
              </a:solidFill>
              <a:prstDash val="solid"/>
              <a:round/>
            </a:ln>
          </a:top>
          <a:bottom>
            <a:ln w="12700" cap="flat">
              <a:solidFill>
                <a:srgbClr val="F7F9FA"/>
              </a:solidFill>
              <a:prstDash val="solid"/>
              <a:round/>
            </a:ln>
          </a:bottom>
          <a:insideH>
            <a:ln w="12700" cap="flat">
              <a:solidFill>
                <a:srgbClr val="F7F9FA"/>
              </a:solidFill>
              <a:prstDash val="solid"/>
              <a:round/>
            </a:ln>
          </a:insideH>
          <a:insideV>
            <a:ln w="12700" cap="flat">
              <a:solidFill>
                <a:srgbClr val="F7F9F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7F9FA"/>
        </a:fontRef>
        <a:srgbClr val="F7F9FA"/>
      </a:tcTxStyle>
      <a:tcStyle>
        <a:tcBdr>
          <a:left>
            <a:ln w="12700" cap="flat">
              <a:solidFill>
                <a:srgbClr val="F7F9FA"/>
              </a:solidFill>
              <a:prstDash val="solid"/>
              <a:round/>
            </a:ln>
          </a:left>
          <a:right>
            <a:ln w="12700" cap="flat">
              <a:solidFill>
                <a:srgbClr val="F7F9FA"/>
              </a:solidFill>
              <a:prstDash val="solid"/>
              <a:round/>
            </a:ln>
          </a:right>
          <a:top>
            <a:ln w="12700" cap="flat">
              <a:solidFill>
                <a:srgbClr val="F7F9FA"/>
              </a:solidFill>
              <a:prstDash val="solid"/>
              <a:round/>
            </a:ln>
          </a:top>
          <a:bottom>
            <a:ln w="38100" cap="flat">
              <a:solidFill>
                <a:srgbClr val="F7F9FA"/>
              </a:solidFill>
              <a:prstDash val="solid"/>
              <a:round/>
            </a:ln>
          </a:bottom>
          <a:insideH>
            <a:ln w="12700" cap="flat">
              <a:solidFill>
                <a:srgbClr val="F7F9FA"/>
              </a:solidFill>
              <a:prstDash val="solid"/>
              <a:round/>
            </a:ln>
          </a:insideH>
          <a:insideV>
            <a:ln w="12700" cap="flat">
              <a:solidFill>
                <a:srgbClr val="F7F9F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7F9FA"/>
          </a:solidFill>
        </a:fill>
      </a:tcStyle>
    </a:band2H>
    <a:firstCol>
      <a:tcTxStyle b="on" i="off">
        <a:fontRef idx="minor">
          <a:srgbClr val="F7F9FA"/>
        </a:fontRef>
        <a:srgbClr val="F7F9F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7F9FA"/>
          </a:solidFill>
        </a:fill>
      </a:tcStyle>
    </a:lastRow>
    <a:firstRow>
      <a:tcTxStyle b="on" i="off">
        <a:fontRef idx="minor">
          <a:srgbClr val="F7F9FA"/>
        </a:fontRef>
        <a:srgbClr val="F7F9F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7F9FA"/>
              </a:solidFill>
              <a:prstDash val="solid"/>
              <a:round/>
            </a:ln>
          </a:left>
          <a:right>
            <a:ln w="12700" cap="flat">
              <a:solidFill>
                <a:srgbClr val="F7F9FA"/>
              </a:solidFill>
              <a:prstDash val="solid"/>
              <a:round/>
            </a:ln>
          </a:right>
          <a:top>
            <a:ln w="12700" cap="flat">
              <a:solidFill>
                <a:srgbClr val="F7F9FA"/>
              </a:solidFill>
              <a:prstDash val="solid"/>
              <a:round/>
            </a:ln>
          </a:top>
          <a:bottom>
            <a:ln w="12700" cap="flat">
              <a:solidFill>
                <a:srgbClr val="F7F9FA"/>
              </a:solidFill>
              <a:prstDash val="solid"/>
              <a:round/>
            </a:ln>
          </a:bottom>
          <a:insideH>
            <a:ln w="12700" cap="flat">
              <a:solidFill>
                <a:srgbClr val="F7F9FA"/>
              </a:solidFill>
              <a:prstDash val="solid"/>
              <a:round/>
            </a:ln>
          </a:insideH>
          <a:insideV>
            <a:ln w="12700" cap="flat">
              <a:solidFill>
                <a:srgbClr val="F7F9FA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7F9FA"/>
        </a:fontRef>
        <a:srgbClr val="F7F9FA"/>
      </a:tcTxStyle>
      <a:tcStyle>
        <a:tcBdr>
          <a:left>
            <a:ln w="12700" cap="flat">
              <a:solidFill>
                <a:srgbClr val="F7F9FA"/>
              </a:solidFill>
              <a:prstDash val="solid"/>
              <a:round/>
            </a:ln>
          </a:left>
          <a:right>
            <a:ln w="12700" cap="flat">
              <a:solidFill>
                <a:srgbClr val="F7F9FA"/>
              </a:solidFill>
              <a:prstDash val="solid"/>
              <a:round/>
            </a:ln>
          </a:right>
          <a:top>
            <a:ln w="12700" cap="flat">
              <a:solidFill>
                <a:srgbClr val="F7F9FA"/>
              </a:solidFill>
              <a:prstDash val="solid"/>
              <a:round/>
            </a:ln>
          </a:top>
          <a:bottom>
            <a:ln w="12700" cap="flat">
              <a:solidFill>
                <a:srgbClr val="F7F9FA"/>
              </a:solidFill>
              <a:prstDash val="solid"/>
              <a:round/>
            </a:ln>
          </a:bottom>
          <a:insideH>
            <a:ln w="12700" cap="flat">
              <a:solidFill>
                <a:srgbClr val="F7F9FA"/>
              </a:solidFill>
              <a:prstDash val="solid"/>
              <a:round/>
            </a:ln>
          </a:insideH>
          <a:insideV>
            <a:ln w="12700" cap="flat">
              <a:solidFill>
                <a:srgbClr val="F7F9FA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7F9FA"/>
        </a:fontRef>
        <a:srgbClr val="F7F9FA"/>
      </a:tcTxStyle>
      <a:tcStyle>
        <a:tcBdr>
          <a:left>
            <a:ln w="12700" cap="flat">
              <a:solidFill>
                <a:srgbClr val="F7F9FA"/>
              </a:solidFill>
              <a:prstDash val="solid"/>
              <a:round/>
            </a:ln>
          </a:left>
          <a:right>
            <a:ln w="12700" cap="flat">
              <a:solidFill>
                <a:srgbClr val="F7F9FA"/>
              </a:solidFill>
              <a:prstDash val="solid"/>
              <a:round/>
            </a:ln>
          </a:right>
          <a:top>
            <a:ln w="38100" cap="flat">
              <a:solidFill>
                <a:srgbClr val="F7F9FA"/>
              </a:solidFill>
              <a:prstDash val="solid"/>
              <a:round/>
            </a:ln>
          </a:top>
          <a:bottom>
            <a:ln w="12700" cap="flat">
              <a:solidFill>
                <a:srgbClr val="F7F9FA"/>
              </a:solidFill>
              <a:prstDash val="solid"/>
              <a:round/>
            </a:ln>
          </a:bottom>
          <a:insideH>
            <a:ln w="12700" cap="flat">
              <a:solidFill>
                <a:srgbClr val="F7F9FA"/>
              </a:solidFill>
              <a:prstDash val="solid"/>
              <a:round/>
            </a:ln>
          </a:insideH>
          <a:insideV>
            <a:ln w="12700" cap="flat">
              <a:solidFill>
                <a:srgbClr val="F7F9FA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7F9FA"/>
        </a:fontRef>
        <a:srgbClr val="F7F9FA"/>
      </a:tcTxStyle>
      <a:tcStyle>
        <a:tcBdr>
          <a:left>
            <a:ln w="12700" cap="flat">
              <a:solidFill>
                <a:srgbClr val="F7F9FA"/>
              </a:solidFill>
              <a:prstDash val="solid"/>
              <a:round/>
            </a:ln>
          </a:left>
          <a:right>
            <a:ln w="12700" cap="flat">
              <a:solidFill>
                <a:srgbClr val="F7F9FA"/>
              </a:solidFill>
              <a:prstDash val="solid"/>
              <a:round/>
            </a:ln>
          </a:right>
          <a:top>
            <a:ln w="12700" cap="flat">
              <a:solidFill>
                <a:srgbClr val="F7F9FA"/>
              </a:solidFill>
              <a:prstDash val="solid"/>
              <a:round/>
            </a:ln>
          </a:top>
          <a:bottom>
            <a:ln w="38100" cap="flat">
              <a:solidFill>
                <a:srgbClr val="F7F9FA"/>
              </a:solidFill>
              <a:prstDash val="solid"/>
              <a:round/>
            </a:ln>
          </a:bottom>
          <a:insideH>
            <a:ln w="12700" cap="flat">
              <a:solidFill>
                <a:srgbClr val="F7F9FA"/>
              </a:solidFill>
              <a:prstDash val="solid"/>
              <a:round/>
            </a:ln>
          </a:insideH>
          <a:insideV>
            <a:ln w="12700" cap="flat">
              <a:solidFill>
                <a:srgbClr val="F7F9FA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Noto Sans KR Black"/>
      </a:defRPr>
    </a:lvl1pPr>
    <a:lvl2pPr indent="228600" latinLnBrk="0">
      <a:defRPr sz="1200">
        <a:latin typeface="+mn-lt"/>
        <a:ea typeface="+mn-ea"/>
        <a:cs typeface="+mn-cs"/>
        <a:sym typeface="Noto Sans KR Black"/>
      </a:defRPr>
    </a:lvl2pPr>
    <a:lvl3pPr indent="457200" latinLnBrk="0">
      <a:defRPr sz="1200">
        <a:latin typeface="+mn-lt"/>
        <a:ea typeface="+mn-ea"/>
        <a:cs typeface="+mn-cs"/>
        <a:sym typeface="Noto Sans KR Black"/>
      </a:defRPr>
    </a:lvl3pPr>
    <a:lvl4pPr indent="685800" latinLnBrk="0">
      <a:defRPr sz="1200">
        <a:latin typeface="+mn-lt"/>
        <a:ea typeface="+mn-ea"/>
        <a:cs typeface="+mn-cs"/>
        <a:sym typeface="Noto Sans KR Black"/>
      </a:defRPr>
    </a:lvl4pPr>
    <a:lvl5pPr indent="914400" latinLnBrk="0">
      <a:defRPr sz="1200">
        <a:latin typeface="+mn-lt"/>
        <a:ea typeface="+mn-ea"/>
        <a:cs typeface="+mn-cs"/>
        <a:sym typeface="Noto Sans KR Black"/>
      </a:defRPr>
    </a:lvl5pPr>
    <a:lvl6pPr indent="1143000" latinLnBrk="0">
      <a:defRPr sz="1200">
        <a:latin typeface="+mn-lt"/>
        <a:ea typeface="+mn-ea"/>
        <a:cs typeface="+mn-cs"/>
        <a:sym typeface="Noto Sans KR Black"/>
      </a:defRPr>
    </a:lvl6pPr>
    <a:lvl7pPr indent="1371600" latinLnBrk="0">
      <a:defRPr sz="1200">
        <a:latin typeface="+mn-lt"/>
        <a:ea typeface="+mn-ea"/>
        <a:cs typeface="+mn-cs"/>
        <a:sym typeface="Noto Sans KR Black"/>
      </a:defRPr>
    </a:lvl7pPr>
    <a:lvl8pPr indent="1600200" latinLnBrk="0">
      <a:defRPr sz="1200">
        <a:latin typeface="+mn-lt"/>
        <a:ea typeface="+mn-ea"/>
        <a:cs typeface="+mn-cs"/>
        <a:sym typeface="Noto Sans KR Black"/>
      </a:defRPr>
    </a:lvl8pPr>
    <a:lvl9pPr indent="1828800" latinLnBrk="0">
      <a:defRPr sz="1200">
        <a:latin typeface="+mn-lt"/>
        <a:ea typeface="+mn-ea"/>
        <a:cs typeface="+mn-cs"/>
        <a:sym typeface="Noto Sans KR Black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8413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Noto Sans KR Black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Noto Sans KR Black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Noto Sans KR Black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Noto Sans KR Black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Noto Sans KR Black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Noto Sans KR Black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Noto Sans KR Black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Noto Sans KR Black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Noto Sans KR Black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Noto Sans KR Black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Noto Sans KR Black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Noto Sans KR Black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Noto Sans KR Black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Noto Sans KR Black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Noto Sans KR Black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Noto Sans KR Black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Noto Sans KR Black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Noto Sans KR Black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Noto Sans KR Black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Noto Sans KR Black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Noto Sans KR Black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Noto Sans KR Black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Noto Sans KR Black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Noto Sans KR Black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Noto Sans KR Black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Noto Sans KR Black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Noto Sans KR Blac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50000" t="8849" r="0" b="0"/>
          <a:stretch>
            <a:fillRect/>
          </a:stretch>
        </p:blipFill>
        <p:spPr>
          <a:xfrm rot="1253084">
            <a:off x="4701780" y="4245823"/>
            <a:ext cx="3600001" cy="184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50000" t="9856" r="621" b="0"/>
          <a:stretch>
            <a:fillRect/>
          </a:stretch>
        </p:blipFill>
        <p:spPr>
          <a:xfrm rot="850388">
            <a:off x="1251112" y="4057627"/>
            <a:ext cx="3600001" cy="1848396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제목 1"/>
          <p:cNvSpPr txBox="1"/>
          <p:nvPr>
            <p:ph type="ctrTitle"/>
          </p:nvPr>
        </p:nvSpPr>
        <p:spPr>
          <a:xfrm>
            <a:off x="685800" y="1288776"/>
            <a:ext cx="7772400" cy="147002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solidFill>
                  <a:srgbClr val="006BC9"/>
                </a:solidFill>
              </a:defRPr>
            </a:pPr>
            <a:r>
              <a:t>Telepay – </a:t>
            </a:r>
            <a:r>
              <a:t>상품 접수 및 결제하기</a:t>
            </a:r>
            <a:r>
              <a:t>(</a:t>
            </a:r>
            <a:r>
              <a:t>수정</a:t>
            </a:r>
            <a:r>
              <a:t>)</a:t>
            </a:r>
          </a:p>
        </p:txBody>
      </p:sp>
      <p:sp>
        <p:nvSpPr>
          <p:cNvPr id="97" name="부제목 2"/>
          <p:cNvSpPr txBox="1"/>
          <p:nvPr>
            <p:ph type="subTitle" sz="quarter" idx="1"/>
          </p:nvPr>
        </p:nvSpPr>
        <p:spPr>
          <a:xfrm>
            <a:off x="1371600" y="3044551"/>
            <a:ext cx="6400800" cy="1752601"/>
          </a:xfrm>
          <a:prstGeom prst="rect">
            <a:avLst/>
          </a:prstGeom>
          <a:effectLst>
            <a:reflection blurRad="0" stA="99000" stPos="0" endA="0" endPos="40000" dist="0" dir="5400000" fadeDir="5400000" sx="100000" sy="-100000" kx="0" ky="0" algn="bl" rotWithShape="0"/>
          </a:effectLst>
        </p:spPr>
        <p:txBody>
          <a:bodyPr/>
          <a:lstStyle>
            <a:lvl1pPr>
              <a:defRPr>
                <a:solidFill>
                  <a:srgbClr val="393C3F">
                    <a:alpha val="92000"/>
                  </a:srgbClr>
                </a:solidFill>
              </a:defRPr>
            </a:lvl1pPr>
          </a:lstStyle>
          <a:p>
            <a:pPr/>
            <a:r>
              <a:t>권영혜</a:t>
            </a:r>
          </a:p>
        </p:txBody>
      </p:sp>
      <p:sp>
        <p:nvSpPr>
          <p:cNvPr id="98" name="TextBox 3"/>
          <p:cNvSpPr txBox="1"/>
          <p:nvPr/>
        </p:nvSpPr>
        <p:spPr>
          <a:xfrm>
            <a:off x="297239" y="188639"/>
            <a:ext cx="156474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006BC9"/>
                </a:solidFill>
              </a:defRPr>
            </a:lvl1pPr>
          </a:lstStyle>
          <a:p>
            <a:pPr/>
            <a:r>
              <a:t>TELEPAY</a:t>
            </a:r>
          </a:p>
        </p:txBody>
      </p:sp>
      <p:sp>
        <p:nvSpPr>
          <p:cNvPr id="99" name="직선 연결선 5"/>
          <p:cNvSpPr/>
          <p:nvPr/>
        </p:nvSpPr>
        <p:spPr>
          <a:xfrm>
            <a:off x="683568" y="2731367"/>
            <a:ext cx="7776000" cy="1"/>
          </a:xfrm>
          <a:prstGeom prst="line">
            <a:avLst/>
          </a:prstGeom>
          <a:ln w="12700">
            <a:solidFill>
              <a:srgbClr val="F1F1F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0" name="직선 연결선 7"/>
          <p:cNvSpPr/>
          <p:nvPr/>
        </p:nvSpPr>
        <p:spPr>
          <a:xfrm>
            <a:off x="0" y="764704"/>
            <a:ext cx="9144000" cy="1"/>
          </a:xfrm>
          <a:prstGeom prst="line">
            <a:avLst/>
          </a:prstGeom>
          <a:ln w="12700">
            <a:solidFill>
              <a:srgbClr val="F1F1F1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50000" t="8849" r="0" b="0"/>
          <a:stretch>
            <a:fillRect/>
          </a:stretch>
        </p:blipFill>
        <p:spPr>
          <a:xfrm rot="1253084">
            <a:off x="4701780" y="4245823"/>
            <a:ext cx="3600001" cy="184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50000" t="9856" r="621" b="0"/>
          <a:stretch>
            <a:fillRect/>
          </a:stretch>
        </p:blipFill>
        <p:spPr>
          <a:xfrm rot="850388">
            <a:off x="1251112" y="4057627"/>
            <a:ext cx="3600001" cy="1848396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제목 1"/>
          <p:cNvSpPr txBox="1"/>
          <p:nvPr>
            <p:ph type="title"/>
          </p:nvPr>
        </p:nvSpPr>
        <p:spPr>
          <a:xfrm>
            <a:off x="457200" y="62068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4292E"/>
                </a:solidFill>
              </a:defRPr>
            </a:lvl1pPr>
          </a:lstStyle>
          <a:p>
            <a:pPr/>
            <a:r>
              <a:t>추가 수정사항</a:t>
            </a:r>
          </a:p>
        </p:txBody>
      </p:sp>
      <p:sp>
        <p:nvSpPr>
          <p:cNvPr id="275" name="직선 연결선 7"/>
          <p:cNvSpPr/>
          <p:nvPr/>
        </p:nvSpPr>
        <p:spPr>
          <a:xfrm>
            <a:off x="0" y="1628799"/>
            <a:ext cx="9144000" cy="1"/>
          </a:xfrm>
          <a:prstGeom prst="line">
            <a:avLst/>
          </a:prstGeom>
          <a:ln w="12700">
            <a:solidFill>
              <a:srgbClr val="F1F1F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76" name="TextBox 16"/>
          <p:cNvSpPr txBox="1"/>
          <p:nvPr/>
        </p:nvSpPr>
        <p:spPr>
          <a:xfrm>
            <a:off x="297239" y="188639"/>
            <a:ext cx="156474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006BC9"/>
                </a:solidFill>
              </a:defRPr>
            </a:lvl1pPr>
          </a:lstStyle>
          <a:p>
            <a:pPr/>
            <a:r>
              <a:t>TELEPAY</a:t>
            </a:r>
          </a:p>
        </p:txBody>
      </p:sp>
      <p:sp>
        <p:nvSpPr>
          <p:cNvPr id="277" name="직선 연결선 17"/>
          <p:cNvSpPr/>
          <p:nvPr/>
        </p:nvSpPr>
        <p:spPr>
          <a:xfrm>
            <a:off x="0" y="764704"/>
            <a:ext cx="9144000" cy="1"/>
          </a:xfrm>
          <a:prstGeom prst="line">
            <a:avLst/>
          </a:prstGeom>
          <a:ln w="12700">
            <a:solidFill>
              <a:srgbClr val="F1F1F1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282" name="설명선 2 21"/>
          <p:cNvGrpSpPr/>
          <p:nvPr/>
        </p:nvGrpSpPr>
        <p:grpSpPr>
          <a:xfrm>
            <a:off x="0" y="5777519"/>
            <a:ext cx="1907237" cy="764040"/>
            <a:chOff x="0" y="0"/>
            <a:chExt cx="1907236" cy="764039"/>
          </a:xfrm>
        </p:grpSpPr>
        <p:grpSp>
          <p:nvGrpSpPr>
            <p:cNvPr id="280" name="그룹화"/>
            <p:cNvGrpSpPr/>
            <p:nvPr/>
          </p:nvGrpSpPr>
          <p:grpSpPr>
            <a:xfrm>
              <a:off x="0" y="27744"/>
              <a:ext cx="1907237" cy="708551"/>
              <a:chOff x="0" y="0"/>
              <a:chExt cx="1907236" cy="708550"/>
            </a:xfrm>
          </p:grpSpPr>
          <p:sp>
            <p:nvSpPr>
              <p:cNvPr id="278" name="직사각형"/>
              <p:cNvSpPr/>
              <p:nvPr/>
            </p:nvSpPr>
            <p:spPr>
              <a:xfrm flipH="1">
                <a:off x="0" y="0"/>
                <a:ext cx="1584177" cy="70855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6BC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7F9FA"/>
                    </a:solidFill>
                  </a:defRPr>
                </a:pPr>
              </a:p>
            </p:txBody>
          </p:sp>
          <p:sp>
            <p:nvSpPr>
              <p:cNvPr id="279" name="선"/>
              <p:cNvSpPr/>
              <p:nvPr/>
            </p:nvSpPr>
            <p:spPr>
              <a:xfrm flipH="1">
                <a:off x="1578109" y="226332"/>
                <a:ext cx="329129" cy="222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473" y="0"/>
                    </a:moveTo>
                    <a:lnTo>
                      <a:pt x="21600" y="378"/>
                    </a:lnTo>
                    <a:lnTo>
                      <a:pt x="0" y="21600"/>
                    </a:lnTo>
                  </a:path>
                </a:pathLst>
              </a:custGeom>
              <a:noFill/>
              <a:ln w="12700" cap="flat">
                <a:solidFill>
                  <a:srgbClr val="006BC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7F9FA"/>
                    </a:solidFill>
                  </a:defRPr>
                </a:pPr>
              </a:p>
            </p:txBody>
          </p:sp>
        </p:grpSp>
        <p:sp>
          <p:nvSpPr>
            <p:cNvPr id="281" name="현금결제 – 발행…"/>
            <p:cNvSpPr txBox="1"/>
            <p:nvPr/>
          </p:nvSpPr>
          <p:spPr>
            <a:xfrm>
              <a:off x="52070" y="-1"/>
              <a:ext cx="1480037" cy="76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solidFill>
                    <a:srgbClr val="006BC9"/>
                  </a:solidFill>
                </a:defRPr>
              </a:pPr>
              <a:r>
                <a:t>현금결제 </a:t>
              </a:r>
              <a:r>
                <a:t>– </a:t>
              </a:r>
              <a:r>
                <a:t>발행 </a:t>
              </a:r>
            </a:p>
            <a:p>
              <a:pPr algn="ctr">
                <a:defRPr sz="1400">
                  <a:solidFill>
                    <a:srgbClr val="006BC9"/>
                  </a:solidFill>
                </a:defRPr>
              </a:pPr>
              <a:r>
                <a:t>클릭 시 보여지는 화면</a:t>
              </a:r>
            </a:p>
          </p:txBody>
        </p:sp>
      </p:grpSp>
      <p:pic>
        <p:nvPicPr>
          <p:cNvPr id="283" name="그림 2" descr="그림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07703" y="1604519"/>
            <a:ext cx="7236298" cy="5280867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직사각형 10"/>
          <p:cNvSpPr/>
          <p:nvPr/>
        </p:nvSpPr>
        <p:spPr>
          <a:xfrm>
            <a:off x="2051719" y="5517231"/>
            <a:ext cx="2376265" cy="1155437"/>
          </a:xfrm>
          <a:prstGeom prst="rect">
            <a:avLst/>
          </a:prstGeom>
          <a:ln w="12700">
            <a:solidFill>
              <a:srgbClr val="006BC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7F9FA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50000" t="8849" r="0" b="0"/>
          <a:stretch>
            <a:fillRect/>
          </a:stretch>
        </p:blipFill>
        <p:spPr>
          <a:xfrm rot="1253084">
            <a:off x="4701780" y="4245823"/>
            <a:ext cx="3600001" cy="184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50000" t="9856" r="621" b="0"/>
          <a:stretch>
            <a:fillRect/>
          </a:stretch>
        </p:blipFill>
        <p:spPr>
          <a:xfrm rot="850388">
            <a:off x="1251112" y="4057627"/>
            <a:ext cx="3600001" cy="1848396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제목 1"/>
          <p:cNvSpPr txBox="1"/>
          <p:nvPr>
            <p:ph type="title"/>
          </p:nvPr>
        </p:nvSpPr>
        <p:spPr>
          <a:xfrm>
            <a:off x="457200" y="62068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4292E"/>
                </a:solidFill>
              </a:defRPr>
            </a:lvl1pPr>
          </a:lstStyle>
          <a:p>
            <a:pPr/>
            <a:r>
              <a:t>추가 수정사항</a:t>
            </a:r>
          </a:p>
        </p:txBody>
      </p:sp>
      <p:sp>
        <p:nvSpPr>
          <p:cNvPr id="289" name="직선 연결선 7"/>
          <p:cNvSpPr/>
          <p:nvPr/>
        </p:nvSpPr>
        <p:spPr>
          <a:xfrm>
            <a:off x="0" y="1628799"/>
            <a:ext cx="9144000" cy="1"/>
          </a:xfrm>
          <a:prstGeom prst="line">
            <a:avLst/>
          </a:prstGeom>
          <a:ln w="12700">
            <a:solidFill>
              <a:srgbClr val="F1F1F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0" name="TextBox 16"/>
          <p:cNvSpPr txBox="1"/>
          <p:nvPr/>
        </p:nvSpPr>
        <p:spPr>
          <a:xfrm>
            <a:off x="297239" y="188639"/>
            <a:ext cx="156474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006BC9"/>
                </a:solidFill>
              </a:defRPr>
            </a:lvl1pPr>
          </a:lstStyle>
          <a:p>
            <a:pPr/>
            <a:r>
              <a:t>TELEPAY</a:t>
            </a:r>
          </a:p>
        </p:txBody>
      </p:sp>
      <p:sp>
        <p:nvSpPr>
          <p:cNvPr id="291" name="직선 연결선 17"/>
          <p:cNvSpPr/>
          <p:nvPr/>
        </p:nvSpPr>
        <p:spPr>
          <a:xfrm>
            <a:off x="0" y="764704"/>
            <a:ext cx="9144000" cy="1"/>
          </a:xfrm>
          <a:prstGeom prst="line">
            <a:avLst/>
          </a:prstGeom>
          <a:ln w="12700">
            <a:solidFill>
              <a:srgbClr val="F1F1F1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296" name="설명선 2 21"/>
          <p:cNvGrpSpPr/>
          <p:nvPr/>
        </p:nvGrpSpPr>
        <p:grpSpPr>
          <a:xfrm>
            <a:off x="0" y="5877271"/>
            <a:ext cx="1907237" cy="636543"/>
            <a:chOff x="0" y="0"/>
            <a:chExt cx="1907236" cy="636542"/>
          </a:xfrm>
        </p:grpSpPr>
        <p:grpSp>
          <p:nvGrpSpPr>
            <p:cNvPr id="294" name="그룹화"/>
            <p:cNvGrpSpPr/>
            <p:nvPr/>
          </p:nvGrpSpPr>
          <p:grpSpPr>
            <a:xfrm>
              <a:off x="0" y="0"/>
              <a:ext cx="1907237" cy="636543"/>
              <a:chOff x="0" y="0"/>
              <a:chExt cx="1907236" cy="636542"/>
            </a:xfrm>
          </p:grpSpPr>
          <p:sp>
            <p:nvSpPr>
              <p:cNvPr id="292" name="직사각형"/>
              <p:cNvSpPr/>
              <p:nvPr/>
            </p:nvSpPr>
            <p:spPr>
              <a:xfrm flipH="1">
                <a:off x="0" y="0"/>
                <a:ext cx="1584177" cy="63654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6BC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7F9FA"/>
                    </a:solidFill>
                  </a:defRPr>
                </a:pPr>
              </a:p>
            </p:txBody>
          </p:sp>
          <p:sp>
            <p:nvSpPr>
              <p:cNvPr id="293" name="선"/>
              <p:cNvSpPr/>
              <p:nvPr/>
            </p:nvSpPr>
            <p:spPr>
              <a:xfrm flipH="1">
                <a:off x="1578109" y="203330"/>
                <a:ext cx="329129" cy="200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473" y="0"/>
                    </a:moveTo>
                    <a:lnTo>
                      <a:pt x="21600" y="378"/>
                    </a:lnTo>
                    <a:lnTo>
                      <a:pt x="0" y="21600"/>
                    </a:lnTo>
                  </a:path>
                </a:pathLst>
              </a:custGeom>
              <a:noFill/>
              <a:ln w="12700" cap="flat">
                <a:solidFill>
                  <a:srgbClr val="006BC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7F9FA"/>
                    </a:solidFill>
                  </a:defRPr>
                </a:pPr>
              </a:p>
            </p:txBody>
          </p:sp>
        </p:grpSp>
        <p:sp>
          <p:nvSpPr>
            <p:cNvPr id="295" name="고객직접결제 클릭 시 보여지는 화면"/>
            <p:cNvSpPr txBox="1"/>
            <p:nvPr/>
          </p:nvSpPr>
          <p:spPr>
            <a:xfrm>
              <a:off x="52070" y="44201"/>
              <a:ext cx="1480037" cy="54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006BC9"/>
                  </a:solidFill>
                </a:defRPr>
              </a:lvl1pPr>
            </a:lstStyle>
            <a:p>
              <a:pPr/>
              <a:r>
                <a:t>고객직접결제 클릭 시 보여지는 화면</a:t>
              </a:r>
            </a:p>
          </p:txBody>
        </p:sp>
      </p:grpSp>
      <p:pic>
        <p:nvPicPr>
          <p:cNvPr id="297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07703" y="1610552"/>
            <a:ext cx="7236298" cy="5274833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직사각형 10"/>
          <p:cNvSpPr/>
          <p:nvPr/>
        </p:nvSpPr>
        <p:spPr>
          <a:xfrm>
            <a:off x="2051719" y="5517231"/>
            <a:ext cx="2376265" cy="1155437"/>
          </a:xfrm>
          <a:prstGeom prst="rect">
            <a:avLst/>
          </a:prstGeom>
          <a:ln w="12700">
            <a:solidFill>
              <a:srgbClr val="006BC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7F9FA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50000" t="8849" r="0" b="0"/>
          <a:stretch>
            <a:fillRect/>
          </a:stretch>
        </p:blipFill>
        <p:spPr>
          <a:xfrm rot="1253084">
            <a:off x="4701780" y="4245823"/>
            <a:ext cx="3600001" cy="184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50000" t="9856" r="621" b="0"/>
          <a:stretch>
            <a:fillRect/>
          </a:stretch>
        </p:blipFill>
        <p:spPr>
          <a:xfrm rot="850388">
            <a:off x="1251112" y="4057627"/>
            <a:ext cx="3600001" cy="1848396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제목 1"/>
          <p:cNvSpPr txBox="1"/>
          <p:nvPr>
            <p:ph type="title"/>
          </p:nvPr>
        </p:nvSpPr>
        <p:spPr>
          <a:xfrm>
            <a:off x="457200" y="62068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4292E"/>
                </a:solidFill>
              </a:defRPr>
            </a:lvl1pPr>
          </a:lstStyle>
          <a:p>
            <a:pPr/>
            <a:r>
              <a:t>추가 수정사항</a:t>
            </a:r>
          </a:p>
        </p:txBody>
      </p:sp>
      <p:sp>
        <p:nvSpPr>
          <p:cNvPr id="303" name="직선 연결선 7"/>
          <p:cNvSpPr/>
          <p:nvPr/>
        </p:nvSpPr>
        <p:spPr>
          <a:xfrm>
            <a:off x="0" y="1628799"/>
            <a:ext cx="9144000" cy="1"/>
          </a:xfrm>
          <a:prstGeom prst="line">
            <a:avLst/>
          </a:prstGeom>
          <a:ln w="12700">
            <a:solidFill>
              <a:srgbClr val="F1F1F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04" name="TextBox 16"/>
          <p:cNvSpPr txBox="1"/>
          <p:nvPr/>
        </p:nvSpPr>
        <p:spPr>
          <a:xfrm>
            <a:off x="297239" y="188639"/>
            <a:ext cx="156474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006BC9"/>
                </a:solidFill>
              </a:defRPr>
            </a:lvl1pPr>
          </a:lstStyle>
          <a:p>
            <a:pPr/>
            <a:r>
              <a:t>TELEPAY</a:t>
            </a:r>
          </a:p>
        </p:txBody>
      </p:sp>
      <p:sp>
        <p:nvSpPr>
          <p:cNvPr id="305" name="직선 연결선 17"/>
          <p:cNvSpPr/>
          <p:nvPr/>
        </p:nvSpPr>
        <p:spPr>
          <a:xfrm>
            <a:off x="0" y="764704"/>
            <a:ext cx="9144000" cy="1"/>
          </a:xfrm>
          <a:prstGeom prst="line">
            <a:avLst/>
          </a:prstGeom>
          <a:ln w="12700">
            <a:solidFill>
              <a:srgbClr val="F1F1F1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306" name="그림 2" descr="그림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44765" y="1628799"/>
            <a:ext cx="7199235" cy="52565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설명선 2 21"/>
          <p:cNvGrpSpPr/>
          <p:nvPr/>
        </p:nvGrpSpPr>
        <p:grpSpPr>
          <a:xfrm>
            <a:off x="2267743" y="5559000"/>
            <a:ext cx="2116898" cy="636544"/>
            <a:chOff x="0" y="0"/>
            <a:chExt cx="2116896" cy="636542"/>
          </a:xfrm>
        </p:grpSpPr>
        <p:grpSp>
          <p:nvGrpSpPr>
            <p:cNvPr id="309" name="그룹화"/>
            <p:cNvGrpSpPr/>
            <p:nvPr/>
          </p:nvGrpSpPr>
          <p:grpSpPr>
            <a:xfrm>
              <a:off x="0" y="0"/>
              <a:ext cx="2116898" cy="636543"/>
              <a:chOff x="0" y="0"/>
              <a:chExt cx="2116896" cy="636542"/>
            </a:xfrm>
          </p:grpSpPr>
          <p:sp>
            <p:nvSpPr>
              <p:cNvPr id="307" name="직사각형"/>
              <p:cNvSpPr/>
              <p:nvPr/>
            </p:nvSpPr>
            <p:spPr>
              <a:xfrm flipH="1">
                <a:off x="0" y="0"/>
                <a:ext cx="1728193" cy="63654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6BC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7F9FA"/>
                    </a:solidFill>
                  </a:defRPr>
                </a:pPr>
              </a:p>
            </p:txBody>
          </p:sp>
          <p:sp>
            <p:nvSpPr>
              <p:cNvPr id="308" name="선"/>
              <p:cNvSpPr/>
              <p:nvPr/>
            </p:nvSpPr>
            <p:spPr>
              <a:xfrm flipH="1">
                <a:off x="1721573" y="203330"/>
                <a:ext cx="395325" cy="200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485" y="0"/>
                    </a:moveTo>
                    <a:lnTo>
                      <a:pt x="21600" y="378"/>
                    </a:lnTo>
                    <a:lnTo>
                      <a:pt x="0" y="21600"/>
                    </a:lnTo>
                  </a:path>
                </a:pathLst>
              </a:custGeom>
              <a:noFill/>
              <a:ln w="12700" cap="flat">
                <a:solidFill>
                  <a:srgbClr val="006BC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7F9FA"/>
                    </a:solidFill>
                  </a:defRPr>
                </a:pPr>
              </a:p>
            </p:txBody>
          </p:sp>
        </p:grpSp>
        <p:sp>
          <p:nvSpPr>
            <p:cNvPr id="310" name="영수증전송 투명도0일 때 보여지는 화면"/>
            <p:cNvSpPr txBox="1"/>
            <p:nvPr/>
          </p:nvSpPr>
          <p:spPr>
            <a:xfrm>
              <a:off x="52070" y="44201"/>
              <a:ext cx="1624053" cy="54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solidFill>
                    <a:srgbClr val="006BC9"/>
                  </a:solidFill>
                </a:defRPr>
              </a:pPr>
              <a:r>
                <a:t>영수증전송 투명도</a:t>
              </a:r>
              <a:r>
                <a:t>0</a:t>
              </a:r>
              <a:r>
                <a:t>일 때 보여지는 화면</a:t>
              </a:r>
            </a:p>
          </p:txBody>
        </p:sp>
      </p:grpSp>
      <p:sp>
        <p:nvSpPr>
          <p:cNvPr id="312" name="직사각형 10"/>
          <p:cNvSpPr/>
          <p:nvPr/>
        </p:nvSpPr>
        <p:spPr>
          <a:xfrm>
            <a:off x="4355974" y="5517231"/>
            <a:ext cx="2145806" cy="1155437"/>
          </a:xfrm>
          <a:prstGeom prst="rect">
            <a:avLst/>
          </a:prstGeom>
          <a:ln w="12700">
            <a:solidFill>
              <a:srgbClr val="006BC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7F9FA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50000" t="8849" r="0" b="0"/>
          <a:stretch>
            <a:fillRect/>
          </a:stretch>
        </p:blipFill>
        <p:spPr>
          <a:xfrm rot="1253084">
            <a:off x="4701780" y="4245823"/>
            <a:ext cx="3600001" cy="184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50000" t="9856" r="621" b="0"/>
          <a:stretch>
            <a:fillRect/>
          </a:stretch>
        </p:blipFill>
        <p:spPr>
          <a:xfrm rot="850388">
            <a:off x="1251112" y="4057627"/>
            <a:ext cx="3600001" cy="1848396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제목 1"/>
          <p:cNvSpPr txBox="1"/>
          <p:nvPr>
            <p:ph type="title"/>
          </p:nvPr>
        </p:nvSpPr>
        <p:spPr>
          <a:xfrm>
            <a:off x="457200" y="624099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4292E"/>
                </a:solidFill>
              </a:defRPr>
            </a:lvl1pPr>
          </a:lstStyle>
          <a:p>
            <a:pPr/>
            <a:r>
              <a:t>이전 개선사항</a:t>
            </a:r>
          </a:p>
        </p:txBody>
      </p:sp>
      <p:pic>
        <p:nvPicPr>
          <p:cNvPr id="317" name="내용 개체 틀 5" descr="내용 개체 틀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4329" y="1628799"/>
            <a:ext cx="4878284" cy="5229201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내용 개체 틀 4"/>
          <p:cNvSpPr txBox="1"/>
          <p:nvPr>
            <p:ph type="body" sz="half" idx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1" marL="742950" indent="-285750">
              <a:spcBef>
                <a:spcPts val="500"/>
              </a:spcBef>
              <a:defRPr sz="2400"/>
            </a:pPr>
          </a:p>
          <a:p>
            <a:pPr lvl="1" marL="742950" indent="-285750">
              <a:spcBef>
                <a:spcPts val="500"/>
              </a:spcBef>
              <a:defRPr sz="2400"/>
            </a:pPr>
          </a:p>
          <a:p>
            <a:pPr lvl="1" marL="742950" indent="-285750">
              <a:spcBef>
                <a:spcPts val="500"/>
              </a:spcBef>
              <a:defRPr sz="2400"/>
            </a:pPr>
          </a:p>
          <a:p>
            <a:pPr lvl="1" marL="742950" indent="-285750">
              <a:spcBef>
                <a:spcPts val="500"/>
              </a:spcBef>
              <a:defRPr sz="2400"/>
            </a:pPr>
          </a:p>
          <a:p>
            <a:pPr lvl="1" marL="742950" indent="-285750">
              <a:spcBef>
                <a:spcPts val="500"/>
              </a:spcBef>
              <a:defRPr sz="2400"/>
            </a:pPr>
          </a:p>
          <a:p>
            <a:pPr lvl="1" marL="742950" indent="-285750">
              <a:spcBef>
                <a:spcPts val="500"/>
              </a:spcBef>
              <a:defRPr sz="2400"/>
            </a:pPr>
          </a:p>
          <a:p>
            <a:pPr lvl="1" marL="742950" indent="-285750">
              <a:spcBef>
                <a:spcPts val="500"/>
              </a:spcBef>
              <a:defRPr sz="2400"/>
            </a:pPr>
          </a:p>
          <a:p>
            <a:pPr lvl="1" marL="742950" indent="-285750">
              <a:spcBef>
                <a:spcPts val="500"/>
              </a:spcBef>
              <a:defRPr sz="2400"/>
            </a:pPr>
          </a:p>
          <a:p>
            <a:pPr lvl="1" marL="742950" indent="-285750">
              <a:spcBef>
                <a:spcPts val="500"/>
              </a:spcBef>
              <a:defRPr sz="2400">
                <a:solidFill>
                  <a:srgbClr val="24292E"/>
                </a:solidFill>
              </a:defRPr>
            </a:pPr>
            <a:r>
              <a:t>다른 페이지에서 변경 필요</a:t>
            </a:r>
          </a:p>
        </p:txBody>
      </p:sp>
      <p:sp>
        <p:nvSpPr>
          <p:cNvPr id="319" name="직선 연결선 7"/>
          <p:cNvSpPr/>
          <p:nvPr/>
        </p:nvSpPr>
        <p:spPr>
          <a:xfrm>
            <a:off x="0" y="1628799"/>
            <a:ext cx="9144000" cy="1"/>
          </a:xfrm>
          <a:prstGeom prst="line">
            <a:avLst/>
          </a:prstGeom>
          <a:ln w="12700">
            <a:solidFill>
              <a:srgbClr val="F1F1F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0" name="TextBox 16"/>
          <p:cNvSpPr txBox="1"/>
          <p:nvPr/>
        </p:nvSpPr>
        <p:spPr>
          <a:xfrm>
            <a:off x="297239" y="188639"/>
            <a:ext cx="156474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006BC9"/>
                </a:solidFill>
              </a:defRPr>
            </a:lvl1pPr>
          </a:lstStyle>
          <a:p>
            <a:pPr/>
            <a:r>
              <a:t>TELEPAY</a:t>
            </a:r>
          </a:p>
        </p:txBody>
      </p:sp>
      <p:sp>
        <p:nvSpPr>
          <p:cNvPr id="321" name="직선 연결선 17"/>
          <p:cNvSpPr/>
          <p:nvPr/>
        </p:nvSpPr>
        <p:spPr>
          <a:xfrm>
            <a:off x="0" y="764704"/>
            <a:ext cx="9144000" cy="1"/>
          </a:xfrm>
          <a:prstGeom prst="line">
            <a:avLst/>
          </a:prstGeom>
          <a:ln w="12700">
            <a:solidFill>
              <a:srgbClr val="F1F1F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2" name="직선 연결선 8"/>
          <p:cNvSpPr/>
          <p:nvPr/>
        </p:nvSpPr>
        <p:spPr>
          <a:xfrm>
            <a:off x="611875" y="3645024"/>
            <a:ext cx="4084591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3" name="직선 연결선 15"/>
          <p:cNvSpPr/>
          <p:nvPr/>
        </p:nvSpPr>
        <p:spPr>
          <a:xfrm>
            <a:off x="539866" y="3861048"/>
            <a:ext cx="1815376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4" name="직선 연결선 18"/>
          <p:cNvSpPr/>
          <p:nvPr/>
        </p:nvSpPr>
        <p:spPr>
          <a:xfrm>
            <a:off x="692266" y="4077072"/>
            <a:ext cx="2941177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5" name="직선 연결선 19"/>
          <p:cNvSpPr/>
          <p:nvPr/>
        </p:nvSpPr>
        <p:spPr>
          <a:xfrm>
            <a:off x="611875" y="4581128"/>
            <a:ext cx="3403826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6" name="직선 연결선 22"/>
          <p:cNvSpPr/>
          <p:nvPr/>
        </p:nvSpPr>
        <p:spPr>
          <a:xfrm>
            <a:off x="611874" y="5805263"/>
            <a:ext cx="4008951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7" name="직선 연결선 23"/>
          <p:cNvSpPr/>
          <p:nvPr/>
        </p:nvSpPr>
        <p:spPr>
          <a:xfrm>
            <a:off x="611874" y="6021287"/>
            <a:ext cx="1815376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8" name="오른쪽 화살표 14"/>
          <p:cNvSpPr/>
          <p:nvPr/>
        </p:nvSpPr>
        <p:spPr>
          <a:xfrm>
            <a:off x="4721178" y="5299411"/>
            <a:ext cx="531577" cy="25668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7F9FA"/>
          </a:solidFill>
          <a:ln w="12700">
            <a:solidFill>
              <a:srgbClr val="006BC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7F9FA"/>
                </a:solidFill>
              </a:defRPr>
            </a:pPr>
          </a:p>
        </p:txBody>
      </p:sp>
      <p:sp>
        <p:nvSpPr>
          <p:cNvPr id="329" name="직선 연결선 20"/>
          <p:cNvSpPr/>
          <p:nvPr/>
        </p:nvSpPr>
        <p:spPr>
          <a:xfrm>
            <a:off x="611560" y="2924943"/>
            <a:ext cx="4084591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30" name="직선 연결선 21"/>
          <p:cNvSpPr/>
          <p:nvPr/>
        </p:nvSpPr>
        <p:spPr>
          <a:xfrm>
            <a:off x="611560" y="3140967"/>
            <a:ext cx="4084591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31" name="TextBox 2"/>
          <p:cNvSpPr txBox="1"/>
          <p:nvPr/>
        </p:nvSpPr>
        <p:spPr>
          <a:xfrm>
            <a:off x="4187143" y="2445710"/>
            <a:ext cx="563131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해결</a:t>
            </a:r>
            <a:r>
              <a:t>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50000" t="8849" r="0" b="0"/>
          <a:stretch>
            <a:fillRect/>
          </a:stretch>
        </p:blipFill>
        <p:spPr>
          <a:xfrm rot="1253084">
            <a:off x="4701780" y="4245823"/>
            <a:ext cx="3600001" cy="184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50000" t="9856" r="621" b="0"/>
          <a:stretch>
            <a:fillRect/>
          </a:stretch>
        </p:blipFill>
        <p:spPr>
          <a:xfrm rot="850388">
            <a:off x="1251112" y="4057627"/>
            <a:ext cx="3600001" cy="1848396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제목 1"/>
          <p:cNvSpPr txBox="1"/>
          <p:nvPr>
            <p:ph type="title"/>
          </p:nvPr>
        </p:nvSpPr>
        <p:spPr>
          <a:xfrm>
            <a:off x="457200" y="701824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4292E"/>
                </a:solidFill>
              </a:defRPr>
            </a:lvl1pPr>
          </a:lstStyle>
          <a:p>
            <a:pPr/>
            <a:r>
              <a:t>추가 개선사항</a:t>
            </a:r>
          </a:p>
        </p:txBody>
      </p:sp>
      <p:sp>
        <p:nvSpPr>
          <p:cNvPr id="336" name="내용 개체 틀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24292E"/>
                </a:solidFill>
              </a:defRPr>
            </a:pPr>
            <a:r>
              <a:t>고객직접결제가 결제현황에 반영되지 않고</a:t>
            </a:r>
            <a:r>
              <a:t> </a:t>
            </a:r>
            <a:r>
              <a:t>카드결제에서 공란일 때만 반영됨</a:t>
            </a:r>
          </a:p>
        </p:txBody>
      </p:sp>
      <p:sp>
        <p:nvSpPr>
          <p:cNvPr id="337" name="직선 연결선 7"/>
          <p:cNvSpPr/>
          <p:nvPr/>
        </p:nvSpPr>
        <p:spPr>
          <a:xfrm>
            <a:off x="0" y="1628799"/>
            <a:ext cx="9144000" cy="1"/>
          </a:xfrm>
          <a:prstGeom prst="line">
            <a:avLst/>
          </a:prstGeom>
          <a:ln w="12700">
            <a:solidFill>
              <a:srgbClr val="F1F1F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38" name="TextBox 16"/>
          <p:cNvSpPr txBox="1"/>
          <p:nvPr/>
        </p:nvSpPr>
        <p:spPr>
          <a:xfrm>
            <a:off x="297239" y="188639"/>
            <a:ext cx="156474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006BC9"/>
                </a:solidFill>
              </a:defRPr>
            </a:lvl1pPr>
          </a:lstStyle>
          <a:p>
            <a:pPr/>
            <a:r>
              <a:t>TELEPAY</a:t>
            </a:r>
          </a:p>
        </p:txBody>
      </p:sp>
      <p:sp>
        <p:nvSpPr>
          <p:cNvPr id="339" name="직선 연결선 17"/>
          <p:cNvSpPr/>
          <p:nvPr/>
        </p:nvSpPr>
        <p:spPr>
          <a:xfrm>
            <a:off x="0" y="764704"/>
            <a:ext cx="9144000" cy="1"/>
          </a:xfrm>
          <a:prstGeom prst="line">
            <a:avLst/>
          </a:prstGeom>
          <a:ln w="12700">
            <a:solidFill>
              <a:srgbClr val="F1F1F1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50000" t="8849" r="0" b="0"/>
          <a:stretch>
            <a:fillRect/>
          </a:stretch>
        </p:blipFill>
        <p:spPr>
          <a:xfrm rot="1253084">
            <a:off x="4701780" y="4245823"/>
            <a:ext cx="3600001" cy="184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50000" t="9856" r="621" b="0"/>
          <a:stretch>
            <a:fillRect/>
          </a:stretch>
        </p:blipFill>
        <p:spPr>
          <a:xfrm rot="850388">
            <a:off x="1251112" y="4057627"/>
            <a:ext cx="3600001" cy="1848396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제목 6"/>
          <p:cNvSpPr txBox="1"/>
          <p:nvPr>
            <p:ph type="title"/>
          </p:nvPr>
        </p:nvSpPr>
        <p:spPr>
          <a:xfrm>
            <a:off x="539551" y="620687"/>
            <a:ext cx="8229601" cy="114300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24292E"/>
                </a:solidFill>
              </a:defRPr>
            </a:pPr>
            <a:r>
              <a:t>변경 전</a:t>
            </a:r>
            <a:r>
              <a:t>/</a:t>
            </a:r>
            <a:r>
              <a:t>후 비교</a:t>
            </a:r>
          </a:p>
        </p:txBody>
      </p:sp>
      <p:sp>
        <p:nvSpPr>
          <p:cNvPr id="105" name="텍스트 개체 틀 8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BC9"/>
                </a:solidFill>
              </a:defRPr>
            </a:lvl1pPr>
          </a:lstStyle>
          <a:p>
            <a:pPr/>
            <a:r>
              <a:t>변경 전</a:t>
            </a:r>
          </a:p>
        </p:txBody>
      </p:sp>
      <p:sp>
        <p:nvSpPr>
          <p:cNvPr id="106" name="텍스트 개체 틀 10"/>
          <p:cNvSpPr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500"/>
              </a:spcBef>
              <a:buSzTx/>
              <a:buFontTx/>
              <a:buNone/>
              <a:defRPr b="1" sz="2400">
                <a:solidFill>
                  <a:srgbClr val="006BC9"/>
                </a:solidFill>
              </a:defRPr>
            </a:lvl1pPr>
          </a:lstStyle>
          <a:p>
            <a:pPr/>
            <a:r>
              <a:t>수정 후</a:t>
            </a:r>
          </a:p>
        </p:txBody>
      </p:sp>
      <p:sp>
        <p:nvSpPr>
          <p:cNvPr id="107" name="직선 연결선 5"/>
          <p:cNvSpPr/>
          <p:nvPr/>
        </p:nvSpPr>
        <p:spPr>
          <a:xfrm>
            <a:off x="683568" y="2731367"/>
            <a:ext cx="7776000" cy="1"/>
          </a:xfrm>
          <a:prstGeom prst="line">
            <a:avLst/>
          </a:prstGeom>
          <a:ln w="12700">
            <a:solidFill>
              <a:srgbClr val="F1F1F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8" name="직선 연결선 7"/>
          <p:cNvSpPr/>
          <p:nvPr/>
        </p:nvSpPr>
        <p:spPr>
          <a:xfrm>
            <a:off x="0" y="1628799"/>
            <a:ext cx="9144000" cy="1"/>
          </a:xfrm>
          <a:prstGeom prst="line">
            <a:avLst/>
          </a:prstGeom>
          <a:ln w="12700">
            <a:solidFill>
              <a:srgbClr val="F1F1F1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09" name="내용 개체 틀 12" descr="내용 개체 틀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45023" y="2674041"/>
            <a:ext cx="4483933" cy="327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TextBox 16"/>
          <p:cNvSpPr txBox="1"/>
          <p:nvPr/>
        </p:nvSpPr>
        <p:spPr>
          <a:xfrm>
            <a:off x="297239" y="188639"/>
            <a:ext cx="156474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006BC9"/>
                </a:solidFill>
              </a:defRPr>
            </a:lvl1pPr>
          </a:lstStyle>
          <a:p>
            <a:pPr/>
            <a:r>
              <a:t>TELEPAY</a:t>
            </a:r>
          </a:p>
        </p:txBody>
      </p:sp>
      <p:sp>
        <p:nvSpPr>
          <p:cNvPr id="111" name="직선 연결선 17"/>
          <p:cNvSpPr/>
          <p:nvPr/>
        </p:nvSpPr>
        <p:spPr>
          <a:xfrm>
            <a:off x="0" y="764704"/>
            <a:ext cx="9144000" cy="1"/>
          </a:xfrm>
          <a:prstGeom prst="line">
            <a:avLst/>
          </a:prstGeom>
          <a:ln w="12700">
            <a:solidFill>
              <a:srgbClr val="F1F1F1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12" name="그림 1" descr="그림 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8018" y="2696232"/>
            <a:ext cx="4393021" cy="327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50000" t="8849" r="0" b="0"/>
          <a:stretch>
            <a:fillRect/>
          </a:stretch>
        </p:blipFill>
        <p:spPr>
          <a:xfrm rot="1253084">
            <a:off x="4701780" y="4245823"/>
            <a:ext cx="3600001" cy="184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50000" t="9856" r="621" b="0"/>
          <a:stretch>
            <a:fillRect/>
          </a:stretch>
        </p:blipFill>
        <p:spPr>
          <a:xfrm rot="850388">
            <a:off x="1251112" y="4057627"/>
            <a:ext cx="3600001" cy="1848396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제목 6"/>
          <p:cNvSpPr txBox="1"/>
          <p:nvPr>
            <p:ph type="title"/>
          </p:nvPr>
        </p:nvSpPr>
        <p:spPr>
          <a:xfrm>
            <a:off x="539551" y="620687"/>
            <a:ext cx="8229601" cy="114300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24292E"/>
                </a:solidFill>
              </a:defRPr>
            </a:pPr>
            <a:r>
              <a:t>수정 전</a:t>
            </a:r>
            <a:r>
              <a:t>/</a:t>
            </a:r>
            <a:r>
              <a:t>후 비교</a:t>
            </a:r>
          </a:p>
        </p:txBody>
      </p:sp>
      <p:sp>
        <p:nvSpPr>
          <p:cNvPr id="117" name="텍스트 개체 틀 8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BC9"/>
                </a:solidFill>
              </a:defRPr>
            </a:lvl1pPr>
          </a:lstStyle>
          <a:p>
            <a:pPr/>
            <a:r>
              <a:t>수정 전</a:t>
            </a:r>
          </a:p>
        </p:txBody>
      </p:sp>
      <p:sp>
        <p:nvSpPr>
          <p:cNvPr id="118" name="텍스트 개체 틀 10"/>
          <p:cNvSpPr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500"/>
              </a:spcBef>
              <a:buSzTx/>
              <a:buFontTx/>
              <a:buNone/>
              <a:defRPr b="1" sz="2400">
                <a:solidFill>
                  <a:srgbClr val="006BC9"/>
                </a:solidFill>
              </a:defRPr>
            </a:lvl1pPr>
          </a:lstStyle>
          <a:p>
            <a:pPr/>
            <a:r>
              <a:t>수정 후</a:t>
            </a:r>
          </a:p>
        </p:txBody>
      </p:sp>
      <p:sp>
        <p:nvSpPr>
          <p:cNvPr id="119" name="직선 연결선 5"/>
          <p:cNvSpPr/>
          <p:nvPr/>
        </p:nvSpPr>
        <p:spPr>
          <a:xfrm>
            <a:off x="683568" y="2731367"/>
            <a:ext cx="7776000" cy="1"/>
          </a:xfrm>
          <a:prstGeom prst="line">
            <a:avLst/>
          </a:prstGeom>
          <a:ln w="12700">
            <a:solidFill>
              <a:srgbClr val="F1F1F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0" name="직선 연결선 7"/>
          <p:cNvSpPr/>
          <p:nvPr/>
        </p:nvSpPr>
        <p:spPr>
          <a:xfrm>
            <a:off x="0" y="1628799"/>
            <a:ext cx="9144000" cy="1"/>
          </a:xfrm>
          <a:prstGeom prst="line">
            <a:avLst/>
          </a:prstGeom>
          <a:ln w="12700">
            <a:solidFill>
              <a:srgbClr val="F1F1F1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21" name="내용 개체 틀 14" descr="내용 개체 틀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983" y="2694134"/>
            <a:ext cx="4544018" cy="327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내용 개체 틀 12" descr="내용 개체 틀 1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45023" y="2674041"/>
            <a:ext cx="4483933" cy="327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TextBox 16"/>
          <p:cNvSpPr txBox="1"/>
          <p:nvPr/>
        </p:nvSpPr>
        <p:spPr>
          <a:xfrm>
            <a:off x="297239" y="188639"/>
            <a:ext cx="156474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006BC9"/>
                </a:solidFill>
              </a:defRPr>
            </a:lvl1pPr>
          </a:lstStyle>
          <a:p>
            <a:pPr/>
            <a:r>
              <a:t>TELEPAY</a:t>
            </a:r>
          </a:p>
        </p:txBody>
      </p:sp>
      <p:sp>
        <p:nvSpPr>
          <p:cNvPr id="124" name="직선 연결선 17"/>
          <p:cNvSpPr/>
          <p:nvPr/>
        </p:nvSpPr>
        <p:spPr>
          <a:xfrm>
            <a:off x="0" y="764704"/>
            <a:ext cx="9144000" cy="1"/>
          </a:xfrm>
          <a:prstGeom prst="line">
            <a:avLst/>
          </a:prstGeom>
          <a:ln w="12700">
            <a:solidFill>
              <a:srgbClr val="F1F1F1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50000" t="8849" r="0" b="0"/>
          <a:stretch>
            <a:fillRect/>
          </a:stretch>
        </p:blipFill>
        <p:spPr>
          <a:xfrm rot="1253084">
            <a:off x="4701780" y="4245823"/>
            <a:ext cx="3600001" cy="184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50000" t="9856" r="621" b="0"/>
          <a:stretch>
            <a:fillRect/>
          </a:stretch>
        </p:blipFill>
        <p:spPr>
          <a:xfrm rot="850388">
            <a:off x="1251112" y="4057627"/>
            <a:ext cx="3600001" cy="1848396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제목 6"/>
          <p:cNvSpPr txBox="1"/>
          <p:nvPr>
            <p:ph type="title"/>
          </p:nvPr>
        </p:nvSpPr>
        <p:spPr>
          <a:xfrm>
            <a:off x="539551" y="620687"/>
            <a:ext cx="8229601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4292E"/>
                </a:solidFill>
              </a:defRPr>
            </a:lvl1pPr>
          </a:lstStyle>
          <a:p>
            <a:pPr/>
            <a:r>
              <a:t>디자인 비교</a:t>
            </a:r>
          </a:p>
        </p:txBody>
      </p:sp>
      <p:sp>
        <p:nvSpPr>
          <p:cNvPr id="129" name="텍스트 개체 틀 8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BC9"/>
                </a:solidFill>
              </a:defRPr>
            </a:lvl1pPr>
          </a:lstStyle>
          <a:p>
            <a:pPr/>
            <a:r>
              <a:t>디자인</a:t>
            </a:r>
          </a:p>
        </p:txBody>
      </p:sp>
      <p:sp>
        <p:nvSpPr>
          <p:cNvPr id="130" name="텍스트 개체 틀 10"/>
          <p:cNvSpPr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500"/>
              </a:spcBef>
              <a:buSzTx/>
              <a:buFontTx/>
              <a:buNone/>
              <a:defRPr b="1" sz="2400">
                <a:solidFill>
                  <a:srgbClr val="006BC9"/>
                </a:solidFill>
              </a:defRPr>
            </a:lvl1pPr>
          </a:lstStyle>
          <a:p>
            <a:pPr/>
            <a:r>
              <a:t>수정 후</a:t>
            </a:r>
          </a:p>
        </p:txBody>
      </p:sp>
      <p:sp>
        <p:nvSpPr>
          <p:cNvPr id="131" name="직선 연결선 5"/>
          <p:cNvSpPr/>
          <p:nvPr/>
        </p:nvSpPr>
        <p:spPr>
          <a:xfrm>
            <a:off x="683568" y="2731367"/>
            <a:ext cx="7776000" cy="1"/>
          </a:xfrm>
          <a:prstGeom prst="line">
            <a:avLst/>
          </a:prstGeom>
          <a:ln w="12700">
            <a:solidFill>
              <a:srgbClr val="F1F1F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2" name="직선 연결선 7"/>
          <p:cNvSpPr/>
          <p:nvPr/>
        </p:nvSpPr>
        <p:spPr>
          <a:xfrm>
            <a:off x="0" y="1628799"/>
            <a:ext cx="9144000" cy="1"/>
          </a:xfrm>
          <a:prstGeom prst="line">
            <a:avLst/>
          </a:prstGeom>
          <a:ln w="12700">
            <a:solidFill>
              <a:srgbClr val="F1F1F1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33" name="내용 개체 틀 12" descr="내용 개체 틀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45023" y="2674041"/>
            <a:ext cx="4483933" cy="327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TextBox 16"/>
          <p:cNvSpPr txBox="1"/>
          <p:nvPr/>
        </p:nvSpPr>
        <p:spPr>
          <a:xfrm>
            <a:off x="297239" y="188639"/>
            <a:ext cx="156474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006BC9"/>
                </a:solidFill>
              </a:defRPr>
            </a:lvl1pPr>
          </a:lstStyle>
          <a:p>
            <a:pPr/>
            <a:r>
              <a:t>TELEPAY</a:t>
            </a:r>
          </a:p>
        </p:txBody>
      </p:sp>
      <p:sp>
        <p:nvSpPr>
          <p:cNvPr id="135" name="직선 연결선 17"/>
          <p:cNvSpPr/>
          <p:nvPr/>
        </p:nvSpPr>
        <p:spPr>
          <a:xfrm>
            <a:off x="0" y="764704"/>
            <a:ext cx="9144000" cy="1"/>
          </a:xfrm>
          <a:prstGeom prst="line">
            <a:avLst/>
          </a:prstGeom>
          <a:ln w="12700">
            <a:solidFill>
              <a:srgbClr val="F1F1F1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36" name="telepay-디자인-현금결제.PNG" descr="telepay-디자인-현금결제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6504" y="2672719"/>
            <a:ext cx="4344022" cy="32786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50000" t="8849" r="0" b="0"/>
          <a:stretch>
            <a:fillRect/>
          </a:stretch>
        </p:blipFill>
        <p:spPr>
          <a:xfrm rot="1253084">
            <a:off x="4701780" y="4245823"/>
            <a:ext cx="3600001" cy="184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50000" t="9856" r="621" b="0"/>
          <a:stretch>
            <a:fillRect/>
          </a:stretch>
        </p:blipFill>
        <p:spPr>
          <a:xfrm rot="850388">
            <a:off x="1251112" y="4057627"/>
            <a:ext cx="3600001" cy="18483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그림 11" descr="그림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79711" y="1625162"/>
            <a:ext cx="7164290" cy="5229932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제목 1"/>
          <p:cNvSpPr txBox="1"/>
          <p:nvPr>
            <p:ph type="title"/>
          </p:nvPr>
        </p:nvSpPr>
        <p:spPr>
          <a:xfrm>
            <a:off x="457200" y="692695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4292E"/>
                </a:solidFill>
              </a:defRPr>
            </a:lvl1pPr>
          </a:lstStyle>
          <a:p>
            <a:pPr/>
            <a:r>
              <a:t>수정 요청사항</a:t>
            </a:r>
          </a:p>
        </p:txBody>
      </p:sp>
      <p:sp>
        <p:nvSpPr>
          <p:cNvPr id="142" name="직선 연결선 7"/>
          <p:cNvSpPr/>
          <p:nvPr/>
        </p:nvSpPr>
        <p:spPr>
          <a:xfrm>
            <a:off x="0" y="1628799"/>
            <a:ext cx="9144000" cy="1"/>
          </a:xfrm>
          <a:prstGeom prst="line">
            <a:avLst/>
          </a:prstGeom>
          <a:ln w="12700">
            <a:solidFill>
              <a:srgbClr val="F1F1F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3" name="TextBox 16"/>
          <p:cNvSpPr txBox="1"/>
          <p:nvPr/>
        </p:nvSpPr>
        <p:spPr>
          <a:xfrm>
            <a:off x="297239" y="188639"/>
            <a:ext cx="156474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006BC9"/>
                </a:solidFill>
              </a:defRPr>
            </a:lvl1pPr>
          </a:lstStyle>
          <a:p>
            <a:pPr/>
            <a:r>
              <a:t>TELEPAY</a:t>
            </a:r>
          </a:p>
        </p:txBody>
      </p:sp>
      <p:sp>
        <p:nvSpPr>
          <p:cNvPr id="144" name="직선 연결선 17"/>
          <p:cNvSpPr/>
          <p:nvPr/>
        </p:nvSpPr>
        <p:spPr>
          <a:xfrm>
            <a:off x="0" y="764704"/>
            <a:ext cx="9144000" cy="1"/>
          </a:xfrm>
          <a:prstGeom prst="line">
            <a:avLst/>
          </a:prstGeom>
          <a:ln w="12700">
            <a:solidFill>
              <a:srgbClr val="F1F1F1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49" name="설명선 2 4"/>
          <p:cNvGrpSpPr/>
          <p:nvPr/>
        </p:nvGrpSpPr>
        <p:grpSpPr>
          <a:xfrm>
            <a:off x="-1" y="2849207"/>
            <a:ext cx="1982822" cy="1099874"/>
            <a:chOff x="0" y="0"/>
            <a:chExt cx="1982821" cy="1099872"/>
          </a:xfrm>
        </p:grpSpPr>
        <p:grpSp>
          <p:nvGrpSpPr>
            <p:cNvPr id="147" name="그룹화"/>
            <p:cNvGrpSpPr/>
            <p:nvPr/>
          </p:nvGrpSpPr>
          <p:grpSpPr>
            <a:xfrm>
              <a:off x="-1" y="0"/>
              <a:ext cx="1982822" cy="1099873"/>
              <a:chOff x="0" y="0"/>
              <a:chExt cx="1982821" cy="1099872"/>
            </a:xfrm>
          </p:grpSpPr>
          <p:sp>
            <p:nvSpPr>
              <p:cNvPr id="145" name="직사각형"/>
              <p:cNvSpPr/>
              <p:nvPr/>
            </p:nvSpPr>
            <p:spPr>
              <a:xfrm flipH="1">
                <a:off x="-1" y="0"/>
                <a:ext cx="1547666" cy="109987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6BC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solidFill>
                      <a:srgbClr val="006BC9"/>
                    </a:solidFill>
                  </a:defRPr>
                </a:pPr>
              </a:p>
            </p:txBody>
          </p:sp>
          <p:sp>
            <p:nvSpPr>
              <p:cNvPr id="146" name="선"/>
              <p:cNvSpPr/>
              <p:nvPr/>
            </p:nvSpPr>
            <p:spPr>
              <a:xfrm flipH="1">
                <a:off x="1543624" y="351331"/>
                <a:ext cx="439197" cy="3323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1168" y="393"/>
                    </a:lnTo>
                    <a:lnTo>
                      <a:pt x="0" y="21600"/>
                    </a:lnTo>
                  </a:path>
                </a:pathLst>
              </a:custGeom>
              <a:noFill/>
              <a:ln w="12700" cap="flat">
                <a:solidFill>
                  <a:srgbClr val="006BC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solidFill>
                      <a:srgbClr val="006BC9"/>
                    </a:solidFill>
                  </a:defRPr>
                </a:pPr>
              </a:p>
            </p:txBody>
          </p:sp>
        </p:grpSp>
        <p:sp>
          <p:nvSpPr>
            <p:cNvPr id="148" name="전체 사이즈와…"/>
            <p:cNvSpPr txBox="1"/>
            <p:nvPr/>
          </p:nvSpPr>
          <p:spPr>
            <a:xfrm>
              <a:off x="52069" y="53742"/>
              <a:ext cx="1443526" cy="9923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solidFill>
                    <a:srgbClr val="006BC9"/>
                  </a:solidFill>
                </a:defRPr>
              </a:pPr>
              <a:r>
                <a:t>전체 사이즈와 </a:t>
              </a:r>
            </a:p>
            <a:p>
              <a:pPr algn="ctr">
                <a:defRPr sz="1400">
                  <a:solidFill>
                    <a:srgbClr val="006BC9"/>
                  </a:solidFill>
                </a:defRPr>
              </a:pPr>
              <a:r>
                <a:t>상품 크기 조정</a:t>
              </a:r>
            </a:p>
            <a:p>
              <a:pPr algn="ctr">
                <a:defRPr sz="1400">
                  <a:solidFill>
                    <a:srgbClr val="006BC9"/>
                  </a:solidFill>
                </a:defRPr>
              </a:pPr>
              <a:r>
                <a:t>해서 리스트 여백 없앰</a:t>
              </a:r>
            </a:p>
          </p:txBody>
        </p:sp>
      </p:grpSp>
      <p:sp>
        <p:nvSpPr>
          <p:cNvPr id="150" name="직사각형 9"/>
          <p:cNvSpPr/>
          <p:nvPr/>
        </p:nvSpPr>
        <p:spPr>
          <a:xfrm>
            <a:off x="1691679" y="2132856"/>
            <a:ext cx="7452322" cy="720081"/>
          </a:xfrm>
          <a:prstGeom prst="rect">
            <a:avLst/>
          </a:prstGeom>
          <a:ln w="12700">
            <a:solidFill>
              <a:srgbClr val="006BC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7F9FA"/>
                </a:solidFill>
              </a:defRPr>
            </a:pPr>
          </a:p>
        </p:txBody>
      </p:sp>
      <p:grpSp>
        <p:nvGrpSpPr>
          <p:cNvPr id="155" name="설명선 2 18"/>
          <p:cNvGrpSpPr/>
          <p:nvPr/>
        </p:nvGrpSpPr>
        <p:grpSpPr>
          <a:xfrm>
            <a:off x="6256223" y="583283"/>
            <a:ext cx="2082569" cy="1580081"/>
            <a:chOff x="0" y="0"/>
            <a:chExt cx="2082568" cy="1580079"/>
          </a:xfrm>
        </p:grpSpPr>
        <p:grpSp>
          <p:nvGrpSpPr>
            <p:cNvPr id="153" name="그룹화"/>
            <p:cNvGrpSpPr/>
            <p:nvPr/>
          </p:nvGrpSpPr>
          <p:grpSpPr>
            <a:xfrm>
              <a:off x="-1" y="0"/>
              <a:ext cx="2082569" cy="1580080"/>
              <a:chOff x="0" y="0"/>
              <a:chExt cx="2082568" cy="1580079"/>
            </a:xfrm>
          </p:grpSpPr>
          <p:sp>
            <p:nvSpPr>
              <p:cNvPr id="151" name="직사각형"/>
              <p:cNvSpPr/>
              <p:nvPr/>
            </p:nvSpPr>
            <p:spPr>
              <a:xfrm flipH="1">
                <a:off x="-1" y="0"/>
                <a:ext cx="1547666" cy="15121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6BC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solidFill>
                      <a:srgbClr val="006BC9"/>
                    </a:solidFill>
                  </a:defRPr>
                </a:pPr>
              </a:p>
            </p:txBody>
          </p:sp>
          <p:sp>
            <p:nvSpPr>
              <p:cNvPr id="152" name="선"/>
              <p:cNvSpPr/>
              <p:nvPr/>
            </p:nvSpPr>
            <p:spPr>
              <a:xfrm flipH="1">
                <a:off x="1543624" y="483032"/>
                <a:ext cx="538944" cy="1097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099" y="164"/>
                    </a:lnTo>
                    <a:lnTo>
                      <a:pt x="0" y="21600"/>
                    </a:lnTo>
                  </a:path>
                </a:pathLst>
              </a:custGeom>
              <a:noFill/>
              <a:ln w="12700" cap="flat">
                <a:solidFill>
                  <a:srgbClr val="006BC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solidFill>
                      <a:srgbClr val="006BC9"/>
                    </a:solidFill>
                  </a:defRPr>
                </a:pPr>
              </a:p>
            </p:txBody>
          </p:sp>
        </p:grpSp>
        <p:sp>
          <p:nvSpPr>
            <p:cNvPr id="154" name="주소 너비 키우고 고객검색과…"/>
            <p:cNvSpPr txBox="1"/>
            <p:nvPr/>
          </p:nvSpPr>
          <p:spPr>
            <a:xfrm>
              <a:off x="52069" y="253664"/>
              <a:ext cx="1443526" cy="1004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solidFill>
                    <a:srgbClr val="006BC9"/>
                  </a:solidFill>
                </a:defRPr>
              </a:pPr>
              <a:r>
                <a:t>주소 너비 키우고 고객검색과 </a:t>
              </a:r>
            </a:p>
            <a:p>
              <a:pPr algn="ctr">
                <a:defRPr sz="1400">
                  <a:solidFill>
                    <a:srgbClr val="006BC9"/>
                  </a:solidFill>
                </a:defRPr>
              </a:pPr>
              <a:r>
                <a:t>고객정보 위치를 분리해서 재배치함</a:t>
              </a:r>
            </a:p>
          </p:txBody>
        </p:sp>
      </p:grpSp>
      <p:sp>
        <p:nvSpPr>
          <p:cNvPr id="156" name="직사각형 19"/>
          <p:cNvSpPr/>
          <p:nvPr/>
        </p:nvSpPr>
        <p:spPr>
          <a:xfrm>
            <a:off x="8388423" y="5805263"/>
            <a:ext cx="502396" cy="288034"/>
          </a:xfrm>
          <a:prstGeom prst="rect">
            <a:avLst/>
          </a:prstGeom>
          <a:ln w="12700">
            <a:solidFill>
              <a:srgbClr val="006BC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7F9FA"/>
                </a:solidFill>
              </a:defRPr>
            </a:pPr>
          </a:p>
        </p:txBody>
      </p:sp>
      <p:grpSp>
        <p:nvGrpSpPr>
          <p:cNvPr id="161" name="설명선 2 20"/>
          <p:cNvGrpSpPr/>
          <p:nvPr/>
        </p:nvGrpSpPr>
        <p:grpSpPr>
          <a:xfrm>
            <a:off x="7308304" y="5445223"/>
            <a:ext cx="1210510" cy="338589"/>
            <a:chOff x="0" y="0"/>
            <a:chExt cx="1210508" cy="338588"/>
          </a:xfrm>
        </p:grpSpPr>
        <p:grpSp>
          <p:nvGrpSpPr>
            <p:cNvPr id="159" name="그룹화"/>
            <p:cNvGrpSpPr/>
            <p:nvPr/>
          </p:nvGrpSpPr>
          <p:grpSpPr>
            <a:xfrm>
              <a:off x="0" y="0"/>
              <a:ext cx="1210509" cy="338589"/>
              <a:chOff x="0" y="0"/>
              <a:chExt cx="1210508" cy="338588"/>
            </a:xfrm>
          </p:grpSpPr>
          <p:sp>
            <p:nvSpPr>
              <p:cNvPr id="157" name="직사각형"/>
              <p:cNvSpPr/>
              <p:nvPr/>
            </p:nvSpPr>
            <p:spPr>
              <a:xfrm flipH="1">
                <a:off x="0" y="0"/>
                <a:ext cx="899593" cy="32403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6BC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solidFill>
                      <a:srgbClr val="006BC9"/>
                    </a:solidFill>
                  </a:defRPr>
                </a:pPr>
              </a:p>
            </p:txBody>
          </p:sp>
          <p:sp>
            <p:nvSpPr>
              <p:cNvPr id="158" name="선"/>
              <p:cNvSpPr/>
              <p:nvPr/>
            </p:nvSpPr>
            <p:spPr>
              <a:xfrm flipH="1">
                <a:off x="897243" y="103507"/>
                <a:ext cx="313266" cy="2350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099" y="164"/>
                    </a:lnTo>
                    <a:lnTo>
                      <a:pt x="0" y="21600"/>
                    </a:lnTo>
                  </a:path>
                </a:pathLst>
              </a:custGeom>
              <a:noFill/>
              <a:ln w="12700" cap="flat">
                <a:solidFill>
                  <a:srgbClr val="006BC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solidFill>
                      <a:srgbClr val="006BC9"/>
                    </a:solidFill>
                  </a:defRPr>
                </a:pPr>
              </a:p>
            </p:txBody>
          </p:sp>
        </p:grpSp>
        <p:sp>
          <p:nvSpPr>
            <p:cNvPr id="160" name="컬러 변경"/>
            <p:cNvSpPr txBox="1"/>
            <p:nvPr/>
          </p:nvSpPr>
          <p:spPr>
            <a:xfrm>
              <a:off x="52070" y="2123"/>
              <a:ext cx="795453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006BC9"/>
                  </a:solidFill>
                </a:defRPr>
              </a:lvl1pPr>
            </a:lstStyle>
            <a:p>
              <a:pPr/>
              <a:r>
                <a:t>컬러 변경</a:t>
              </a:r>
            </a:p>
          </p:txBody>
        </p:sp>
      </p:grpSp>
      <p:sp>
        <p:nvSpPr>
          <p:cNvPr id="162" name="직사각형 23"/>
          <p:cNvSpPr/>
          <p:nvPr/>
        </p:nvSpPr>
        <p:spPr>
          <a:xfrm>
            <a:off x="2142293" y="6669360"/>
            <a:ext cx="4359488" cy="144017"/>
          </a:xfrm>
          <a:prstGeom prst="rect">
            <a:avLst/>
          </a:prstGeom>
          <a:ln w="12700">
            <a:solidFill>
              <a:srgbClr val="006BC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7F9FA"/>
                </a:solidFill>
              </a:defRPr>
            </a:pPr>
          </a:p>
        </p:txBody>
      </p:sp>
      <p:grpSp>
        <p:nvGrpSpPr>
          <p:cNvPr id="167" name="설명선 2 24"/>
          <p:cNvGrpSpPr/>
          <p:nvPr/>
        </p:nvGrpSpPr>
        <p:grpSpPr>
          <a:xfrm>
            <a:off x="899592" y="6388544"/>
            <a:ext cx="1323288" cy="324037"/>
            <a:chOff x="0" y="0"/>
            <a:chExt cx="1323287" cy="324036"/>
          </a:xfrm>
        </p:grpSpPr>
        <p:grpSp>
          <p:nvGrpSpPr>
            <p:cNvPr id="165" name="그룹화"/>
            <p:cNvGrpSpPr/>
            <p:nvPr/>
          </p:nvGrpSpPr>
          <p:grpSpPr>
            <a:xfrm>
              <a:off x="0" y="0"/>
              <a:ext cx="1323288" cy="324037"/>
              <a:chOff x="0" y="0"/>
              <a:chExt cx="1323287" cy="324036"/>
            </a:xfrm>
          </p:grpSpPr>
          <p:sp>
            <p:nvSpPr>
              <p:cNvPr id="163" name="직사각형"/>
              <p:cNvSpPr/>
              <p:nvPr/>
            </p:nvSpPr>
            <p:spPr>
              <a:xfrm flipH="1">
                <a:off x="0" y="0"/>
                <a:ext cx="1008113" cy="32403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6BC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solidFill>
                      <a:srgbClr val="006BC9"/>
                    </a:solidFill>
                  </a:defRPr>
                </a:pPr>
              </a:p>
            </p:txBody>
          </p:sp>
          <p:sp>
            <p:nvSpPr>
              <p:cNvPr id="164" name="선"/>
              <p:cNvSpPr/>
              <p:nvPr/>
            </p:nvSpPr>
            <p:spPr>
              <a:xfrm flipH="1">
                <a:off x="1005480" y="103507"/>
                <a:ext cx="317808" cy="1852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2210" y="208"/>
                    </a:lnTo>
                    <a:lnTo>
                      <a:pt x="0" y="21600"/>
                    </a:lnTo>
                  </a:path>
                </a:pathLst>
              </a:custGeom>
              <a:noFill/>
              <a:ln w="12700" cap="flat">
                <a:solidFill>
                  <a:srgbClr val="006BC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solidFill>
                      <a:srgbClr val="006BC9"/>
                    </a:solidFill>
                  </a:defRPr>
                </a:pPr>
              </a:p>
            </p:txBody>
          </p:sp>
        </p:grpSp>
        <p:sp>
          <p:nvSpPr>
            <p:cNvPr id="166" name="투명도 0"/>
            <p:cNvSpPr txBox="1"/>
            <p:nvPr/>
          </p:nvSpPr>
          <p:spPr>
            <a:xfrm>
              <a:off x="52069" y="2123"/>
              <a:ext cx="903974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solidFill>
                    <a:srgbClr val="006BC9"/>
                  </a:solidFill>
                </a:defRPr>
              </a:pPr>
              <a:r>
                <a:t>투명도 </a:t>
              </a:r>
              <a:r>
                <a:t>0</a:t>
              </a:r>
            </a:p>
          </p:txBody>
        </p:sp>
      </p:grpSp>
      <p:grpSp>
        <p:nvGrpSpPr>
          <p:cNvPr id="172" name="설명선 2 26"/>
          <p:cNvGrpSpPr/>
          <p:nvPr/>
        </p:nvGrpSpPr>
        <p:grpSpPr>
          <a:xfrm>
            <a:off x="2699791" y="4239037"/>
            <a:ext cx="2082569" cy="1220739"/>
            <a:chOff x="0" y="0"/>
            <a:chExt cx="2082568" cy="1220738"/>
          </a:xfrm>
        </p:grpSpPr>
        <p:grpSp>
          <p:nvGrpSpPr>
            <p:cNvPr id="170" name="그룹화"/>
            <p:cNvGrpSpPr/>
            <p:nvPr/>
          </p:nvGrpSpPr>
          <p:grpSpPr>
            <a:xfrm>
              <a:off x="-1" y="60432"/>
              <a:ext cx="2082569" cy="1099874"/>
              <a:chOff x="0" y="0"/>
              <a:chExt cx="2082568" cy="1099872"/>
            </a:xfrm>
          </p:grpSpPr>
          <p:sp>
            <p:nvSpPr>
              <p:cNvPr id="168" name="직사각형"/>
              <p:cNvSpPr/>
              <p:nvPr/>
            </p:nvSpPr>
            <p:spPr>
              <a:xfrm flipH="1">
                <a:off x="-1" y="0"/>
                <a:ext cx="1547666" cy="109987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6BC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solidFill>
                      <a:srgbClr val="006BC9"/>
                    </a:solidFill>
                  </a:defRPr>
                </a:pPr>
              </a:p>
            </p:txBody>
          </p:sp>
          <p:sp>
            <p:nvSpPr>
              <p:cNvPr id="169" name="선"/>
              <p:cNvSpPr/>
              <p:nvPr/>
            </p:nvSpPr>
            <p:spPr>
              <a:xfrm flipH="1">
                <a:off x="1543624" y="351331"/>
                <a:ext cx="538944" cy="5401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099" y="242"/>
                    </a:lnTo>
                    <a:lnTo>
                      <a:pt x="0" y="21600"/>
                    </a:lnTo>
                  </a:path>
                </a:pathLst>
              </a:custGeom>
              <a:noFill/>
              <a:ln w="12700" cap="flat">
                <a:solidFill>
                  <a:srgbClr val="006BC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solidFill>
                      <a:srgbClr val="006BC9"/>
                    </a:solidFill>
                  </a:defRPr>
                </a:pPr>
              </a:p>
            </p:txBody>
          </p:sp>
        </p:grpSp>
        <p:sp>
          <p:nvSpPr>
            <p:cNvPr id="171" name="Title부분 버튼과 구분 되게 변경 – Telepay 다른…"/>
            <p:cNvSpPr txBox="1"/>
            <p:nvPr/>
          </p:nvSpPr>
          <p:spPr>
            <a:xfrm>
              <a:off x="52069" y="0"/>
              <a:ext cx="1443526" cy="1220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solidFill>
                    <a:srgbClr val="006BC9"/>
                  </a:solidFill>
                </a:defRPr>
              </a:pPr>
              <a:r>
                <a:t>Title</a:t>
              </a:r>
              <a:r>
                <a:t>부분 버튼과 구분 되게 변경 </a:t>
              </a:r>
              <a:r>
                <a:t>– Telepay </a:t>
              </a:r>
              <a:r>
                <a:t>다른 </a:t>
              </a:r>
            </a:p>
            <a:p>
              <a:pPr algn="ctr">
                <a:defRPr sz="1400">
                  <a:solidFill>
                    <a:srgbClr val="006BC9"/>
                  </a:solidFill>
                </a:defRPr>
              </a:pPr>
              <a:r>
                <a:t>디자인과 비슷하게 참고함</a:t>
              </a:r>
            </a:p>
          </p:txBody>
        </p:sp>
      </p:grpSp>
      <p:sp>
        <p:nvSpPr>
          <p:cNvPr id="173" name="직사각형 27"/>
          <p:cNvSpPr/>
          <p:nvPr/>
        </p:nvSpPr>
        <p:spPr>
          <a:xfrm>
            <a:off x="6444207" y="2780929"/>
            <a:ext cx="792089" cy="3240361"/>
          </a:xfrm>
          <a:prstGeom prst="rect">
            <a:avLst/>
          </a:prstGeom>
          <a:ln w="12700">
            <a:solidFill>
              <a:srgbClr val="006BC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7F9FA"/>
                </a:solidFill>
              </a:defRPr>
            </a:pPr>
          </a:p>
        </p:txBody>
      </p:sp>
      <p:grpSp>
        <p:nvGrpSpPr>
          <p:cNvPr id="178" name="설명선 2 28"/>
          <p:cNvGrpSpPr/>
          <p:nvPr/>
        </p:nvGrpSpPr>
        <p:grpSpPr>
          <a:xfrm>
            <a:off x="7241448" y="2957061"/>
            <a:ext cx="1795048" cy="1264027"/>
            <a:chOff x="0" y="0"/>
            <a:chExt cx="1795047" cy="1264026"/>
          </a:xfrm>
        </p:grpSpPr>
        <p:grpSp>
          <p:nvGrpSpPr>
            <p:cNvPr id="176" name="그룹화"/>
            <p:cNvGrpSpPr/>
            <p:nvPr/>
          </p:nvGrpSpPr>
          <p:grpSpPr>
            <a:xfrm>
              <a:off x="0" y="0"/>
              <a:ext cx="1795048" cy="1264027"/>
              <a:chOff x="0" y="0"/>
              <a:chExt cx="1795047" cy="1264026"/>
            </a:xfrm>
          </p:grpSpPr>
          <p:sp>
            <p:nvSpPr>
              <p:cNvPr id="174" name="직사각형"/>
              <p:cNvSpPr/>
              <p:nvPr/>
            </p:nvSpPr>
            <p:spPr>
              <a:xfrm>
                <a:off x="516651" y="0"/>
                <a:ext cx="1278397" cy="126402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6BC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solidFill>
                      <a:srgbClr val="006BC9"/>
                    </a:solidFill>
                  </a:defRPr>
                </a:pPr>
              </a:p>
            </p:txBody>
          </p:sp>
          <p:sp>
            <p:nvSpPr>
              <p:cNvPr id="175" name="선"/>
              <p:cNvSpPr/>
              <p:nvPr/>
            </p:nvSpPr>
            <p:spPr>
              <a:xfrm>
                <a:off x="0" y="403768"/>
                <a:ext cx="519989" cy="725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4322" y="207"/>
                    </a:lnTo>
                    <a:lnTo>
                      <a:pt x="0" y="21600"/>
                    </a:lnTo>
                  </a:path>
                </a:pathLst>
              </a:custGeom>
              <a:noFill/>
              <a:ln w="12700" cap="flat">
                <a:solidFill>
                  <a:srgbClr val="006BC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solidFill>
                      <a:srgbClr val="006BC9"/>
                    </a:solidFill>
                  </a:defRPr>
                </a:pPr>
              </a:p>
            </p:txBody>
          </p:sp>
        </p:grpSp>
        <p:sp>
          <p:nvSpPr>
            <p:cNvPr id="177" name="주문금액/…"/>
            <p:cNvSpPr txBox="1"/>
            <p:nvPr/>
          </p:nvSpPr>
          <p:spPr>
            <a:xfrm>
              <a:off x="568721" y="15419"/>
              <a:ext cx="1174257" cy="1233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solidFill>
                    <a:srgbClr val="006BC9"/>
                  </a:solidFill>
                </a:defRPr>
              </a:pPr>
              <a:r>
                <a:t>주문금액</a:t>
              </a:r>
              <a:r>
                <a:t>/</a:t>
              </a:r>
              <a:endParaRPr>
                <a:solidFill>
                  <a:srgbClr val="F7F9FA"/>
                </a:solidFill>
              </a:endParaRPr>
            </a:p>
            <a:p>
              <a:pPr algn="ctr">
                <a:defRPr sz="1400">
                  <a:solidFill>
                    <a:srgbClr val="006BC9"/>
                  </a:solidFill>
                </a:defRPr>
              </a:pPr>
              <a:r>
                <a:t>총 결제금액 </a:t>
              </a:r>
            </a:p>
            <a:p>
              <a:pPr algn="ctr">
                <a:defRPr sz="1400">
                  <a:solidFill>
                    <a:srgbClr val="006BC9"/>
                  </a:solidFill>
                </a:defRPr>
              </a:pPr>
              <a:r>
                <a:t>글씨 크기 </a:t>
              </a:r>
            </a:p>
            <a:p>
              <a:pPr algn="ctr">
                <a:defRPr sz="1400">
                  <a:solidFill>
                    <a:srgbClr val="006BC9"/>
                  </a:solidFill>
                </a:defRPr>
              </a:pPr>
              <a:r>
                <a:t>주문내역과 </a:t>
              </a:r>
            </a:p>
            <a:p>
              <a:pPr algn="ctr">
                <a:defRPr sz="1400">
                  <a:solidFill>
                    <a:srgbClr val="006BC9"/>
                  </a:solidFill>
                </a:defRPr>
              </a:pPr>
              <a:r>
                <a:t>동일하게 맞춤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50000" t="8849" r="0" b="0"/>
          <a:stretch>
            <a:fillRect/>
          </a:stretch>
        </p:blipFill>
        <p:spPr>
          <a:xfrm rot="1253084">
            <a:off x="4701780" y="4245823"/>
            <a:ext cx="3600001" cy="184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50000" t="9856" r="621" b="0"/>
          <a:stretch>
            <a:fillRect/>
          </a:stretch>
        </p:blipFill>
        <p:spPr>
          <a:xfrm rot="850388">
            <a:off x="1251112" y="4057627"/>
            <a:ext cx="3600001" cy="1848396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제목 1"/>
          <p:cNvSpPr txBox="1"/>
          <p:nvPr>
            <p:ph type="title"/>
          </p:nvPr>
        </p:nvSpPr>
        <p:spPr>
          <a:xfrm>
            <a:off x="457200" y="692695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4292E"/>
                </a:solidFill>
              </a:defRPr>
            </a:lvl1pPr>
          </a:lstStyle>
          <a:p>
            <a:pPr/>
            <a:r>
              <a:t>추가 수정사항</a:t>
            </a:r>
          </a:p>
        </p:txBody>
      </p:sp>
      <p:sp>
        <p:nvSpPr>
          <p:cNvPr id="183" name="직선 연결선 7"/>
          <p:cNvSpPr/>
          <p:nvPr/>
        </p:nvSpPr>
        <p:spPr>
          <a:xfrm>
            <a:off x="0" y="1628799"/>
            <a:ext cx="9144000" cy="1"/>
          </a:xfrm>
          <a:prstGeom prst="line">
            <a:avLst/>
          </a:prstGeom>
          <a:ln w="12700">
            <a:solidFill>
              <a:srgbClr val="F1F1F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4" name="TextBox 16"/>
          <p:cNvSpPr txBox="1"/>
          <p:nvPr/>
        </p:nvSpPr>
        <p:spPr>
          <a:xfrm>
            <a:off x="297239" y="188639"/>
            <a:ext cx="156474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006BC9"/>
                </a:solidFill>
              </a:defRPr>
            </a:lvl1pPr>
          </a:lstStyle>
          <a:p>
            <a:pPr/>
            <a:r>
              <a:t>TELEPAY</a:t>
            </a:r>
          </a:p>
        </p:txBody>
      </p:sp>
      <p:sp>
        <p:nvSpPr>
          <p:cNvPr id="185" name="직선 연결선 17"/>
          <p:cNvSpPr/>
          <p:nvPr/>
        </p:nvSpPr>
        <p:spPr>
          <a:xfrm>
            <a:off x="0" y="764704"/>
            <a:ext cx="9144000" cy="1"/>
          </a:xfrm>
          <a:prstGeom prst="line">
            <a:avLst/>
          </a:prstGeom>
          <a:ln w="12700">
            <a:solidFill>
              <a:srgbClr val="F1F1F1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86" name="내용 개체 틀 12" descr="내용 개체 틀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79711" y="1682725"/>
            <a:ext cx="7151176" cy="5224787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직사각형 9"/>
          <p:cNvSpPr/>
          <p:nvPr/>
        </p:nvSpPr>
        <p:spPr>
          <a:xfrm>
            <a:off x="2267743" y="6093297"/>
            <a:ext cx="2304257" cy="360041"/>
          </a:xfrm>
          <a:prstGeom prst="rect">
            <a:avLst/>
          </a:prstGeom>
          <a:ln w="12700">
            <a:solidFill>
              <a:srgbClr val="006BC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7F9FA"/>
                </a:solidFill>
              </a:defRPr>
            </a:pPr>
          </a:p>
        </p:txBody>
      </p:sp>
      <p:grpSp>
        <p:nvGrpSpPr>
          <p:cNvPr id="192" name="설명선 2 10"/>
          <p:cNvGrpSpPr/>
          <p:nvPr/>
        </p:nvGrpSpPr>
        <p:grpSpPr>
          <a:xfrm>
            <a:off x="626876" y="5373215"/>
            <a:ext cx="1604072" cy="1152131"/>
            <a:chOff x="0" y="0"/>
            <a:chExt cx="1604070" cy="1152130"/>
          </a:xfrm>
        </p:grpSpPr>
        <p:grpSp>
          <p:nvGrpSpPr>
            <p:cNvPr id="190" name="그룹화"/>
            <p:cNvGrpSpPr/>
            <p:nvPr/>
          </p:nvGrpSpPr>
          <p:grpSpPr>
            <a:xfrm>
              <a:off x="-1" y="0"/>
              <a:ext cx="1604072" cy="1152131"/>
              <a:chOff x="0" y="0"/>
              <a:chExt cx="1604071" cy="1152130"/>
            </a:xfrm>
          </p:grpSpPr>
          <p:sp>
            <p:nvSpPr>
              <p:cNvPr id="188" name="직사각형"/>
              <p:cNvSpPr/>
              <p:nvPr/>
            </p:nvSpPr>
            <p:spPr>
              <a:xfrm flipH="1">
                <a:off x="-1" y="0"/>
                <a:ext cx="1224138" cy="115213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6BC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solidFill>
                      <a:srgbClr val="006BC9"/>
                    </a:solidFill>
                  </a:defRPr>
                </a:pPr>
              </a:p>
            </p:txBody>
          </p:sp>
          <p:sp>
            <p:nvSpPr>
              <p:cNvPr id="189" name="선"/>
              <p:cNvSpPr/>
              <p:nvPr/>
            </p:nvSpPr>
            <p:spPr>
              <a:xfrm flipH="1">
                <a:off x="1220940" y="368025"/>
                <a:ext cx="383131" cy="5074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2142" y="270"/>
                    </a:lnTo>
                    <a:lnTo>
                      <a:pt x="0" y="21600"/>
                    </a:lnTo>
                  </a:path>
                </a:pathLst>
              </a:custGeom>
              <a:noFill/>
              <a:ln w="12700" cap="flat">
                <a:solidFill>
                  <a:srgbClr val="006BC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solidFill>
                      <a:srgbClr val="006BC9"/>
                    </a:solidFill>
                  </a:defRPr>
                </a:pPr>
              </a:p>
            </p:txBody>
          </p:sp>
        </p:grpSp>
        <p:sp>
          <p:nvSpPr>
            <p:cNvPr id="191" name="윗부분과…"/>
            <p:cNvSpPr txBox="1"/>
            <p:nvPr/>
          </p:nvSpPr>
          <p:spPr>
            <a:xfrm>
              <a:off x="52069" y="73645"/>
              <a:ext cx="1119998" cy="1004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solidFill>
                    <a:srgbClr val="006BC9"/>
                  </a:solidFill>
                </a:defRPr>
              </a:pPr>
              <a:r>
                <a:t>윗부분과 </a:t>
              </a:r>
            </a:p>
            <a:p>
              <a:pPr algn="ctr">
                <a:defRPr sz="1400">
                  <a:solidFill>
                    <a:srgbClr val="006BC9"/>
                  </a:solidFill>
                </a:defRPr>
              </a:pPr>
              <a:r>
                <a:t>상관관계 </a:t>
              </a:r>
            </a:p>
            <a:p>
              <a:pPr algn="ctr">
                <a:defRPr sz="1400">
                  <a:solidFill>
                    <a:srgbClr val="006BC9"/>
                  </a:solidFill>
                </a:defRPr>
              </a:pPr>
              <a:r>
                <a:t>고려하여 </a:t>
              </a:r>
            </a:p>
            <a:p>
              <a:pPr algn="ctr">
                <a:defRPr sz="1400">
                  <a:solidFill>
                    <a:srgbClr val="006BC9"/>
                  </a:solidFill>
                </a:defRPr>
              </a:pPr>
              <a:r>
                <a:t>밑으로 내림</a:t>
              </a:r>
            </a:p>
          </p:txBody>
        </p:sp>
      </p:grpSp>
      <p:sp>
        <p:nvSpPr>
          <p:cNvPr id="193" name="직사각형 11"/>
          <p:cNvSpPr/>
          <p:nvPr/>
        </p:nvSpPr>
        <p:spPr>
          <a:xfrm>
            <a:off x="7596336" y="2852935"/>
            <a:ext cx="648073" cy="288033"/>
          </a:xfrm>
          <a:prstGeom prst="rect">
            <a:avLst/>
          </a:prstGeom>
          <a:ln w="12700">
            <a:solidFill>
              <a:srgbClr val="006BC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7F9FA"/>
                </a:solidFill>
              </a:defRPr>
            </a:pPr>
          </a:p>
        </p:txBody>
      </p:sp>
      <p:grpSp>
        <p:nvGrpSpPr>
          <p:cNvPr id="198" name="설명선 2 13"/>
          <p:cNvGrpSpPr/>
          <p:nvPr/>
        </p:nvGrpSpPr>
        <p:grpSpPr>
          <a:xfrm>
            <a:off x="6156176" y="2621033"/>
            <a:ext cx="1604072" cy="319790"/>
            <a:chOff x="0" y="0"/>
            <a:chExt cx="1604070" cy="319789"/>
          </a:xfrm>
        </p:grpSpPr>
        <p:grpSp>
          <p:nvGrpSpPr>
            <p:cNvPr id="196" name="그룹화"/>
            <p:cNvGrpSpPr/>
            <p:nvPr/>
          </p:nvGrpSpPr>
          <p:grpSpPr>
            <a:xfrm>
              <a:off x="-1" y="15878"/>
              <a:ext cx="1604072" cy="288033"/>
              <a:chOff x="0" y="0"/>
              <a:chExt cx="1604071" cy="288032"/>
            </a:xfrm>
          </p:grpSpPr>
          <p:sp>
            <p:nvSpPr>
              <p:cNvPr id="194" name="직사각형"/>
              <p:cNvSpPr/>
              <p:nvPr/>
            </p:nvSpPr>
            <p:spPr>
              <a:xfrm flipH="1">
                <a:off x="-1" y="0"/>
                <a:ext cx="1224138" cy="28803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6BC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solidFill>
                      <a:srgbClr val="006BC9"/>
                    </a:solidFill>
                  </a:defRPr>
                </a:pPr>
              </a:p>
            </p:txBody>
          </p:sp>
          <p:sp>
            <p:nvSpPr>
              <p:cNvPr id="195" name="선"/>
              <p:cNvSpPr/>
              <p:nvPr/>
            </p:nvSpPr>
            <p:spPr>
              <a:xfrm flipH="1">
                <a:off x="1220940" y="92005"/>
                <a:ext cx="383131" cy="1268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2142" y="270"/>
                    </a:lnTo>
                    <a:lnTo>
                      <a:pt x="0" y="21600"/>
                    </a:lnTo>
                  </a:path>
                </a:pathLst>
              </a:custGeom>
              <a:noFill/>
              <a:ln w="12700" cap="flat">
                <a:solidFill>
                  <a:srgbClr val="006BC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solidFill>
                      <a:srgbClr val="006BC9"/>
                    </a:solidFill>
                  </a:defRPr>
                </a:pPr>
              </a:p>
            </p:txBody>
          </p:sp>
        </p:grpSp>
        <p:sp>
          <p:nvSpPr>
            <p:cNvPr id="197" name="비슷하게 맞춤"/>
            <p:cNvSpPr txBox="1"/>
            <p:nvPr/>
          </p:nvSpPr>
          <p:spPr>
            <a:xfrm>
              <a:off x="52069" y="0"/>
              <a:ext cx="1119998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006BC9"/>
                  </a:solidFill>
                </a:defRPr>
              </a:lvl1pPr>
            </a:lstStyle>
            <a:p>
              <a:pPr/>
              <a:r>
                <a:t>비슷하게 맞춤</a:t>
              </a:r>
            </a:p>
          </p:txBody>
        </p:sp>
      </p:grpSp>
      <p:sp>
        <p:nvSpPr>
          <p:cNvPr id="199" name="직사각형 14"/>
          <p:cNvSpPr/>
          <p:nvPr/>
        </p:nvSpPr>
        <p:spPr>
          <a:xfrm>
            <a:off x="6372199" y="3140967"/>
            <a:ext cx="2664297" cy="360041"/>
          </a:xfrm>
          <a:prstGeom prst="rect">
            <a:avLst/>
          </a:prstGeom>
          <a:ln w="12700">
            <a:solidFill>
              <a:srgbClr val="006BC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7F9FA"/>
                </a:solidFill>
              </a:defRPr>
            </a:pPr>
          </a:p>
        </p:txBody>
      </p:sp>
      <p:grpSp>
        <p:nvGrpSpPr>
          <p:cNvPr id="204" name="설명선 2 15"/>
          <p:cNvGrpSpPr/>
          <p:nvPr/>
        </p:nvGrpSpPr>
        <p:grpSpPr>
          <a:xfrm>
            <a:off x="4571999" y="2419892"/>
            <a:ext cx="1792786" cy="1233189"/>
            <a:chOff x="0" y="0"/>
            <a:chExt cx="1792784" cy="1233187"/>
          </a:xfrm>
        </p:grpSpPr>
        <p:grpSp>
          <p:nvGrpSpPr>
            <p:cNvPr id="202" name="그룹화"/>
            <p:cNvGrpSpPr/>
            <p:nvPr/>
          </p:nvGrpSpPr>
          <p:grpSpPr>
            <a:xfrm>
              <a:off x="-1" y="40528"/>
              <a:ext cx="1792786" cy="1152131"/>
              <a:chOff x="0" y="0"/>
              <a:chExt cx="1792784" cy="1152130"/>
            </a:xfrm>
          </p:grpSpPr>
          <p:sp>
            <p:nvSpPr>
              <p:cNvPr id="200" name="직사각형"/>
              <p:cNvSpPr/>
              <p:nvPr/>
            </p:nvSpPr>
            <p:spPr>
              <a:xfrm flipH="1">
                <a:off x="0" y="0"/>
                <a:ext cx="1368152" cy="115213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6BC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solidFill>
                      <a:srgbClr val="006BC9"/>
                    </a:solidFill>
                  </a:defRPr>
                </a:pPr>
              </a:p>
            </p:txBody>
          </p:sp>
          <p:sp>
            <p:nvSpPr>
              <p:cNvPr id="201" name="선"/>
              <p:cNvSpPr/>
              <p:nvPr/>
            </p:nvSpPr>
            <p:spPr>
              <a:xfrm flipH="1">
                <a:off x="1364580" y="368025"/>
                <a:ext cx="428205" cy="5074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2142" y="270"/>
                    </a:lnTo>
                    <a:lnTo>
                      <a:pt x="0" y="21600"/>
                    </a:lnTo>
                  </a:path>
                </a:pathLst>
              </a:custGeom>
              <a:noFill/>
              <a:ln w="12700" cap="flat">
                <a:solidFill>
                  <a:srgbClr val="006BC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solidFill>
                      <a:srgbClr val="006BC9"/>
                    </a:solidFill>
                  </a:defRPr>
                </a:pPr>
              </a:p>
            </p:txBody>
          </p:sp>
        </p:grpSp>
        <p:sp>
          <p:nvSpPr>
            <p:cNvPr id="203" name="주문 내역 밑에 선 두께 변경, ag-grid의 header에 겹쳐져 있던 선 제거"/>
            <p:cNvSpPr txBox="1"/>
            <p:nvPr/>
          </p:nvSpPr>
          <p:spPr>
            <a:xfrm>
              <a:off x="52070" y="-1"/>
              <a:ext cx="1264012" cy="12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solidFill>
                    <a:srgbClr val="006BC9"/>
                  </a:solidFill>
                </a:defRPr>
              </a:pPr>
              <a:r>
                <a:t>주문 내역 밑에 선 두께 변경</a:t>
              </a:r>
              <a:r>
                <a:t>, ag-grid</a:t>
              </a:r>
              <a:r>
                <a:t>의 </a:t>
              </a:r>
              <a:r>
                <a:t>header</a:t>
              </a:r>
              <a:r>
                <a:t>에</a:t>
              </a:r>
              <a:r>
                <a:t> </a:t>
              </a:r>
              <a:r>
                <a:t>겹쳐져 있던 선 제거</a:t>
              </a:r>
            </a:p>
          </p:txBody>
        </p:sp>
      </p:grpSp>
      <p:grpSp>
        <p:nvGrpSpPr>
          <p:cNvPr id="209" name="설명선 2 18"/>
          <p:cNvGrpSpPr/>
          <p:nvPr/>
        </p:nvGrpSpPr>
        <p:grpSpPr>
          <a:xfrm>
            <a:off x="107504" y="2924943"/>
            <a:ext cx="1841807" cy="866935"/>
            <a:chOff x="0" y="0"/>
            <a:chExt cx="1841805" cy="866934"/>
          </a:xfrm>
        </p:grpSpPr>
        <p:grpSp>
          <p:nvGrpSpPr>
            <p:cNvPr id="207" name="그룹화"/>
            <p:cNvGrpSpPr/>
            <p:nvPr/>
          </p:nvGrpSpPr>
          <p:grpSpPr>
            <a:xfrm>
              <a:off x="0" y="0"/>
              <a:ext cx="1841807" cy="866935"/>
              <a:chOff x="0" y="0"/>
              <a:chExt cx="1841805" cy="866934"/>
            </a:xfrm>
          </p:grpSpPr>
          <p:sp>
            <p:nvSpPr>
              <p:cNvPr id="205" name="직사각형"/>
              <p:cNvSpPr/>
              <p:nvPr/>
            </p:nvSpPr>
            <p:spPr>
              <a:xfrm flipH="1">
                <a:off x="0" y="0"/>
                <a:ext cx="1743508" cy="8669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6BC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solidFill>
                      <a:srgbClr val="006BC9"/>
                    </a:solidFill>
                  </a:defRPr>
                </a:pPr>
              </a:p>
            </p:txBody>
          </p:sp>
          <p:sp>
            <p:nvSpPr>
              <p:cNvPr id="206" name="선"/>
              <p:cNvSpPr/>
              <p:nvPr/>
            </p:nvSpPr>
            <p:spPr>
              <a:xfrm flipH="1">
                <a:off x="1736829" y="276925"/>
                <a:ext cx="104978" cy="3153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162" y="0"/>
                    </a:moveTo>
                    <a:lnTo>
                      <a:pt x="21600" y="327"/>
                    </a:lnTo>
                    <a:lnTo>
                      <a:pt x="0" y="21600"/>
                    </a:lnTo>
                  </a:path>
                </a:pathLst>
              </a:custGeom>
              <a:noFill/>
              <a:ln w="12700" cap="flat">
                <a:solidFill>
                  <a:srgbClr val="006BC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solidFill>
                      <a:srgbClr val="006BC9"/>
                    </a:solidFill>
                  </a:defRPr>
                </a:pPr>
              </a:p>
            </p:txBody>
          </p:sp>
        </p:grpSp>
        <p:sp>
          <p:nvSpPr>
            <p:cNvPr id="208" name="간격, 크기 등  일정하고 화면 구성에 맞도록  조정"/>
            <p:cNvSpPr txBox="1"/>
            <p:nvPr/>
          </p:nvSpPr>
          <p:spPr>
            <a:xfrm>
              <a:off x="52070" y="51447"/>
              <a:ext cx="1639368" cy="764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solidFill>
                    <a:srgbClr val="006BC9"/>
                  </a:solidFill>
                </a:defRPr>
              </a:pPr>
              <a:r>
                <a:t>간격</a:t>
              </a:r>
              <a:r>
                <a:t>, </a:t>
              </a:r>
              <a:r>
                <a:t>크기 등</a:t>
              </a:r>
              <a:r>
                <a:t> </a:t>
              </a:r>
              <a:r>
                <a:t> 일정하고 화면 구성에 맞도록  조정</a:t>
              </a:r>
            </a:p>
          </p:txBody>
        </p:sp>
      </p:grpSp>
      <p:grpSp>
        <p:nvGrpSpPr>
          <p:cNvPr id="214" name="설명선 2 19"/>
          <p:cNvGrpSpPr/>
          <p:nvPr/>
        </p:nvGrpSpPr>
        <p:grpSpPr>
          <a:xfrm>
            <a:off x="1295636" y="2022410"/>
            <a:ext cx="1604072" cy="755681"/>
            <a:chOff x="0" y="0"/>
            <a:chExt cx="1604070" cy="755679"/>
          </a:xfrm>
        </p:grpSpPr>
        <p:grpSp>
          <p:nvGrpSpPr>
            <p:cNvPr id="212" name="그룹화"/>
            <p:cNvGrpSpPr/>
            <p:nvPr/>
          </p:nvGrpSpPr>
          <p:grpSpPr>
            <a:xfrm>
              <a:off x="-1" y="0"/>
              <a:ext cx="1604072" cy="755680"/>
              <a:chOff x="0" y="0"/>
              <a:chExt cx="1604071" cy="755679"/>
            </a:xfrm>
          </p:grpSpPr>
          <p:sp>
            <p:nvSpPr>
              <p:cNvPr id="210" name="직사각형"/>
              <p:cNvSpPr/>
              <p:nvPr/>
            </p:nvSpPr>
            <p:spPr>
              <a:xfrm flipH="1">
                <a:off x="-1" y="0"/>
                <a:ext cx="1224138" cy="75568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6BC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solidFill>
                      <a:srgbClr val="006BC9"/>
                    </a:solidFill>
                  </a:defRPr>
                </a:pPr>
              </a:p>
            </p:txBody>
          </p:sp>
          <p:sp>
            <p:nvSpPr>
              <p:cNvPr id="211" name="선"/>
              <p:cNvSpPr/>
              <p:nvPr/>
            </p:nvSpPr>
            <p:spPr>
              <a:xfrm flipH="1">
                <a:off x="1220940" y="241386"/>
                <a:ext cx="383131" cy="332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2142" y="270"/>
                    </a:lnTo>
                    <a:lnTo>
                      <a:pt x="0" y="21600"/>
                    </a:lnTo>
                  </a:path>
                </a:pathLst>
              </a:custGeom>
              <a:noFill/>
              <a:ln w="12700" cap="flat">
                <a:solidFill>
                  <a:srgbClr val="006BC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solidFill>
                      <a:srgbClr val="006BC9"/>
                    </a:solidFill>
                  </a:defRPr>
                </a:pPr>
              </a:p>
            </p:txBody>
          </p:sp>
        </p:grpSp>
        <p:sp>
          <p:nvSpPr>
            <p:cNvPr id="213" name="Selectbox 글씨 가운데 정렬"/>
            <p:cNvSpPr txBox="1"/>
            <p:nvPr/>
          </p:nvSpPr>
          <p:spPr>
            <a:xfrm>
              <a:off x="52069" y="103770"/>
              <a:ext cx="1119998" cy="54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solidFill>
                    <a:srgbClr val="006BC9"/>
                  </a:solidFill>
                </a:defRPr>
              </a:pPr>
              <a:r>
                <a:t>Selectbox </a:t>
              </a:r>
              <a:r>
                <a:t>글씨 가운데 정렬</a:t>
              </a:r>
            </a:p>
          </p:txBody>
        </p:sp>
      </p:grpSp>
      <p:grpSp>
        <p:nvGrpSpPr>
          <p:cNvPr id="219" name="설명선 2 20"/>
          <p:cNvGrpSpPr/>
          <p:nvPr/>
        </p:nvGrpSpPr>
        <p:grpSpPr>
          <a:xfrm>
            <a:off x="5375500" y="4805013"/>
            <a:ext cx="2253339" cy="1136405"/>
            <a:chOff x="0" y="0"/>
            <a:chExt cx="2253338" cy="1136403"/>
          </a:xfrm>
        </p:grpSpPr>
        <p:grpSp>
          <p:nvGrpSpPr>
            <p:cNvPr id="217" name="그룹화"/>
            <p:cNvGrpSpPr/>
            <p:nvPr/>
          </p:nvGrpSpPr>
          <p:grpSpPr>
            <a:xfrm>
              <a:off x="-1" y="64146"/>
              <a:ext cx="2253340" cy="1072258"/>
              <a:chOff x="0" y="0"/>
              <a:chExt cx="2253337" cy="1072257"/>
            </a:xfrm>
          </p:grpSpPr>
          <p:sp>
            <p:nvSpPr>
              <p:cNvPr id="215" name="직사각형"/>
              <p:cNvSpPr/>
              <p:nvPr/>
            </p:nvSpPr>
            <p:spPr>
              <a:xfrm>
                <a:off x="597154" y="0"/>
                <a:ext cx="1656184" cy="8640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6BC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solidFill>
                      <a:srgbClr val="006BC9"/>
                    </a:solidFill>
                  </a:defRPr>
                </a:pPr>
              </a:p>
            </p:txBody>
          </p:sp>
          <p:sp>
            <p:nvSpPr>
              <p:cNvPr id="216" name="선"/>
              <p:cNvSpPr/>
              <p:nvPr/>
            </p:nvSpPr>
            <p:spPr>
              <a:xfrm>
                <a:off x="0" y="276018"/>
                <a:ext cx="601477" cy="796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449" y="129"/>
                    </a:lnTo>
                    <a:lnTo>
                      <a:pt x="0" y="21600"/>
                    </a:lnTo>
                  </a:path>
                </a:pathLst>
              </a:custGeom>
              <a:noFill/>
              <a:ln w="12700" cap="flat">
                <a:solidFill>
                  <a:srgbClr val="006BC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solidFill>
                      <a:srgbClr val="006BC9"/>
                    </a:solidFill>
                  </a:defRPr>
                </a:pPr>
              </a:p>
            </p:txBody>
          </p:sp>
        </p:grpSp>
        <p:sp>
          <p:nvSpPr>
            <p:cNvPr id="218" name="Radio button…"/>
            <p:cNvSpPr txBox="1"/>
            <p:nvPr/>
          </p:nvSpPr>
          <p:spPr>
            <a:xfrm>
              <a:off x="649224" y="-1"/>
              <a:ext cx="1552045" cy="9923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solidFill>
                    <a:srgbClr val="006BC9"/>
                  </a:solidFill>
                </a:defRPr>
              </a:pPr>
              <a:r>
                <a:t>Radio button </a:t>
              </a:r>
              <a:endParaRPr>
                <a:solidFill>
                  <a:srgbClr val="F7F9FA"/>
                </a:solidFill>
              </a:endParaRPr>
            </a:p>
            <a:p>
              <a:pPr algn="ctr">
                <a:defRPr sz="1400">
                  <a:solidFill>
                    <a:srgbClr val="006BC9"/>
                  </a:solidFill>
                </a:defRPr>
              </a:pPr>
              <a:r>
                <a:t>선택 시 글씨 컬러 </a:t>
              </a:r>
            </a:p>
            <a:p>
              <a:pPr algn="ctr">
                <a:defRPr sz="1400">
                  <a:solidFill>
                    <a:srgbClr val="006BC9"/>
                  </a:solidFill>
                </a:defRPr>
              </a:pPr>
              <a:r>
                <a:t>변경되도록 </a:t>
              </a:r>
              <a:r>
                <a:t>hover </a:t>
              </a:r>
              <a:r>
                <a:t>기능 추가</a:t>
              </a:r>
            </a:p>
          </p:txBody>
        </p:sp>
      </p:grpSp>
      <p:sp>
        <p:nvSpPr>
          <p:cNvPr id="220" name="직사각형 22"/>
          <p:cNvSpPr/>
          <p:nvPr/>
        </p:nvSpPr>
        <p:spPr>
          <a:xfrm>
            <a:off x="2195735" y="3231271"/>
            <a:ext cx="447365" cy="288033"/>
          </a:xfrm>
          <a:prstGeom prst="rect">
            <a:avLst/>
          </a:prstGeom>
          <a:ln w="12700">
            <a:solidFill>
              <a:srgbClr val="006BC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7F9FA"/>
                </a:solidFill>
              </a:defRPr>
            </a:pPr>
          </a:p>
        </p:txBody>
      </p:sp>
      <p:grpSp>
        <p:nvGrpSpPr>
          <p:cNvPr id="225" name="설명선 2 23"/>
          <p:cNvGrpSpPr/>
          <p:nvPr/>
        </p:nvGrpSpPr>
        <p:grpSpPr>
          <a:xfrm>
            <a:off x="2408165" y="2828304"/>
            <a:ext cx="1803796" cy="548140"/>
            <a:chOff x="0" y="0"/>
            <a:chExt cx="1803794" cy="548139"/>
          </a:xfrm>
        </p:grpSpPr>
        <p:grpSp>
          <p:nvGrpSpPr>
            <p:cNvPr id="223" name="그룹화"/>
            <p:cNvGrpSpPr/>
            <p:nvPr/>
          </p:nvGrpSpPr>
          <p:grpSpPr>
            <a:xfrm>
              <a:off x="0" y="19451"/>
              <a:ext cx="1803795" cy="509237"/>
              <a:chOff x="0" y="0"/>
              <a:chExt cx="1803795" cy="509236"/>
            </a:xfrm>
          </p:grpSpPr>
          <p:sp>
            <p:nvSpPr>
              <p:cNvPr id="221" name="직사각형"/>
              <p:cNvSpPr/>
              <p:nvPr/>
            </p:nvSpPr>
            <p:spPr>
              <a:xfrm>
                <a:off x="471646" y="0"/>
                <a:ext cx="1332150" cy="50923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6BC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solidFill>
                      <a:srgbClr val="006BC9"/>
                    </a:solidFill>
                  </a:defRPr>
                </a:pPr>
              </a:p>
            </p:txBody>
          </p:sp>
          <p:sp>
            <p:nvSpPr>
              <p:cNvPr id="222" name="선"/>
              <p:cNvSpPr/>
              <p:nvPr/>
            </p:nvSpPr>
            <p:spPr>
              <a:xfrm>
                <a:off x="0" y="162665"/>
                <a:ext cx="475125" cy="2326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300" y="260"/>
                    </a:lnTo>
                    <a:lnTo>
                      <a:pt x="0" y="21600"/>
                    </a:lnTo>
                  </a:path>
                </a:pathLst>
              </a:custGeom>
              <a:noFill/>
              <a:ln w="12700" cap="flat">
                <a:solidFill>
                  <a:srgbClr val="006BC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solidFill>
                      <a:srgbClr val="006BC9"/>
                    </a:solidFill>
                  </a:defRPr>
                </a:pPr>
              </a:p>
            </p:txBody>
          </p:sp>
        </p:grpSp>
        <p:sp>
          <p:nvSpPr>
            <p:cNvPr id="224" name="다른 부분 참고해서 컬러 변경"/>
            <p:cNvSpPr txBox="1"/>
            <p:nvPr/>
          </p:nvSpPr>
          <p:spPr>
            <a:xfrm>
              <a:off x="523716" y="-1"/>
              <a:ext cx="1228010" cy="54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006BC9"/>
                  </a:solidFill>
                </a:defRPr>
              </a:lvl1pPr>
            </a:lstStyle>
            <a:p>
              <a:pPr/>
              <a:r>
                <a:t>다른 부분 참고해서 컬러 변경</a:t>
              </a:r>
            </a:p>
          </p:txBody>
        </p:sp>
      </p:grpSp>
      <p:grpSp>
        <p:nvGrpSpPr>
          <p:cNvPr id="230" name="설명선 2 24"/>
          <p:cNvGrpSpPr/>
          <p:nvPr/>
        </p:nvGrpSpPr>
        <p:grpSpPr>
          <a:xfrm>
            <a:off x="3679954" y="4431886"/>
            <a:ext cx="1791639" cy="1099874"/>
            <a:chOff x="0" y="0"/>
            <a:chExt cx="1791638" cy="1099872"/>
          </a:xfrm>
        </p:grpSpPr>
        <p:grpSp>
          <p:nvGrpSpPr>
            <p:cNvPr id="228" name="그룹화"/>
            <p:cNvGrpSpPr/>
            <p:nvPr/>
          </p:nvGrpSpPr>
          <p:grpSpPr>
            <a:xfrm>
              <a:off x="-1" y="0"/>
              <a:ext cx="1791640" cy="1099873"/>
              <a:chOff x="0" y="0"/>
              <a:chExt cx="1791638" cy="1099872"/>
            </a:xfrm>
          </p:grpSpPr>
          <p:sp>
            <p:nvSpPr>
              <p:cNvPr id="226" name="직사각형"/>
              <p:cNvSpPr/>
              <p:nvPr/>
            </p:nvSpPr>
            <p:spPr>
              <a:xfrm>
                <a:off x="243973" y="0"/>
                <a:ext cx="1547666" cy="109987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6BC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solidFill>
                      <a:srgbClr val="006BC9"/>
                    </a:solidFill>
                  </a:defRPr>
                </a:pPr>
              </a:p>
            </p:txBody>
          </p:sp>
          <p:sp>
            <p:nvSpPr>
              <p:cNvPr id="227" name="선"/>
              <p:cNvSpPr/>
              <p:nvPr/>
            </p:nvSpPr>
            <p:spPr>
              <a:xfrm>
                <a:off x="0" y="351331"/>
                <a:ext cx="248014" cy="739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3127" y="177"/>
                    </a:lnTo>
                    <a:lnTo>
                      <a:pt x="0" y="21600"/>
                    </a:lnTo>
                  </a:path>
                </a:pathLst>
              </a:custGeom>
              <a:noFill/>
              <a:ln w="12700" cap="flat">
                <a:solidFill>
                  <a:srgbClr val="006BC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solidFill>
                      <a:srgbClr val="006BC9"/>
                    </a:solidFill>
                  </a:defRPr>
                </a:pPr>
              </a:p>
            </p:txBody>
          </p:sp>
        </p:grpSp>
        <p:sp>
          <p:nvSpPr>
            <p:cNvPr id="229" name="결제수단은 한곳으로 합쳐서 영수증전송과 구분하여 재배치함"/>
            <p:cNvSpPr txBox="1"/>
            <p:nvPr/>
          </p:nvSpPr>
          <p:spPr>
            <a:xfrm>
              <a:off x="296043" y="53742"/>
              <a:ext cx="1443526" cy="9923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006BC9"/>
                  </a:solidFill>
                </a:defRPr>
              </a:lvl1pPr>
            </a:lstStyle>
            <a:p>
              <a:pPr/>
              <a:r>
                <a:t>결제수단은 한곳으로 합쳐서 영수증전송과 구분하여 재배치함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50000" t="8849" r="0" b="0"/>
          <a:stretch>
            <a:fillRect/>
          </a:stretch>
        </p:blipFill>
        <p:spPr>
          <a:xfrm rot="1253084">
            <a:off x="4701780" y="4245823"/>
            <a:ext cx="3600001" cy="184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50000" t="9856" r="621" b="0"/>
          <a:stretch>
            <a:fillRect/>
          </a:stretch>
        </p:blipFill>
        <p:spPr>
          <a:xfrm rot="850388">
            <a:off x="1251112" y="4057627"/>
            <a:ext cx="3600001" cy="1848396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제목 1"/>
          <p:cNvSpPr txBox="1"/>
          <p:nvPr>
            <p:ph type="title"/>
          </p:nvPr>
        </p:nvSpPr>
        <p:spPr>
          <a:xfrm>
            <a:off x="457200" y="692695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4292E"/>
                </a:solidFill>
              </a:defRPr>
            </a:lvl1pPr>
          </a:lstStyle>
          <a:p>
            <a:pPr/>
            <a:r>
              <a:t>추가 수정사항</a:t>
            </a:r>
          </a:p>
        </p:txBody>
      </p:sp>
      <p:sp>
        <p:nvSpPr>
          <p:cNvPr id="235" name="직선 연결선 7"/>
          <p:cNvSpPr/>
          <p:nvPr/>
        </p:nvSpPr>
        <p:spPr>
          <a:xfrm>
            <a:off x="0" y="1628799"/>
            <a:ext cx="9144000" cy="1"/>
          </a:xfrm>
          <a:prstGeom prst="line">
            <a:avLst/>
          </a:prstGeom>
          <a:ln w="12700">
            <a:solidFill>
              <a:srgbClr val="F1F1F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6" name="TextBox 16"/>
          <p:cNvSpPr txBox="1"/>
          <p:nvPr/>
        </p:nvSpPr>
        <p:spPr>
          <a:xfrm>
            <a:off x="297239" y="188639"/>
            <a:ext cx="156474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006BC9"/>
                </a:solidFill>
              </a:defRPr>
            </a:lvl1pPr>
          </a:lstStyle>
          <a:p>
            <a:pPr/>
            <a:r>
              <a:t>TELEPAY</a:t>
            </a:r>
          </a:p>
        </p:txBody>
      </p:sp>
      <p:sp>
        <p:nvSpPr>
          <p:cNvPr id="237" name="직선 연결선 17"/>
          <p:cNvSpPr/>
          <p:nvPr/>
        </p:nvSpPr>
        <p:spPr>
          <a:xfrm>
            <a:off x="0" y="764704"/>
            <a:ext cx="9144000" cy="1"/>
          </a:xfrm>
          <a:prstGeom prst="line">
            <a:avLst/>
          </a:prstGeom>
          <a:ln w="12700">
            <a:solidFill>
              <a:srgbClr val="F1F1F1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38" name="그림 2" descr="그림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10082" y="1628799"/>
            <a:ext cx="7033918" cy="514333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3" name="설명선 2 21"/>
          <p:cNvGrpSpPr/>
          <p:nvPr/>
        </p:nvGrpSpPr>
        <p:grpSpPr>
          <a:xfrm>
            <a:off x="611559" y="2924943"/>
            <a:ext cx="1492214" cy="1008113"/>
            <a:chOff x="0" y="0"/>
            <a:chExt cx="1492212" cy="1008112"/>
          </a:xfrm>
        </p:grpSpPr>
        <p:grpSp>
          <p:nvGrpSpPr>
            <p:cNvPr id="241" name="그룹화"/>
            <p:cNvGrpSpPr/>
            <p:nvPr/>
          </p:nvGrpSpPr>
          <p:grpSpPr>
            <a:xfrm>
              <a:off x="-1" y="0"/>
              <a:ext cx="1492214" cy="1008113"/>
              <a:chOff x="0" y="0"/>
              <a:chExt cx="1492213" cy="1008112"/>
            </a:xfrm>
          </p:grpSpPr>
          <p:sp>
            <p:nvSpPr>
              <p:cNvPr id="239" name="직사각형"/>
              <p:cNvSpPr/>
              <p:nvPr/>
            </p:nvSpPr>
            <p:spPr>
              <a:xfrm flipH="1">
                <a:off x="-1" y="0"/>
                <a:ext cx="1239454" cy="100811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6BC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solidFill>
                      <a:srgbClr val="006BC9"/>
                    </a:solidFill>
                  </a:defRPr>
                </a:pPr>
              </a:p>
            </p:txBody>
          </p:sp>
          <p:sp>
            <p:nvSpPr>
              <p:cNvPr id="240" name="선"/>
              <p:cNvSpPr/>
              <p:nvPr/>
            </p:nvSpPr>
            <p:spPr>
              <a:xfrm flipH="1">
                <a:off x="1234704" y="322020"/>
                <a:ext cx="257509" cy="3168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473" y="0"/>
                    </a:moveTo>
                    <a:lnTo>
                      <a:pt x="21600" y="378"/>
                    </a:lnTo>
                    <a:lnTo>
                      <a:pt x="0" y="21600"/>
                    </a:lnTo>
                  </a:path>
                </a:pathLst>
              </a:custGeom>
              <a:noFill/>
              <a:ln w="12700" cap="flat">
                <a:solidFill>
                  <a:srgbClr val="006BC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solidFill>
                      <a:srgbClr val="006BC9"/>
                    </a:solidFill>
                  </a:defRPr>
                </a:pPr>
              </a:p>
            </p:txBody>
          </p:sp>
        </p:grpSp>
        <p:sp>
          <p:nvSpPr>
            <p:cNvPr id="242" name="겹쳐지는 부분 사이즈에…"/>
            <p:cNvSpPr txBox="1"/>
            <p:nvPr/>
          </p:nvSpPr>
          <p:spPr>
            <a:xfrm>
              <a:off x="52069" y="1636"/>
              <a:ext cx="1135314" cy="1004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solidFill>
                    <a:srgbClr val="006BC9"/>
                  </a:solidFill>
                </a:defRPr>
              </a:pPr>
              <a:r>
                <a:t>겹쳐지는 부분 사이즈에 </a:t>
              </a:r>
            </a:p>
            <a:p>
              <a:pPr algn="ctr">
                <a:defRPr sz="1400">
                  <a:solidFill>
                    <a:srgbClr val="006BC9"/>
                  </a:solidFill>
                </a:defRPr>
              </a:pPr>
              <a:r>
                <a:t>맞춰서 크기</a:t>
              </a:r>
              <a:r>
                <a:t>, </a:t>
              </a:r>
              <a:r>
                <a:t>간격 조정</a:t>
              </a:r>
            </a:p>
          </p:txBody>
        </p:sp>
      </p:grpSp>
      <p:sp>
        <p:nvSpPr>
          <p:cNvPr id="244" name="직사각형 22"/>
          <p:cNvSpPr/>
          <p:nvPr/>
        </p:nvSpPr>
        <p:spPr>
          <a:xfrm>
            <a:off x="2195735" y="2780927"/>
            <a:ext cx="4392490" cy="3891739"/>
          </a:xfrm>
          <a:prstGeom prst="rect">
            <a:avLst/>
          </a:prstGeom>
          <a:ln w="12700">
            <a:solidFill>
              <a:srgbClr val="006BC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7F9FA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50000" t="8849" r="0" b="0"/>
          <a:stretch>
            <a:fillRect/>
          </a:stretch>
        </p:blipFill>
        <p:spPr>
          <a:xfrm rot="1253084">
            <a:off x="4701780" y="4245823"/>
            <a:ext cx="3600001" cy="184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50000" t="9856" r="621" b="0"/>
          <a:stretch>
            <a:fillRect/>
          </a:stretch>
        </p:blipFill>
        <p:spPr>
          <a:xfrm rot="850388">
            <a:off x="1251112" y="4057627"/>
            <a:ext cx="3600001" cy="1848396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제목 1"/>
          <p:cNvSpPr txBox="1"/>
          <p:nvPr>
            <p:ph type="title"/>
          </p:nvPr>
        </p:nvSpPr>
        <p:spPr>
          <a:xfrm>
            <a:off x="457200" y="692695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4292E"/>
                </a:solidFill>
              </a:defRPr>
            </a:lvl1pPr>
          </a:lstStyle>
          <a:p>
            <a:pPr/>
            <a:r>
              <a:t>추가 수정사항</a:t>
            </a:r>
          </a:p>
        </p:txBody>
      </p:sp>
      <p:sp>
        <p:nvSpPr>
          <p:cNvPr id="249" name="직선 연결선 7"/>
          <p:cNvSpPr/>
          <p:nvPr/>
        </p:nvSpPr>
        <p:spPr>
          <a:xfrm>
            <a:off x="0" y="1628799"/>
            <a:ext cx="9144000" cy="1"/>
          </a:xfrm>
          <a:prstGeom prst="line">
            <a:avLst/>
          </a:prstGeom>
          <a:ln w="12700">
            <a:solidFill>
              <a:srgbClr val="F1F1F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0" name="TextBox 16"/>
          <p:cNvSpPr txBox="1"/>
          <p:nvPr/>
        </p:nvSpPr>
        <p:spPr>
          <a:xfrm>
            <a:off x="297239" y="188639"/>
            <a:ext cx="156474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006BC9"/>
                </a:solidFill>
              </a:defRPr>
            </a:lvl1pPr>
          </a:lstStyle>
          <a:p>
            <a:pPr/>
            <a:r>
              <a:t>TELEPAY</a:t>
            </a:r>
          </a:p>
        </p:txBody>
      </p:sp>
      <p:sp>
        <p:nvSpPr>
          <p:cNvPr id="251" name="직선 연결선 17"/>
          <p:cNvSpPr/>
          <p:nvPr/>
        </p:nvSpPr>
        <p:spPr>
          <a:xfrm>
            <a:off x="0" y="764704"/>
            <a:ext cx="9144000" cy="1"/>
          </a:xfrm>
          <a:prstGeom prst="line">
            <a:avLst/>
          </a:prstGeom>
          <a:ln w="12700">
            <a:solidFill>
              <a:srgbClr val="F1F1F1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256" name="설명선 2 21"/>
          <p:cNvGrpSpPr/>
          <p:nvPr/>
        </p:nvGrpSpPr>
        <p:grpSpPr>
          <a:xfrm>
            <a:off x="251520" y="2780927"/>
            <a:ext cx="1907237" cy="1080121"/>
            <a:chOff x="0" y="0"/>
            <a:chExt cx="1907236" cy="1080120"/>
          </a:xfrm>
        </p:grpSpPr>
        <p:grpSp>
          <p:nvGrpSpPr>
            <p:cNvPr id="254" name="그룹화"/>
            <p:cNvGrpSpPr/>
            <p:nvPr/>
          </p:nvGrpSpPr>
          <p:grpSpPr>
            <a:xfrm>
              <a:off x="0" y="0"/>
              <a:ext cx="1907237" cy="1080121"/>
              <a:chOff x="0" y="0"/>
              <a:chExt cx="1907236" cy="1080120"/>
            </a:xfrm>
          </p:grpSpPr>
          <p:sp>
            <p:nvSpPr>
              <p:cNvPr id="252" name="직사각형"/>
              <p:cNvSpPr/>
              <p:nvPr/>
            </p:nvSpPr>
            <p:spPr>
              <a:xfrm flipH="1">
                <a:off x="0" y="0"/>
                <a:ext cx="1584177" cy="10801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6BC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solidFill>
                      <a:srgbClr val="006BC9"/>
                    </a:solidFill>
                  </a:defRPr>
                </a:pPr>
              </a:p>
            </p:txBody>
          </p:sp>
          <p:sp>
            <p:nvSpPr>
              <p:cNvPr id="253" name="선"/>
              <p:cNvSpPr/>
              <p:nvPr/>
            </p:nvSpPr>
            <p:spPr>
              <a:xfrm flipH="1">
                <a:off x="1578109" y="345023"/>
                <a:ext cx="329129" cy="3394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473" y="0"/>
                    </a:moveTo>
                    <a:lnTo>
                      <a:pt x="21600" y="378"/>
                    </a:lnTo>
                    <a:lnTo>
                      <a:pt x="0" y="21600"/>
                    </a:lnTo>
                  </a:path>
                </a:pathLst>
              </a:custGeom>
              <a:noFill/>
              <a:ln w="12700" cap="flat">
                <a:solidFill>
                  <a:srgbClr val="006BC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solidFill>
                      <a:srgbClr val="006BC9"/>
                    </a:solidFill>
                  </a:defRPr>
                </a:pPr>
              </a:p>
            </p:txBody>
          </p:sp>
        </p:grpSp>
        <p:sp>
          <p:nvSpPr>
            <p:cNvPr id="255" name="상품 가로 개수에 따라 리스트 크기가  달라지지 않도록…"/>
            <p:cNvSpPr txBox="1"/>
            <p:nvPr/>
          </p:nvSpPr>
          <p:spPr>
            <a:xfrm>
              <a:off x="52070" y="43865"/>
              <a:ext cx="1480037" cy="9923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solidFill>
                    <a:srgbClr val="006BC9"/>
                  </a:solidFill>
                </a:defRPr>
              </a:pPr>
              <a:r>
                <a:t>상품 가로 개수에 따라 리스트 크기가  달라지지 않도록 </a:t>
              </a:r>
            </a:p>
            <a:p>
              <a:pPr algn="ctr">
                <a:defRPr sz="1400">
                  <a:solidFill>
                    <a:srgbClr val="006BC9"/>
                  </a:solidFill>
                </a:defRPr>
              </a:pPr>
              <a:r>
                <a:t>변경함</a:t>
              </a:r>
            </a:p>
          </p:txBody>
        </p:sp>
      </p:grpSp>
      <p:pic>
        <p:nvPicPr>
          <p:cNvPr id="257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12138" y="1628800"/>
            <a:ext cx="7031862" cy="51461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50000" t="8849" r="0" b="0"/>
          <a:stretch>
            <a:fillRect/>
          </a:stretch>
        </p:blipFill>
        <p:spPr>
          <a:xfrm rot="1253084">
            <a:off x="4701780" y="4245823"/>
            <a:ext cx="3600001" cy="184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50000" t="9856" r="621" b="0"/>
          <a:stretch>
            <a:fillRect/>
          </a:stretch>
        </p:blipFill>
        <p:spPr>
          <a:xfrm rot="850388">
            <a:off x="1251112" y="4057627"/>
            <a:ext cx="3600001" cy="1848396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제목 1"/>
          <p:cNvSpPr txBox="1"/>
          <p:nvPr>
            <p:ph type="title"/>
          </p:nvPr>
        </p:nvSpPr>
        <p:spPr>
          <a:xfrm>
            <a:off x="457200" y="62068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4292E"/>
                </a:solidFill>
              </a:defRPr>
            </a:lvl1pPr>
          </a:lstStyle>
          <a:p>
            <a:pPr/>
            <a:r>
              <a:t>추가 수정사항</a:t>
            </a:r>
          </a:p>
        </p:txBody>
      </p:sp>
      <p:sp>
        <p:nvSpPr>
          <p:cNvPr id="262" name="직선 연결선 7"/>
          <p:cNvSpPr/>
          <p:nvPr/>
        </p:nvSpPr>
        <p:spPr>
          <a:xfrm>
            <a:off x="0" y="1628799"/>
            <a:ext cx="9144000" cy="1"/>
          </a:xfrm>
          <a:prstGeom prst="line">
            <a:avLst/>
          </a:prstGeom>
          <a:ln w="12700">
            <a:solidFill>
              <a:srgbClr val="F1F1F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3" name="TextBox 16"/>
          <p:cNvSpPr txBox="1"/>
          <p:nvPr/>
        </p:nvSpPr>
        <p:spPr>
          <a:xfrm>
            <a:off x="297239" y="188639"/>
            <a:ext cx="156474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006BC9"/>
                </a:solidFill>
              </a:defRPr>
            </a:lvl1pPr>
          </a:lstStyle>
          <a:p>
            <a:pPr/>
            <a:r>
              <a:t>TELEPAY</a:t>
            </a:r>
          </a:p>
        </p:txBody>
      </p:sp>
      <p:sp>
        <p:nvSpPr>
          <p:cNvPr id="264" name="직선 연결선 17"/>
          <p:cNvSpPr/>
          <p:nvPr/>
        </p:nvSpPr>
        <p:spPr>
          <a:xfrm>
            <a:off x="0" y="764704"/>
            <a:ext cx="9144000" cy="1"/>
          </a:xfrm>
          <a:prstGeom prst="line">
            <a:avLst/>
          </a:prstGeom>
          <a:ln w="12700">
            <a:solidFill>
              <a:srgbClr val="F1F1F1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269" name="설명선 2 21"/>
          <p:cNvGrpSpPr/>
          <p:nvPr/>
        </p:nvGrpSpPr>
        <p:grpSpPr>
          <a:xfrm>
            <a:off x="251520" y="2780927"/>
            <a:ext cx="1907237" cy="1512169"/>
            <a:chOff x="0" y="0"/>
            <a:chExt cx="1907236" cy="1512168"/>
          </a:xfrm>
        </p:grpSpPr>
        <p:grpSp>
          <p:nvGrpSpPr>
            <p:cNvPr id="267" name="그룹화"/>
            <p:cNvGrpSpPr/>
            <p:nvPr/>
          </p:nvGrpSpPr>
          <p:grpSpPr>
            <a:xfrm>
              <a:off x="0" y="0"/>
              <a:ext cx="1907237" cy="1512169"/>
              <a:chOff x="0" y="0"/>
              <a:chExt cx="1907236" cy="1512168"/>
            </a:xfrm>
          </p:grpSpPr>
          <p:sp>
            <p:nvSpPr>
              <p:cNvPr id="265" name="직사각형"/>
              <p:cNvSpPr/>
              <p:nvPr/>
            </p:nvSpPr>
            <p:spPr>
              <a:xfrm flipH="1">
                <a:off x="0" y="0"/>
                <a:ext cx="1584177" cy="15121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6BC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7F9FA"/>
                    </a:solidFill>
                  </a:defRPr>
                </a:pPr>
              </a:p>
            </p:txBody>
          </p:sp>
          <p:sp>
            <p:nvSpPr>
              <p:cNvPr id="266" name="선"/>
              <p:cNvSpPr/>
              <p:nvPr/>
            </p:nvSpPr>
            <p:spPr>
              <a:xfrm flipH="1">
                <a:off x="1578109" y="483031"/>
                <a:ext cx="329129" cy="4752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473" y="0"/>
                    </a:moveTo>
                    <a:lnTo>
                      <a:pt x="21600" y="378"/>
                    </a:lnTo>
                    <a:lnTo>
                      <a:pt x="0" y="21600"/>
                    </a:lnTo>
                  </a:path>
                </a:pathLst>
              </a:custGeom>
              <a:noFill/>
              <a:ln w="12700" cap="flat">
                <a:solidFill>
                  <a:srgbClr val="006BC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7F9FA"/>
                    </a:solidFill>
                  </a:defRPr>
                </a:pPr>
              </a:p>
            </p:txBody>
          </p:sp>
        </p:grpSp>
        <p:sp>
          <p:nvSpPr>
            <p:cNvPr id="268" name="상품직접입력 클릭했을 때도 상품…"/>
            <p:cNvSpPr txBox="1"/>
            <p:nvPr/>
          </p:nvSpPr>
          <p:spPr>
            <a:xfrm>
              <a:off x="52070" y="31540"/>
              <a:ext cx="1480037" cy="1449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solidFill>
                    <a:srgbClr val="006BC9"/>
                  </a:solidFill>
                </a:defRPr>
              </a:pPr>
              <a:r>
                <a:t>상품직접입력 클릭했을 때도 상품 </a:t>
              </a:r>
            </a:p>
            <a:p>
              <a:pPr algn="ctr">
                <a:defRPr sz="1400">
                  <a:solidFill>
                    <a:srgbClr val="006BC9"/>
                  </a:solidFill>
                </a:defRPr>
              </a:pPr>
              <a:r>
                <a:t>가로 개수에 따라 리스트 크기가  </a:t>
              </a:r>
            </a:p>
            <a:p>
              <a:pPr algn="ctr">
                <a:defRPr sz="1400">
                  <a:solidFill>
                    <a:srgbClr val="006BC9"/>
                  </a:solidFill>
                </a:defRPr>
              </a:pPr>
              <a:r>
                <a:t>달라지지 않도록 </a:t>
              </a:r>
            </a:p>
            <a:p>
              <a:pPr algn="ctr">
                <a:defRPr sz="1400">
                  <a:solidFill>
                    <a:srgbClr val="006BC9"/>
                  </a:solidFill>
                </a:defRPr>
              </a:pPr>
              <a:r>
                <a:t>변경함</a:t>
              </a:r>
            </a:p>
          </p:txBody>
        </p:sp>
      </p:grpSp>
      <p:pic>
        <p:nvPicPr>
          <p:cNvPr id="270" name="그림 4" descr="그림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05971" y="1628799"/>
            <a:ext cx="7038028" cy="51377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Noto Sans KR Black"/>
        <a:ea typeface="Noto Sans KR Black"/>
        <a:cs typeface="Noto Sans KR Black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F9FA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Noto Sans KR Blac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Noto Sans KR Blac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Noto Sans KR Black"/>
        <a:ea typeface="Noto Sans KR Black"/>
        <a:cs typeface="Noto Sans KR Black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F9FA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Noto Sans KR Blac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Noto Sans KR Blac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