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C1BE4-78C3-4787-98A1-694184BC42D3}" v="984" dt="2022-12-09T07:52:56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E47A9-1EC4-B306-E858-CD0BEE52C113}"/>
              </a:ext>
            </a:extLst>
          </p:cNvPr>
          <p:cNvSpPr txBox="1"/>
          <p:nvPr/>
        </p:nvSpPr>
        <p:spPr>
          <a:xfrm>
            <a:off x="4805747" y="6863750"/>
            <a:ext cx="7512264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개인 쇼핑몰</a:t>
            </a: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latin typeface="Malgun Gothic"/>
                <a:ea typeface="Malgun Gothic"/>
              </a:rPr>
              <a:t>판매자는 고정으로 관리자로 고정, 다른 </a:t>
            </a:r>
            <a:r>
              <a:rPr lang="ko-KR" altLang="en-US" sz="1400" dirty="0">
                <a:latin typeface="Malgun Gothic"/>
                <a:ea typeface="Malgun Gothic"/>
              </a:rPr>
              <a:t>판매자는 없음</a:t>
            </a:r>
            <a:endParaRPr lang="ko-KR" altLang="en-US" sz="140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상품은 </a:t>
            </a:r>
            <a:r>
              <a:rPr lang="ko-KR" altLang="en-US" sz="1400" dirty="0" err="1">
                <a:latin typeface="Malgun Gothic"/>
                <a:ea typeface="Malgun Gothic"/>
              </a:rPr>
              <a:t>대분류,중분류로</a:t>
            </a:r>
            <a:r>
              <a:rPr lang="ko-KR" altLang="en-US" sz="1400" dirty="0">
                <a:latin typeface="Malgun Gothic"/>
                <a:ea typeface="Malgun Gothic"/>
              </a:rPr>
              <a:t> 구성</a:t>
            </a:r>
            <a:endParaRPr lang="ko-KR" sz="14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상품은 대분류, 중분류 순으로 분류가 됨(모든 제품은 분류가 2가지 : </a:t>
            </a:r>
            <a:r>
              <a:rPr lang="ko-KR" altLang="en-US" sz="1400" dirty="0" err="1">
                <a:latin typeface="Malgun Gothic"/>
                <a:ea typeface="Malgun Gothic"/>
              </a:rPr>
              <a:t>대분류,중분류를</a:t>
            </a:r>
            <a:r>
              <a:rPr lang="ko-KR" altLang="en-US" sz="1400" dirty="0">
                <a:latin typeface="Malgun Gothic"/>
                <a:ea typeface="Malgun Gothic"/>
              </a:rPr>
              <a:t> 포함)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제품은 회원만 구매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제품을 장바구니에 수량을 선택하여 담을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 err="1">
                <a:latin typeface="Malgun Gothic"/>
                <a:ea typeface="Malgun Gothic"/>
              </a:rPr>
              <a:t>배송지는주소록에</a:t>
            </a:r>
            <a:r>
              <a:rPr lang="ko-KR" altLang="en-US" sz="1400" dirty="0">
                <a:latin typeface="Malgun Gothic"/>
                <a:ea typeface="Malgun Gothic"/>
              </a:rPr>
              <a:t> 등록된 배송지를 선택함. 직접 입력은 불가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 옵션이 한 가지만 가질 수 있고, 옵션 종류는 다양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제품은 구매, 배송준비, </a:t>
            </a:r>
            <a:r>
              <a:rPr lang="ko-KR" altLang="en-US" sz="1400" dirty="0" err="1">
                <a:latin typeface="Malgun Gothic"/>
                <a:ea typeface="Malgun Gothic"/>
              </a:rPr>
              <a:t>배송중</a:t>
            </a:r>
            <a:r>
              <a:rPr lang="ko-KR" altLang="en-US" sz="1400" dirty="0">
                <a:latin typeface="Malgun Gothic"/>
                <a:ea typeface="Malgun Gothic"/>
              </a:rPr>
              <a:t>, 배송완료, </a:t>
            </a:r>
            <a:r>
              <a:rPr lang="ko-KR" altLang="en-US" sz="1400" dirty="0" err="1">
                <a:latin typeface="Malgun Gothic"/>
                <a:ea typeface="Malgun Gothic"/>
              </a:rPr>
              <a:t>구매확정,환불요청,반품요청,반품완료,환불완료를</a:t>
            </a:r>
            <a:r>
              <a:rPr lang="ko-KR" altLang="en-US" sz="1400" dirty="0">
                <a:latin typeface="Malgun Gothic"/>
                <a:ea typeface="Malgun Gothic"/>
              </a:rPr>
              <a:t> 할 수 있다.</a:t>
            </a:r>
            <a:endParaRPr lang="ko-KR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공지사항과 </a:t>
            </a:r>
            <a:r>
              <a:rPr lang="ko-KR" altLang="en-US" sz="1400" dirty="0" err="1">
                <a:latin typeface="Malgun Gothic"/>
                <a:ea typeface="Malgun Gothic"/>
              </a:rPr>
              <a:t>Q&amp;A가</a:t>
            </a:r>
            <a:r>
              <a:rPr lang="ko-KR" altLang="en-US" sz="1400" dirty="0">
                <a:latin typeface="Malgun Gothic"/>
                <a:ea typeface="Malgun Gothic"/>
              </a:rPr>
              <a:t>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 문의를 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결제는 카드만 가능(카카오페이 가능)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 err="1">
                <a:latin typeface="Malgun Gothic"/>
                <a:ea typeface="Malgun Gothic"/>
              </a:rPr>
              <a:t>ㄹ인,쿠폰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X</a:t>
            </a:r>
            <a:endParaRPr lang="ko-KR" altLang="en-US" sz="140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제품은 구매 금액의 10%를 적립하고, 포인트는 제품 </a:t>
            </a:r>
            <a:r>
              <a:rPr lang="ko-KR" altLang="en-US" sz="1400" dirty="0" err="1">
                <a:latin typeface="Malgun Gothic"/>
                <a:ea typeface="Malgun Gothic"/>
              </a:rPr>
              <a:t>구매시</a:t>
            </a:r>
            <a:r>
              <a:rPr lang="ko-KR" altLang="en-US" sz="1400" dirty="0">
                <a:latin typeface="Malgun Gothic"/>
                <a:ea typeface="Malgun Gothic"/>
              </a:rPr>
              <a:t> 사용할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장바구니에 있는 여러 제품을 한번에 구매할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부분 </a:t>
            </a:r>
            <a:r>
              <a:rPr lang="ko-KR" altLang="en-US" sz="1400" dirty="0" err="1">
                <a:latin typeface="Malgun Gothic"/>
                <a:ea typeface="Malgun Gothic"/>
              </a:rPr>
              <a:t>환불,반품은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X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문의는 공개/비공개를 선택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한 </a:t>
            </a:r>
            <a:r>
              <a:rPr lang="ko-KR" altLang="en-US" sz="1400" dirty="0" err="1">
                <a:latin typeface="Malgun Gothic"/>
                <a:ea typeface="Malgun Gothic"/>
              </a:rPr>
              <a:t>문의당</a:t>
            </a:r>
            <a:r>
              <a:rPr lang="ko-KR" altLang="en-US" sz="1400" dirty="0">
                <a:latin typeface="Malgun Gothic"/>
                <a:ea typeface="Malgun Gothic"/>
              </a:rPr>
              <a:t> 답변은 1개만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배송비는 무료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EA8601-C7DB-BB85-AFC5-E3DB78A7D6A4}"/>
              </a:ext>
            </a:extLst>
          </p:cNvPr>
          <p:cNvSpPr/>
          <p:nvPr/>
        </p:nvSpPr>
        <p:spPr>
          <a:xfrm>
            <a:off x="1867029" y="3075423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DBB8A7A-3A1A-E24A-DE53-9EEA9888CA3C}"/>
              </a:ext>
            </a:extLst>
          </p:cNvPr>
          <p:cNvSpPr/>
          <p:nvPr/>
        </p:nvSpPr>
        <p:spPr>
          <a:xfrm>
            <a:off x="798203" y="3202805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ID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C7BC6C5-FFBC-0FCB-1D3C-6AFF929D6D4B}"/>
              </a:ext>
            </a:extLst>
          </p:cNvPr>
          <p:cNvSpPr/>
          <p:nvPr/>
        </p:nvSpPr>
        <p:spPr>
          <a:xfrm>
            <a:off x="798202" y="3792276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권한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A6C250-A667-01F8-721D-4C4281B794F9}"/>
              </a:ext>
            </a:extLst>
          </p:cNvPr>
          <p:cNvSpPr/>
          <p:nvPr/>
        </p:nvSpPr>
        <p:spPr>
          <a:xfrm>
            <a:off x="6840705" y="3536493"/>
            <a:ext cx="1015334" cy="60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제품번호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4402E-B32C-4364-83A7-70E93A74F1D8}"/>
              </a:ext>
            </a:extLst>
          </p:cNvPr>
          <p:cNvSpPr/>
          <p:nvPr/>
        </p:nvSpPr>
        <p:spPr>
          <a:xfrm>
            <a:off x="7301837" y="3087625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상품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57781EEE-A0A0-F2B0-44EE-B2B68DBCA828}"/>
              </a:ext>
            </a:extLst>
          </p:cNvPr>
          <p:cNvSpPr/>
          <p:nvPr/>
        </p:nvSpPr>
        <p:spPr>
          <a:xfrm>
            <a:off x="3586488" y="2257268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7333600-285B-C6E6-CB49-831BDAEFD68F}"/>
              </a:ext>
            </a:extLst>
          </p:cNvPr>
          <p:cNvSpPr/>
          <p:nvPr/>
        </p:nvSpPr>
        <p:spPr>
          <a:xfrm>
            <a:off x="5715426" y="2438630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수량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DC146C-3486-D8DF-73A3-490999385009}"/>
              </a:ext>
            </a:extLst>
          </p:cNvPr>
          <p:cNvSpPr/>
          <p:nvPr/>
        </p:nvSpPr>
        <p:spPr>
          <a:xfrm>
            <a:off x="7440710" y="123877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총가격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23A4B74-88DE-DD3E-94E6-B32A4E1B3F33}"/>
              </a:ext>
            </a:extLst>
          </p:cNvPr>
          <p:cNvSpPr/>
          <p:nvPr/>
        </p:nvSpPr>
        <p:spPr>
          <a:xfrm>
            <a:off x="-35519" y="167008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1356B7-C843-DD7E-5535-99A76D236804}"/>
              </a:ext>
            </a:extLst>
          </p:cNvPr>
          <p:cNvSpPr/>
          <p:nvPr/>
        </p:nvSpPr>
        <p:spPr>
          <a:xfrm>
            <a:off x="6319276" y="123877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C9A29B-83F4-2F5A-624D-2C8B53665024}"/>
              </a:ext>
            </a:extLst>
          </p:cNvPr>
          <p:cNvSpPr/>
          <p:nvPr/>
        </p:nvSpPr>
        <p:spPr>
          <a:xfrm>
            <a:off x="1085914" y="167008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우편번호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934BEC9D-B66D-1C45-E891-F327841AF151}"/>
              </a:ext>
            </a:extLst>
          </p:cNvPr>
          <p:cNvSpPr/>
          <p:nvPr/>
        </p:nvSpPr>
        <p:spPr>
          <a:xfrm>
            <a:off x="4342969" y="3059724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문의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86C54B-3982-7571-7104-945C00055E1F}"/>
              </a:ext>
            </a:extLst>
          </p:cNvPr>
          <p:cNvCxnSpPr>
            <a:cxnSpLocks/>
          </p:cNvCxnSpPr>
          <p:nvPr/>
        </p:nvCxnSpPr>
        <p:spPr>
          <a:xfrm>
            <a:off x="7363371" y="2163414"/>
            <a:ext cx="3421745" cy="90554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C88D26-B3A2-7F9C-0BF7-2A2B2D12E398}"/>
              </a:ext>
            </a:extLst>
          </p:cNvPr>
          <p:cNvCxnSpPr>
            <a:cxnSpLocks/>
          </p:cNvCxnSpPr>
          <p:nvPr/>
        </p:nvCxnSpPr>
        <p:spPr>
          <a:xfrm flipV="1">
            <a:off x="5726862" y="3315710"/>
            <a:ext cx="1571245" cy="29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B29343-35DB-18F4-3221-A90AC057925B}"/>
              </a:ext>
            </a:extLst>
          </p:cNvPr>
          <p:cNvCxnSpPr>
            <a:cxnSpLocks/>
          </p:cNvCxnSpPr>
          <p:nvPr/>
        </p:nvCxnSpPr>
        <p:spPr>
          <a:xfrm flipV="1">
            <a:off x="2963902" y="3320724"/>
            <a:ext cx="1384672" cy="591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9C0221A-8EB6-18A6-153F-0C6B965C27EA}"/>
              </a:ext>
            </a:extLst>
          </p:cNvPr>
          <p:cNvSpPr/>
          <p:nvPr/>
        </p:nvSpPr>
        <p:spPr>
          <a:xfrm>
            <a:off x="5160895" y="3526127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F44CCC-A005-5FB3-5B5E-F0EBB0E86CB0}"/>
              </a:ext>
            </a:extLst>
          </p:cNvPr>
          <p:cNvSpPr/>
          <p:nvPr/>
        </p:nvSpPr>
        <p:spPr>
          <a:xfrm>
            <a:off x="3485765" y="3889406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비밀번호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079C7F-9117-5BF5-E75F-A85376CB5D5C}"/>
              </a:ext>
            </a:extLst>
          </p:cNvPr>
          <p:cNvSpPr/>
          <p:nvPr/>
        </p:nvSpPr>
        <p:spPr>
          <a:xfrm>
            <a:off x="5157884" y="3889405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E09DE1F-92D4-8356-4535-80C76E51BE11}"/>
              </a:ext>
            </a:extLst>
          </p:cNvPr>
          <p:cNvSpPr/>
          <p:nvPr/>
        </p:nvSpPr>
        <p:spPr>
          <a:xfrm>
            <a:off x="3716137" y="3508406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답변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304F4C-5028-B72A-E5E0-A140D026C850}"/>
              </a:ext>
            </a:extLst>
          </p:cNvPr>
          <p:cNvSpPr/>
          <p:nvPr/>
        </p:nvSpPr>
        <p:spPr>
          <a:xfrm>
            <a:off x="1911330" y="5857942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E6B471-AF89-4B55-9C6B-96E00A25A711}"/>
              </a:ext>
            </a:extLst>
          </p:cNvPr>
          <p:cNvSpPr/>
          <p:nvPr/>
        </p:nvSpPr>
        <p:spPr>
          <a:xfrm>
            <a:off x="211627" y="4336117"/>
            <a:ext cx="881848" cy="63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분류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7B7D5774-4691-48D3-E877-641EA81BDE79}"/>
              </a:ext>
            </a:extLst>
          </p:cNvPr>
          <p:cNvSpPr/>
          <p:nvPr/>
        </p:nvSpPr>
        <p:spPr>
          <a:xfrm>
            <a:off x="1775942" y="4388460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등록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0EA18-C2AB-6A84-3651-37F669BD503C}"/>
              </a:ext>
            </a:extLst>
          </p:cNvPr>
          <p:cNvCxnSpPr>
            <a:cxnSpLocks/>
          </p:cNvCxnSpPr>
          <p:nvPr/>
        </p:nvCxnSpPr>
        <p:spPr>
          <a:xfrm flipH="1" flipV="1">
            <a:off x="2459459" y="4885016"/>
            <a:ext cx="5747" cy="9722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E44EB3-B553-C094-4C6A-AC0E27856DCF}"/>
              </a:ext>
            </a:extLst>
          </p:cNvPr>
          <p:cNvCxnSpPr>
            <a:cxnSpLocks/>
          </p:cNvCxnSpPr>
          <p:nvPr/>
        </p:nvCxnSpPr>
        <p:spPr>
          <a:xfrm flipV="1">
            <a:off x="2459689" y="3473694"/>
            <a:ext cx="5287" cy="93476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709937-08E1-CCBB-7C20-57FCD4F891D4}"/>
              </a:ext>
            </a:extLst>
          </p:cNvPr>
          <p:cNvCxnSpPr>
            <a:cxnSpLocks/>
          </p:cNvCxnSpPr>
          <p:nvPr/>
        </p:nvCxnSpPr>
        <p:spPr>
          <a:xfrm>
            <a:off x="1100862" y="4655211"/>
            <a:ext cx="678513" cy="31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FF34953-DD62-5110-2799-1FEF7249E873}"/>
              </a:ext>
            </a:extLst>
          </p:cNvPr>
          <p:cNvSpPr/>
          <p:nvPr/>
        </p:nvSpPr>
        <p:spPr>
          <a:xfrm>
            <a:off x="4680255" y="123875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결재번호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C9910-B93A-A43D-96B8-63A81A217874}"/>
              </a:ext>
            </a:extLst>
          </p:cNvPr>
          <p:cNvSpPr txBox="1"/>
          <p:nvPr/>
        </p:nvSpPr>
        <p:spPr>
          <a:xfrm>
            <a:off x="-5820" y="6932624"/>
            <a:ext cx="4784577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논리적 모델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회원(</a:t>
            </a:r>
            <a:r>
              <a:rPr lang="ko-KR" altLang="en-US" sz="1400" dirty="0" err="1">
                <a:latin typeface="Malgun Gothic"/>
                <a:ea typeface="Malgun Gothic"/>
              </a:rPr>
              <a:t>아이디,비번,이름,생년월일,권한</a:t>
            </a:r>
            <a:r>
              <a:rPr lang="ko-KR" altLang="en-US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제품(</a:t>
            </a:r>
            <a:r>
              <a:rPr lang="ko-KR" altLang="en-US" sz="1400" dirty="0" err="1">
                <a:latin typeface="Malgun Gothic"/>
                <a:ea typeface="Malgun Gothic"/>
              </a:rPr>
              <a:t>제품번호,제품명,상세,수량,가격,제품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분류번호FK</a:t>
            </a:r>
            <a:r>
              <a:rPr lang="ko-KR" altLang="en-US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게시글 분류(게시글 분류 </a:t>
            </a:r>
            <a:r>
              <a:rPr lang="ko-KR" altLang="en-US" sz="1400" dirty="0" err="1">
                <a:latin typeface="Malgun Gothic"/>
                <a:ea typeface="Malgun Gothic"/>
              </a:rPr>
              <a:t>번호,게시글</a:t>
            </a:r>
            <a:r>
              <a:rPr lang="ko-KR" altLang="en-US" sz="1400" dirty="0">
                <a:latin typeface="Malgun Gothic"/>
                <a:ea typeface="Malgun Gothic"/>
              </a:rPr>
              <a:t> 분류명)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게시글(</a:t>
            </a:r>
            <a:r>
              <a:rPr lang="ko-KR" altLang="en-US" sz="1400" dirty="0" err="1">
                <a:latin typeface="Malgun Gothic"/>
                <a:ea typeface="Malgun Gothic"/>
              </a:rPr>
              <a:t>게시글번호,제목,내용,작성자,작성일,조회수</a:t>
            </a:r>
            <a:r>
              <a:rPr lang="ko-KR" altLang="en-US" sz="1400" dirty="0">
                <a:latin typeface="Malgun Gothic"/>
                <a:ea typeface="Malgun Gothic"/>
              </a:rPr>
              <a:t>,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게시글 분류번호 FK, </a:t>
            </a:r>
            <a:r>
              <a:rPr lang="ko-KR" altLang="en-US" sz="1400" dirty="0" err="1">
                <a:latin typeface="Malgun Gothic"/>
                <a:ea typeface="Malgun Gothic"/>
              </a:rPr>
              <a:t>아이디FK</a:t>
            </a:r>
            <a:r>
              <a:rPr lang="ko-KR" altLang="en-US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 분류(제품 </a:t>
            </a:r>
            <a:r>
              <a:rPr lang="ko-KR" altLang="en-US" sz="1400" dirty="0" err="1">
                <a:latin typeface="Malgun Gothic"/>
                <a:ea typeface="Malgun Gothic"/>
              </a:rPr>
              <a:t>분류번호,제품</a:t>
            </a:r>
            <a:r>
              <a:rPr lang="ko-KR" altLang="en-US" sz="1400" dirty="0">
                <a:latin typeface="Malgun Gothic"/>
                <a:ea typeface="Malgun Gothic"/>
              </a:rPr>
              <a:t> 분류명)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구매(</a:t>
            </a:r>
            <a:r>
              <a:rPr lang="ko-KR" altLang="en-US" sz="1400" dirty="0" err="1">
                <a:latin typeface="Malgun Gothic"/>
                <a:ea typeface="Malgun Gothic"/>
              </a:rPr>
              <a:t>결재번호,상태,수량,구매가격,주소,우편번호</a:t>
            </a:r>
            <a:r>
              <a:rPr lang="ko-KR" altLang="en-US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문의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(</a:t>
            </a:r>
            <a:r>
              <a:rPr lang="ko-KR" altLang="en-US" sz="1400" dirty="0" err="1">
                <a:latin typeface="Malgun Gothic"/>
                <a:ea typeface="Malgun Gothic"/>
              </a:rPr>
              <a:t>문의번호,답변,상태,비번,내용,아이디FK,제품번호FK</a:t>
            </a:r>
            <a:r>
              <a:rPr lang="ko-KR" altLang="en-US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400" dirty="0">
              <a:latin typeface="Malgun Gothic"/>
              <a:ea typeface="Malgun Gothic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7F08E4-5252-98CD-97CC-A28789BD7D46}"/>
              </a:ext>
            </a:extLst>
          </p:cNvPr>
          <p:cNvCxnSpPr>
            <a:cxnSpLocks/>
          </p:cNvCxnSpPr>
          <p:nvPr/>
        </p:nvCxnSpPr>
        <p:spPr>
          <a:xfrm flipH="1" flipV="1">
            <a:off x="7914160" y="3480380"/>
            <a:ext cx="885273" cy="6913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DDAE018-49DA-5FD7-FFF4-A558C3496A37}"/>
              </a:ext>
            </a:extLst>
          </p:cNvPr>
          <p:cNvSpPr/>
          <p:nvPr/>
        </p:nvSpPr>
        <p:spPr>
          <a:xfrm>
            <a:off x="8359769" y="4083190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1276B7-867C-E5DE-9F18-90AA5483E0D0}"/>
              </a:ext>
            </a:extLst>
          </p:cNvPr>
          <p:cNvCxnSpPr>
            <a:cxnSpLocks/>
          </p:cNvCxnSpPr>
          <p:nvPr/>
        </p:nvCxnSpPr>
        <p:spPr>
          <a:xfrm flipH="1" flipV="1">
            <a:off x="9412747" y="4481278"/>
            <a:ext cx="1894700" cy="5676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FEE6F3-9B60-CF3C-7656-F23C50D59D7B}"/>
              </a:ext>
            </a:extLst>
          </p:cNvPr>
          <p:cNvSpPr/>
          <p:nvPr/>
        </p:nvSpPr>
        <p:spPr>
          <a:xfrm>
            <a:off x="5930305" y="5026729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제품 대분류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BE427F-0D72-7694-A660-686A45E47315}"/>
              </a:ext>
            </a:extLst>
          </p:cNvPr>
          <p:cNvSpPr/>
          <p:nvPr/>
        </p:nvSpPr>
        <p:spPr>
          <a:xfrm>
            <a:off x="5401294" y="5556509"/>
            <a:ext cx="1314750" cy="56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대분류</a:t>
            </a:r>
            <a:br>
              <a:rPr lang="ko-KR" altLang="en-US" u="sng" dirty="0">
                <a:ea typeface="맑은 고딕"/>
              </a:rPr>
            </a:br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BE6101-4DAE-B72E-B9B5-DA0BA7320B33}"/>
              </a:ext>
            </a:extLst>
          </p:cNvPr>
          <p:cNvSpPr/>
          <p:nvPr/>
        </p:nvSpPr>
        <p:spPr>
          <a:xfrm>
            <a:off x="6795900" y="5815303"/>
            <a:ext cx="1573542" cy="2912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대분류명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B4F218-815B-5FF3-4835-524C83FFBAB3}"/>
              </a:ext>
            </a:extLst>
          </p:cNvPr>
          <p:cNvSpPr/>
          <p:nvPr/>
        </p:nvSpPr>
        <p:spPr>
          <a:xfrm>
            <a:off x="10524539" y="5026561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제품 중분류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C4ACBF4-8B45-CBDA-2A7F-1E7F9E9916BA}"/>
              </a:ext>
            </a:extLst>
          </p:cNvPr>
          <p:cNvSpPr/>
          <p:nvPr/>
        </p:nvSpPr>
        <p:spPr>
          <a:xfrm>
            <a:off x="10433369" y="5671527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중분류명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735BC5A-5BF2-ACF1-599D-3064FA242C6D}"/>
              </a:ext>
            </a:extLst>
          </p:cNvPr>
          <p:cNvSpPr/>
          <p:nvPr/>
        </p:nvSpPr>
        <p:spPr>
          <a:xfrm>
            <a:off x="8995633" y="5542130"/>
            <a:ext cx="1314750" cy="56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중분류</a:t>
            </a:r>
            <a:br>
              <a:rPr lang="ko-KR" altLang="en-US" u="sng" dirty="0">
                <a:ea typeface="맑은 고딕"/>
              </a:rPr>
            </a:br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E6663300-056E-BBC6-A6D2-8175D8FFE3B6}"/>
              </a:ext>
            </a:extLst>
          </p:cNvPr>
          <p:cNvSpPr/>
          <p:nvPr/>
        </p:nvSpPr>
        <p:spPr>
          <a:xfrm>
            <a:off x="8218168" y="4958203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49AF79-84A0-6E1B-69BA-559B5C1C4D13}"/>
              </a:ext>
            </a:extLst>
          </p:cNvPr>
          <p:cNvCxnSpPr>
            <a:cxnSpLocks/>
          </p:cNvCxnSpPr>
          <p:nvPr/>
        </p:nvCxnSpPr>
        <p:spPr>
          <a:xfrm flipV="1">
            <a:off x="9589520" y="5221377"/>
            <a:ext cx="924602" cy="79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CFFBB59-5BEF-B418-5C3F-3E094153B11E}"/>
              </a:ext>
            </a:extLst>
          </p:cNvPr>
          <p:cNvCxnSpPr>
            <a:cxnSpLocks/>
          </p:cNvCxnSpPr>
          <p:nvPr/>
        </p:nvCxnSpPr>
        <p:spPr>
          <a:xfrm>
            <a:off x="7438432" y="5220608"/>
            <a:ext cx="784172" cy="29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9B9406EE-7A79-2B5D-BAED-B0FB89A9BA83}"/>
              </a:ext>
            </a:extLst>
          </p:cNvPr>
          <p:cNvSpPr/>
          <p:nvPr/>
        </p:nvSpPr>
        <p:spPr>
          <a:xfrm>
            <a:off x="8647315" y="3004888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650B3C-7372-27D7-496F-D77BB26D7F2F}"/>
              </a:ext>
            </a:extLst>
          </p:cNvPr>
          <p:cNvSpPr/>
          <p:nvPr/>
        </p:nvSpPr>
        <p:spPr>
          <a:xfrm>
            <a:off x="10335459" y="3087624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옵션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3A17F6-40A9-EA83-7B1D-467A5413DCF9}"/>
              </a:ext>
            </a:extLst>
          </p:cNvPr>
          <p:cNvSpPr/>
          <p:nvPr/>
        </p:nvSpPr>
        <p:spPr>
          <a:xfrm>
            <a:off x="10445575" y="4034515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옵션번호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58DDA0-5305-A457-6091-A7B36BADEC47}"/>
              </a:ext>
            </a:extLst>
          </p:cNvPr>
          <p:cNvCxnSpPr>
            <a:cxnSpLocks/>
          </p:cNvCxnSpPr>
          <p:nvPr/>
        </p:nvCxnSpPr>
        <p:spPr>
          <a:xfrm flipV="1">
            <a:off x="10037556" y="3270236"/>
            <a:ext cx="287485" cy="1461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ABC5E2B3-4200-A24D-BC9F-B64D1CEAB60F}"/>
              </a:ext>
            </a:extLst>
          </p:cNvPr>
          <p:cNvSpPr/>
          <p:nvPr/>
        </p:nvSpPr>
        <p:spPr>
          <a:xfrm>
            <a:off x="10445573" y="3603194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옵션명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C4FD782-D1A8-1348-88E2-6BF6EB751015}"/>
              </a:ext>
            </a:extLst>
          </p:cNvPr>
          <p:cNvCxnSpPr>
            <a:cxnSpLocks/>
          </p:cNvCxnSpPr>
          <p:nvPr/>
        </p:nvCxnSpPr>
        <p:spPr>
          <a:xfrm flipV="1">
            <a:off x="2988307" y="2643150"/>
            <a:ext cx="990803" cy="68165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8E21FB-11B1-0D82-D19F-4CF99F357F77}"/>
              </a:ext>
            </a:extLst>
          </p:cNvPr>
          <p:cNvSpPr/>
          <p:nvPr/>
        </p:nvSpPr>
        <p:spPr>
          <a:xfrm>
            <a:off x="5878479" y="1031661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주문내역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71C12F3-3999-DF2F-76F9-4CF1054E8B24}"/>
              </a:ext>
            </a:extLst>
          </p:cNvPr>
          <p:cNvSpPr/>
          <p:nvPr/>
        </p:nvSpPr>
        <p:spPr>
          <a:xfrm>
            <a:off x="4004519" y="540818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결제가격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6375E2E-DC11-6AB3-F256-ECFA2F9A41B3}"/>
              </a:ext>
            </a:extLst>
          </p:cNvPr>
          <p:cNvSpPr/>
          <p:nvPr/>
        </p:nvSpPr>
        <p:spPr>
          <a:xfrm>
            <a:off x="7757010" y="512063"/>
            <a:ext cx="1990485" cy="391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사용 포인트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59544C5-A83F-A6CB-725C-6AB40D0D772C}"/>
              </a:ext>
            </a:extLst>
          </p:cNvPr>
          <p:cNvSpPr/>
          <p:nvPr/>
        </p:nvSpPr>
        <p:spPr>
          <a:xfrm>
            <a:off x="5672292" y="512063"/>
            <a:ext cx="1990485" cy="391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적립포인트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E689AD1-427C-8CBF-CD32-D4EA2BFD5E8A}"/>
              </a:ext>
            </a:extLst>
          </p:cNvPr>
          <p:cNvCxnSpPr>
            <a:cxnSpLocks/>
          </p:cNvCxnSpPr>
          <p:nvPr/>
        </p:nvCxnSpPr>
        <p:spPr>
          <a:xfrm flipV="1">
            <a:off x="8412914" y="3255859"/>
            <a:ext cx="287485" cy="1461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DB2389D-A525-276D-455A-F2A9A009442F}"/>
              </a:ext>
            </a:extLst>
          </p:cNvPr>
          <p:cNvSpPr/>
          <p:nvPr/>
        </p:nvSpPr>
        <p:spPr>
          <a:xfrm>
            <a:off x="6045015" y="1897832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주문목록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D8F62A7-4E38-57FE-5C97-B3F6EC59221B}"/>
              </a:ext>
            </a:extLst>
          </p:cNvPr>
          <p:cNvCxnSpPr>
            <a:cxnSpLocks/>
          </p:cNvCxnSpPr>
          <p:nvPr/>
        </p:nvCxnSpPr>
        <p:spPr>
          <a:xfrm flipV="1">
            <a:off x="4601915" y="1245202"/>
            <a:ext cx="1284872" cy="109291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1C59270E-8D7C-6C5A-41A6-5F22164CE8FB}"/>
              </a:ext>
            </a:extLst>
          </p:cNvPr>
          <p:cNvSpPr/>
          <p:nvPr/>
        </p:nvSpPr>
        <p:spPr>
          <a:xfrm>
            <a:off x="6822483" y="2409877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총가격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6F2EBFF-0E31-5505-4696-EE2F3C3BCC85}"/>
              </a:ext>
            </a:extLst>
          </p:cNvPr>
          <p:cNvCxnSpPr>
            <a:cxnSpLocks/>
          </p:cNvCxnSpPr>
          <p:nvPr/>
        </p:nvCxnSpPr>
        <p:spPr>
          <a:xfrm>
            <a:off x="6702009" y="1415791"/>
            <a:ext cx="14314" cy="4742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3F19D4-8A5D-9846-80F5-15F086338329}"/>
              </a:ext>
            </a:extLst>
          </p:cNvPr>
          <p:cNvSpPr/>
          <p:nvPr/>
        </p:nvSpPr>
        <p:spPr>
          <a:xfrm>
            <a:off x="501346" y="1175434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주소록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9943616-706C-369E-E7AF-AFDCC9F87050}"/>
              </a:ext>
            </a:extLst>
          </p:cNvPr>
          <p:cNvSpPr/>
          <p:nvPr/>
        </p:nvSpPr>
        <p:spPr>
          <a:xfrm>
            <a:off x="-35520" y="627084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49D1480-788C-D83B-2BE6-2A855149B25A}"/>
              </a:ext>
            </a:extLst>
          </p:cNvPr>
          <p:cNvSpPr/>
          <p:nvPr/>
        </p:nvSpPr>
        <p:spPr>
          <a:xfrm>
            <a:off x="1129045" y="627084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주소번호</a:t>
            </a: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6477FBF8-60FB-F452-BA71-10B06816C844}"/>
              </a:ext>
            </a:extLst>
          </p:cNvPr>
          <p:cNvSpPr/>
          <p:nvPr/>
        </p:nvSpPr>
        <p:spPr>
          <a:xfrm>
            <a:off x="2838863" y="1049568"/>
            <a:ext cx="1763961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배송지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D3E1C45-3EB4-3D62-71A0-0C62CA2B07B1}"/>
              </a:ext>
            </a:extLst>
          </p:cNvPr>
          <p:cNvCxnSpPr>
            <a:cxnSpLocks/>
          </p:cNvCxnSpPr>
          <p:nvPr/>
        </p:nvCxnSpPr>
        <p:spPr>
          <a:xfrm flipV="1">
            <a:off x="4552598" y="1246371"/>
            <a:ext cx="1325493" cy="2564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138198-B87F-FC13-DDEA-61C2521F65C7}"/>
              </a:ext>
            </a:extLst>
          </p:cNvPr>
          <p:cNvCxnSpPr>
            <a:cxnSpLocks/>
          </p:cNvCxnSpPr>
          <p:nvPr/>
        </p:nvCxnSpPr>
        <p:spPr>
          <a:xfrm flipV="1">
            <a:off x="1993428" y="1275127"/>
            <a:ext cx="908551" cy="1119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01016E69-92EC-1238-6A29-950FEC9BC486}"/>
              </a:ext>
            </a:extLst>
          </p:cNvPr>
          <p:cNvSpPr/>
          <p:nvPr/>
        </p:nvSpPr>
        <p:spPr>
          <a:xfrm>
            <a:off x="1070449" y="2055984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보유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28B6E03-165A-F042-E309-A7DFC45065F5}"/>
              </a:ext>
            </a:extLst>
          </p:cNvPr>
          <p:cNvCxnSpPr>
            <a:cxnSpLocks/>
          </p:cNvCxnSpPr>
          <p:nvPr/>
        </p:nvCxnSpPr>
        <p:spPr>
          <a:xfrm flipH="1" flipV="1">
            <a:off x="1271654" y="1590258"/>
            <a:ext cx="440411" cy="4459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25A9FC-1170-DE6F-8DE1-F1BDD166B76B}"/>
              </a:ext>
            </a:extLst>
          </p:cNvPr>
          <p:cNvCxnSpPr>
            <a:cxnSpLocks/>
          </p:cNvCxnSpPr>
          <p:nvPr/>
        </p:nvCxnSpPr>
        <p:spPr>
          <a:xfrm flipH="1" flipV="1">
            <a:off x="1789239" y="2567919"/>
            <a:ext cx="627317" cy="51782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E47A9-1EC4-B306-E858-CD0BEE52C113}"/>
              </a:ext>
            </a:extLst>
          </p:cNvPr>
          <p:cNvSpPr txBox="1"/>
          <p:nvPr/>
        </p:nvSpPr>
        <p:spPr>
          <a:xfrm>
            <a:off x="-34631" y="6861089"/>
            <a:ext cx="7512264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개인 쇼핑몰</a:t>
            </a: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latin typeface="Malgun Gothic"/>
                <a:ea typeface="Malgun Gothic"/>
              </a:rPr>
              <a:t>판매자는 고정으로 관리자로 고정, 다른 </a:t>
            </a:r>
            <a:r>
              <a:rPr lang="ko-KR" altLang="en-US" sz="1400" dirty="0">
                <a:latin typeface="Malgun Gothic"/>
                <a:ea typeface="Malgun Gothic"/>
              </a:rPr>
              <a:t>판매자는 없음</a:t>
            </a:r>
            <a:endParaRPr lang="ko-KR" altLang="en-US" sz="1400">
              <a:latin typeface="Malgun Gothic"/>
              <a:ea typeface="Malgun Gothic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상품은 대분류, 중분류로 구성</a:t>
            </a:r>
            <a:endParaRPr lang="ko-KR" sz="14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상품은 대분류, 중분류 순으로 분류가 됨(모든 제품은 분류가 2가지 : 대분류, 중분류를 포함)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제품은 회원만 구매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제품을 장바구니에 수량을 선택하여 담을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배송지는 주소록에 등록된 배송지를 선택함. 직접 입력은 불가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 옵션이 한 가지만 가질 수 있고, 옵션 종류는 다양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제품은 구매, 배송준비, </a:t>
            </a:r>
            <a:r>
              <a:rPr lang="ko-KR" altLang="en-US" sz="1400" dirty="0" err="1">
                <a:latin typeface="Malgun Gothic"/>
                <a:ea typeface="Malgun Gothic"/>
              </a:rPr>
              <a:t>배송중</a:t>
            </a:r>
            <a:r>
              <a:rPr lang="ko-KR" altLang="en-US" sz="1400" dirty="0">
                <a:latin typeface="Malgun Gothic"/>
                <a:ea typeface="Malgun Gothic"/>
              </a:rPr>
              <a:t>, 배송완료, 구매확정 ,환불요청 ,반품요청 ,반품완료 ,환불완료를 할 수 있다.</a:t>
            </a:r>
            <a:endParaRPr lang="ko-KR">
              <a:latin typeface="맑은 고딕" panose="020F0502020204030204"/>
              <a:ea typeface="맑은 고딕" panose="020B0503020000020004" pitchFamily="34" charset="-127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공지사항과 </a:t>
            </a:r>
            <a:r>
              <a:rPr lang="ko-KR" altLang="en-US" sz="1400" dirty="0" err="1">
                <a:latin typeface="Malgun Gothic"/>
                <a:ea typeface="Malgun Gothic"/>
              </a:rPr>
              <a:t>Q&amp;A가</a:t>
            </a:r>
            <a:r>
              <a:rPr lang="ko-KR" altLang="en-US" sz="1400" dirty="0">
                <a:latin typeface="Malgun Gothic"/>
                <a:ea typeface="Malgun Gothic"/>
              </a:rPr>
              <a:t>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 문의를 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결제는 카드만 가능(카카오페이 가능)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 err="1">
                <a:latin typeface="Malgun Gothic"/>
                <a:ea typeface="Malgun Gothic"/>
              </a:rPr>
              <a:t>할인,쿠폰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altLang="en-US" sz="1400" dirty="0" err="1">
                <a:latin typeface="Malgun Gothic"/>
                <a:ea typeface="Malgun Gothic"/>
              </a:rPr>
              <a:t>X</a:t>
            </a:r>
            <a:endParaRPr lang="ko-KR" altLang="en-US" sz="140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모든 제품은 구매 금액의 10%를 적립하고, 포인트는 제품 </a:t>
            </a:r>
            <a:r>
              <a:rPr lang="ko-KR" altLang="en-US" sz="1400" dirty="0" err="1">
                <a:latin typeface="Malgun Gothic"/>
                <a:ea typeface="Malgun Gothic"/>
              </a:rPr>
              <a:t>구매시</a:t>
            </a:r>
            <a:r>
              <a:rPr lang="ko-KR" altLang="en-US" sz="1400" dirty="0">
                <a:latin typeface="Malgun Gothic"/>
                <a:ea typeface="Malgun Gothic"/>
              </a:rPr>
              <a:t> 사용할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장바구니에 있는 여러 제품을 한번에 구매할 수 있음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부분 환불, 반품은 </a:t>
            </a:r>
            <a:r>
              <a:rPr lang="ko-KR" altLang="en-US" sz="1400" dirty="0" err="1">
                <a:latin typeface="Malgun Gothic"/>
                <a:ea typeface="Malgun Gothic"/>
              </a:rPr>
              <a:t>X</a:t>
            </a:r>
            <a:endParaRPr lang="ko-KR" altLang="en-US" sz="140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문의는 공개/비공개를 선택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한 </a:t>
            </a:r>
            <a:r>
              <a:rPr lang="ko-KR" altLang="en-US" sz="1400" dirty="0" err="1">
                <a:latin typeface="Malgun Gothic"/>
                <a:ea typeface="Malgun Gothic"/>
              </a:rPr>
              <a:t>문의당</a:t>
            </a:r>
            <a:r>
              <a:rPr lang="ko-KR" altLang="en-US" sz="1400" dirty="0">
                <a:latin typeface="Malgun Gothic"/>
                <a:ea typeface="Malgun Gothic"/>
              </a:rPr>
              <a:t> 답변은 1개만 가능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배송비는 무료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제품은 1개의 중분류에 포함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(</a:t>
            </a:r>
            <a:r>
              <a:rPr lang="ko-KR" altLang="en-US" sz="1400" dirty="0" err="1">
                <a:latin typeface="Malgun Gothic"/>
                <a:ea typeface="Malgun Gothic"/>
              </a:rPr>
              <a:t>A</a:t>
            </a:r>
            <a:r>
              <a:rPr lang="ko-KR" altLang="en-US" sz="1400" dirty="0">
                <a:latin typeface="Malgun Gothic"/>
                <a:ea typeface="Malgun Gothic"/>
              </a:rPr>
              <a:t> 셔츠가 남녀 공용 분류에 포함되면 </a:t>
            </a:r>
            <a:r>
              <a:rPr lang="ko-KR" altLang="en-US" sz="1400" dirty="0" err="1">
                <a:latin typeface="Malgun Gothic"/>
                <a:ea typeface="Malgun Gothic"/>
              </a:rPr>
              <a:t>A</a:t>
            </a:r>
            <a:r>
              <a:rPr lang="ko-KR" altLang="en-US" sz="1400" dirty="0">
                <a:latin typeface="Malgun Gothic"/>
                <a:ea typeface="Malgun Gothic"/>
              </a:rPr>
              <a:t> 셔츠는 남성 </a:t>
            </a:r>
            <a:r>
              <a:rPr lang="ko-KR" altLang="en-US" sz="1400" dirty="0" err="1">
                <a:latin typeface="Malgun Gothic"/>
                <a:ea typeface="Malgun Gothic"/>
              </a:rPr>
              <a:t>셔츠,여성</a:t>
            </a:r>
            <a:r>
              <a:rPr lang="ko-KR" altLang="en-US" sz="1400" dirty="0">
                <a:latin typeface="Malgun Gothic"/>
                <a:ea typeface="Malgun Gothic"/>
              </a:rPr>
              <a:t> 셔츠에 포함되지 않음)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EA8601-C7DB-BB85-AFC5-E3DB78A7D6A4}"/>
              </a:ext>
            </a:extLst>
          </p:cNvPr>
          <p:cNvSpPr/>
          <p:nvPr/>
        </p:nvSpPr>
        <p:spPr>
          <a:xfrm>
            <a:off x="1867029" y="3075423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DBB8A7A-3A1A-E24A-DE53-9EEA9888CA3C}"/>
              </a:ext>
            </a:extLst>
          </p:cNvPr>
          <p:cNvSpPr/>
          <p:nvPr/>
        </p:nvSpPr>
        <p:spPr>
          <a:xfrm>
            <a:off x="798203" y="3202805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ID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C7BC6C5-FFBC-0FCB-1D3C-6AFF929D6D4B}"/>
              </a:ext>
            </a:extLst>
          </p:cNvPr>
          <p:cNvSpPr/>
          <p:nvPr/>
        </p:nvSpPr>
        <p:spPr>
          <a:xfrm>
            <a:off x="798202" y="3792276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권한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A6C250-A667-01F8-721D-4C4281B794F9}"/>
              </a:ext>
            </a:extLst>
          </p:cNvPr>
          <p:cNvSpPr/>
          <p:nvPr/>
        </p:nvSpPr>
        <p:spPr>
          <a:xfrm>
            <a:off x="6840705" y="3536493"/>
            <a:ext cx="1015334" cy="603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제품번호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4402E-B32C-4364-83A7-70E93A74F1D8}"/>
              </a:ext>
            </a:extLst>
          </p:cNvPr>
          <p:cNvSpPr/>
          <p:nvPr/>
        </p:nvSpPr>
        <p:spPr>
          <a:xfrm>
            <a:off x="7301837" y="3087625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상품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57781EEE-A0A0-F2B0-44EE-B2B68DBCA828}"/>
              </a:ext>
            </a:extLst>
          </p:cNvPr>
          <p:cNvSpPr/>
          <p:nvPr/>
        </p:nvSpPr>
        <p:spPr>
          <a:xfrm>
            <a:off x="6246299" y="1538400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7333600-285B-C6E6-CB49-831BDAEFD68F}"/>
              </a:ext>
            </a:extLst>
          </p:cNvPr>
          <p:cNvSpPr/>
          <p:nvPr/>
        </p:nvSpPr>
        <p:spPr>
          <a:xfrm>
            <a:off x="9755463" y="2524894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수량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DC146C-3486-D8DF-73A3-490999385009}"/>
              </a:ext>
            </a:extLst>
          </p:cNvPr>
          <p:cNvSpPr/>
          <p:nvPr/>
        </p:nvSpPr>
        <p:spPr>
          <a:xfrm>
            <a:off x="9913616" y="210141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총가격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23A4B74-88DE-DD3E-94E6-B32A4E1B3F33}"/>
              </a:ext>
            </a:extLst>
          </p:cNvPr>
          <p:cNvSpPr/>
          <p:nvPr/>
        </p:nvSpPr>
        <p:spPr>
          <a:xfrm>
            <a:off x="-35519" y="167008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D1356B7-C843-DD7E-5535-99A76D236804}"/>
              </a:ext>
            </a:extLst>
          </p:cNvPr>
          <p:cNvSpPr/>
          <p:nvPr/>
        </p:nvSpPr>
        <p:spPr>
          <a:xfrm>
            <a:off x="8792182" y="210141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7C9A29B-83F4-2F5A-624D-2C8B53665024}"/>
              </a:ext>
            </a:extLst>
          </p:cNvPr>
          <p:cNvSpPr/>
          <p:nvPr/>
        </p:nvSpPr>
        <p:spPr>
          <a:xfrm>
            <a:off x="1085914" y="167008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우편번호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934BEC9D-B66D-1C45-E891-F327841AF151}"/>
              </a:ext>
            </a:extLst>
          </p:cNvPr>
          <p:cNvSpPr/>
          <p:nvPr/>
        </p:nvSpPr>
        <p:spPr>
          <a:xfrm>
            <a:off x="4342969" y="3059724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문의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86C54B-3982-7571-7104-945C00055E1F}"/>
              </a:ext>
            </a:extLst>
          </p:cNvPr>
          <p:cNvCxnSpPr>
            <a:cxnSpLocks/>
          </p:cNvCxnSpPr>
          <p:nvPr/>
        </p:nvCxnSpPr>
        <p:spPr>
          <a:xfrm>
            <a:off x="10785182" y="2522848"/>
            <a:ext cx="14311" cy="54610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C88D26-B3A2-7F9C-0BF7-2A2B2D12E398}"/>
              </a:ext>
            </a:extLst>
          </p:cNvPr>
          <p:cNvCxnSpPr>
            <a:cxnSpLocks/>
          </p:cNvCxnSpPr>
          <p:nvPr/>
        </p:nvCxnSpPr>
        <p:spPr>
          <a:xfrm flipV="1">
            <a:off x="5726862" y="3315710"/>
            <a:ext cx="1571245" cy="29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B29343-35DB-18F4-3221-A90AC057925B}"/>
              </a:ext>
            </a:extLst>
          </p:cNvPr>
          <p:cNvCxnSpPr>
            <a:cxnSpLocks/>
          </p:cNvCxnSpPr>
          <p:nvPr/>
        </p:nvCxnSpPr>
        <p:spPr>
          <a:xfrm flipV="1">
            <a:off x="2963902" y="3320724"/>
            <a:ext cx="1384672" cy="591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9C0221A-8EB6-18A6-153F-0C6B965C27EA}"/>
              </a:ext>
            </a:extLst>
          </p:cNvPr>
          <p:cNvSpPr/>
          <p:nvPr/>
        </p:nvSpPr>
        <p:spPr>
          <a:xfrm>
            <a:off x="5160895" y="3526127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상태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8F44CCC-A005-5FB3-5B5E-F0EBB0E86CB0}"/>
              </a:ext>
            </a:extLst>
          </p:cNvPr>
          <p:cNvSpPr/>
          <p:nvPr/>
        </p:nvSpPr>
        <p:spPr>
          <a:xfrm>
            <a:off x="3485765" y="3889406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비밀번호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079C7F-9117-5BF5-E75F-A85376CB5D5C}"/>
              </a:ext>
            </a:extLst>
          </p:cNvPr>
          <p:cNvSpPr/>
          <p:nvPr/>
        </p:nvSpPr>
        <p:spPr>
          <a:xfrm>
            <a:off x="5157884" y="3889405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E09DE1F-92D4-8356-4535-80C76E51BE11}"/>
              </a:ext>
            </a:extLst>
          </p:cNvPr>
          <p:cNvSpPr/>
          <p:nvPr/>
        </p:nvSpPr>
        <p:spPr>
          <a:xfrm>
            <a:off x="3716137" y="3508406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답변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304F4C-5028-B72A-E5E0-A140D026C850}"/>
              </a:ext>
            </a:extLst>
          </p:cNvPr>
          <p:cNvSpPr/>
          <p:nvPr/>
        </p:nvSpPr>
        <p:spPr>
          <a:xfrm>
            <a:off x="1911330" y="5857942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E6B471-AF89-4B55-9C6B-96E00A25A711}"/>
              </a:ext>
            </a:extLst>
          </p:cNvPr>
          <p:cNvSpPr/>
          <p:nvPr/>
        </p:nvSpPr>
        <p:spPr>
          <a:xfrm>
            <a:off x="211627" y="4336117"/>
            <a:ext cx="881848" cy="63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게시글</a:t>
            </a:r>
            <a:br>
              <a:rPr lang="ko-KR" altLang="en-US" dirty="0">
                <a:solidFill>
                  <a:srgbClr val="000000"/>
                </a:solidFill>
                <a:ea typeface="맑은 고딕"/>
              </a:rPr>
            </a:br>
            <a:r>
              <a:rPr lang="ko-KR" altLang="en-US" dirty="0">
                <a:solidFill>
                  <a:srgbClr val="000000"/>
                </a:solidFill>
                <a:ea typeface="맑은 고딕"/>
              </a:rPr>
              <a:t>분류</a:t>
            </a: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7B7D5774-4691-48D3-E877-641EA81BDE79}"/>
              </a:ext>
            </a:extLst>
          </p:cNvPr>
          <p:cNvSpPr/>
          <p:nvPr/>
        </p:nvSpPr>
        <p:spPr>
          <a:xfrm>
            <a:off x="1775942" y="4388460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등록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0EA18-C2AB-6A84-3651-37F669BD503C}"/>
              </a:ext>
            </a:extLst>
          </p:cNvPr>
          <p:cNvCxnSpPr>
            <a:cxnSpLocks/>
          </p:cNvCxnSpPr>
          <p:nvPr/>
        </p:nvCxnSpPr>
        <p:spPr>
          <a:xfrm flipH="1" flipV="1">
            <a:off x="2459459" y="4885016"/>
            <a:ext cx="5747" cy="9722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E44EB3-B553-C094-4C6A-AC0E27856DCF}"/>
              </a:ext>
            </a:extLst>
          </p:cNvPr>
          <p:cNvCxnSpPr>
            <a:cxnSpLocks/>
          </p:cNvCxnSpPr>
          <p:nvPr/>
        </p:nvCxnSpPr>
        <p:spPr>
          <a:xfrm flipV="1">
            <a:off x="2459689" y="3473694"/>
            <a:ext cx="5287" cy="93476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709937-08E1-CCBB-7C20-57FCD4F891D4}"/>
              </a:ext>
            </a:extLst>
          </p:cNvPr>
          <p:cNvCxnSpPr>
            <a:cxnSpLocks/>
          </p:cNvCxnSpPr>
          <p:nvPr/>
        </p:nvCxnSpPr>
        <p:spPr>
          <a:xfrm>
            <a:off x="1100862" y="4655211"/>
            <a:ext cx="678513" cy="310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FF34953-DD62-5110-2799-1FEF7249E873}"/>
              </a:ext>
            </a:extLst>
          </p:cNvPr>
          <p:cNvSpPr/>
          <p:nvPr/>
        </p:nvSpPr>
        <p:spPr>
          <a:xfrm>
            <a:off x="7153161" y="210139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결재번호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E7F08E4-5252-98CD-97CC-A28789BD7D46}"/>
              </a:ext>
            </a:extLst>
          </p:cNvPr>
          <p:cNvCxnSpPr>
            <a:cxnSpLocks/>
          </p:cNvCxnSpPr>
          <p:nvPr/>
        </p:nvCxnSpPr>
        <p:spPr>
          <a:xfrm flipH="1" flipV="1">
            <a:off x="7914160" y="3480380"/>
            <a:ext cx="885273" cy="6913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DDAE018-49DA-5FD7-FFF4-A558C3496A37}"/>
              </a:ext>
            </a:extLst>
          </p:cNvPr>
          <p:cNvSpPr/>
          <p:nvPr/>
        </p:nvSpPr>
        <p:spPr>
          <a:xfrm>
            <a:off x="8359769" y="4083190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1276B7-867C-E5DE-9F18-90AA5483E0D0}"/>
              </a:ext>
            </a:extLst>
          </p:cNvPr>
          <p:cNvCxnSpPr>
            <a:cxnSpLocks/>
          </p:cNvCxnSpPr>
          <p:nvPr/>
        </p:nvCxnSpPr>
        <p:spPr>
          <a:xfrm flipH="1" flipV="1">
            <a:off x="9412747" y="4481278"/>
            <a:ext cx="1894700" cy="5676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FEE6F3-9B60-CF3C-7656-F23C50D59D7B}"/>
              </a:ext>
            </a:extLst>
          </p:cNvPr>
          <p:cNvSpPr/>
          <p:nvPr/>
        </p:nvSpPr>
        <p:spPr>
          <a:xfrm>
            <a:off x="5930305" y="5026729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제품 대분류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BE427F-0D72-7694-A660-686A45E47315}"/>
              </a:ext>
            </a:extLst>
          </p:cNvPr>
          <p:cNvSpPr/>
          <p:nvPr/>
        </p:nvSpPr>
        <p:spPr>
          <a:xfrm>
            <a:off x="5401294" y="5556509"/>
            <a:ext cx="1314750" cy="56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대분류</a:t>
            </a:r>
            <a:br>
              <a:rPr lang="ko-KR" altLang="en-US" u="sng" dirty="0">
                <a:ea typeface="맑은 고딕"/>
              </a:rPr>
            </a:br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BE6101-4DAE-B72E-B9B5-DA0BA7320B33}"/>
              </a:ext>
            </a:extLst>
          </p:cNvPr>
          <p:cNvSpPr/>
          <p:nvPr/>
        </p:nvSpPr>
        <p:spPr>
          <a:xfrm>
            <a:off x="6795900" y="5815303"/>
            <a:ext cx="1573542" cy="2912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대분류명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0B4F218-815B-5FF3-4835-524C83FFBAB3}"/>
              </a:ext>
            </a:extLst>
          </p:cNvPr>
          <p:cNvSpPr/>
          <p:nvPr/>
        </p:nvSpPr>
        <p:spPr>
          <a:xfrm>
            <a:off x="10524539" y="5026561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제품 중분류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C4ACBF4-8B45-CBDA-2A7F-1E7F9E9916BA}"/>
              </a:ext>
            </a:extLst>
          </p:cNvPr>
          <p:cNvSpPr/>
          <p:nvPr/>
        </p:nvSpPr>
        <p:spPr>
          <a:xfrm>
            <a:off x="10433369" y="5671527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중분류명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735BC5A-5BF2-ACF1-599D-3064FA242C6D}"/>
              </a:ext>
            </a:extLst>
          </p:cNvPr>
          <p:cNvSpPr/>
          <p:nvPr/>
        </p:nvSpPr>
        <p:spPr>
          <a:xfrm>
            <a:off x="8995633" y="5542130"/>
            <a:ext cx="1314750" cy="564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중분류</a:t>
            </a:r>
            <a:br>
              <a:rPr lang="ko-KR" altLang="en-US" u="sng" dirty="0">
                <a:ea typeface="맑은 고딕"/>
              </a:rPr>
            </a:br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번호</a:t>
            </a: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E6663300-056E-BBC6-A6D2-8175D8FFE3B6}"/>
              </a:ext>
            </a:extLst>
          </p:cNvPr>
          <p:cNvSpPr/>
          <p:nvPr/>
        </p:nvSpPr>
        <p:spPr>
          <a:xfrm>
            <a:off x="8218168" y="4958203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B49AF79-84A0-6E1B-69BA-559B5C1C4D13}"/>
              </a:ext>
            </a:extLst>
          </p:cNvPr>
          <p:cNvCxnSpPr>
            <a:cxnSpLocks/>
          </p:cNvCxnSpPr>
          <p:nvPr/>
        </p:nvCxnSpPr>
        <p:spPr>
          <a:xfrm flipV="1">
            <a:off x="9589520" y="5221377"/>
            <a:ext cx="924602" cy="79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CFFBB59-5BEF-B418-5C3F-3E094153B11E}"/>
              </a:ext>
            </a:extLst>
          </p:cNvPr>
          <p:cNvCxnSpPr>
            <a:cxnSpLocks/>
          </p:cNvCxnSpPr>
          <p:nvPr/>
        </p:nvCxnSpPr>
        <p:spPr>
          <a:xfrm>
            <a:off x="7438432" y="5220608"/>
            <a:ext cx="784172" cy="29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9B9406EE-7A79-2B5D-BAED-B0FB89A9BA83}"/>
              </a:ext>
            </a:extLst>
          </p:cNvPr>
          <p:cNvSpPr/>
          <p:nvPr/>
        </p:nvSpPr>
        <p:spPr>
          <a:xfrm>
            <a:off x="8647315" y="3004888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포함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650B3C-7372-27D7-496F-D77BB26D7F2F}"/>
              </a:ext>
            </a:extLst>
          </p:cNvPr>
          <p:cNvSpPr/>
          <p:nvPr/>
        </p:nvSpPr>
        <p:spPr>
          <a:xfrm>
            <a:off x="10335459" y="3087624"/>
            <a:ext cx="1113893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옵션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23A17F6-40A9-EA83-7B1D-467A5413DCF9}"/>
              </a:ext>
            </a:extLst>
          </p:cNvPr>
          <p:cNvSpPr/>
          <p:nvPr/>
        </p:nvSpPr>
        <p:spPr>
          <a:xfrm>
            <a:off x="10445575" y="4034515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옵션번호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58DDA0-5305-A457-6091-A7B36BADEC47}"/>
              </a:ext>
            </a:extLst>
          </p:cNvPr>
          <p:cNvCxnSpPr>
            <a:cxnSpLocks/>
          </p:cNvCxnSpPr>
          <p:nvPr/>
        </p:nvCxnSpPr>
        <p:spPr>
          <a:xfrm flipV="1">
            <a:off x="10037556" y="3270236"/>
            <a:ext cx="287485" cy="1461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ABC5E2B3-4200-A24D-BC9F-B64D1CEAB60F}"/>
              </a:ext>
            </a:extLst>
          </p:cNvPr>
          <p:cNvSpPr/>
          <p:nvPr/>
        </p:nvSpPr>
        <p:spPr>
          <a:xfrm>
            <a:off x="10445573" y="3603194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옵션명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C4FD782-D1A8-1348-88E2-6BF6EB751015}"/>
              </a:ext>
            </a:extLst>
          </p:cNvPr>
          <p:cNvCxnSpPr>
            <a:cxnSpLocks/>
          </p:cNvCxnSpPr>
          <p:nvPr/>
        </p:nvCxnSpPr>
        <p:spPr>
          <a:xfrm flipV="1">
            <a:off x="2485100" y="1794887"/>
            <a:ext cx="3808763" cy="1242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8E21FB-11B1-0D82-D19F-4CF99F357F77}"/>
              </a:ext>
            </a:extLst>
          </p:cNvPr>
          <p:cNvSpPr/>
          <p:nvPr/>
        </p:nvSpPr>
        <p:spPr>
          <a:xfrm>
            <a:off x="10004781" y="1132302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주문내역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71C12F3-3999-DF2F-76F9-4CF1054E8B24}"/>
              </a:ext>
            </a:extLst>
          </p:cNvPr>
          <p:cNvSpPr/>
          <p:nvPr/>
        </p:nvSpPr>
        <p:spPr>
          <a:xfrm>
            <a:off x="6477425" y="627082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결제가격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6375E2E-DC11-6AB3-F256-ECFA2F9A41B3}"/>
              </a:ext>
            </a:extLst>
          </p:cNvPr>
          <p:cNvSpPr/>
          <p:nvPr/>
        </p:nvSpPr>
        <p:spPr>
          <a:xfrm>
            <a:off x="10229916" y="598327"/>
            <a:ext cx="1990485" cy="391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사용 포인트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59544C5-A83F-A6CB-725C-6AB40D0D772C}"/>
              </a:ext>
            </a:extLst>
          </p:cNvPr>
          <p:cNvSpPr/>
          <p:nvPr/>
        </p:nvSpPr>
        <p:spPr>
          <a:xfrm>
            <a:off x="8145198" y="598327"/>
            <a:ext cx="1990485" cy="3919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적립포인트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E689AD1-427C-8CBF-CD32-D4EA2BFD5E8A}"/>
              </a:ext>
            </a:extLst>
          </p:cNvPr>
          <p:cNvCxnSpPr>
            <a:cxnSpLocks/>
          </p:cNvCxnSpPr>
          <p:nvPr/>
        </p:nvCxnSpPr>
        <p:spPr>
          <a:xfrm flipV="1">
            <a:off x="8412914" y="3255859"/>
            <a:ext cx="287485" cy="1461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DB2389D-A525-276D-455A-F2A9A009442F}"/>
              </a:ext>
            </a:extLst>
          </p:cNvPr>
          <p:cNvSpPr/>
          <p:nvPr/>
        </p:nvSpPr>
        <p:spPr>
          <a:xfrm>
            <a:off x="10085052" y="1984096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주문목록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D8F62A7-4E38-57FE-5C97-B3F6EC59221B}"/>
              </a:ext>
            </a:extLst>
          </p:cNvPr>
          <p:cNvCxnSpPr>
            <a:cxnSpLocks/>
          </p:cNvCxnSpPr>
          <p:nvPr/>
        </p:nvCxnSpPr>
        <p:spPr>
          <a:xfrm flipV="1">
            <a:off x="7592405" y="1273958"/>
            <a:ext cx="2420683" cy="5178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1C59270E-8D7C-6C5A-41A6-5F22164CE8FB}"/>
              </a:ext>
            </a:extLst>
          </p:cNvPr>
          <p:cNvSpPr/>
          <p:nvPr/>
        </p:nvSpPr>
        <p:spPr>
          <a:xfrm>
            <a:off x="10833766" y="2496141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총가격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6F2EBFF-0E31-5505-4696-EE2F3C3BCC85}"/>
              </a:ext>
            </a:extLst>
          </p:cNvPr>
          <p:cNvCxnSpPr>
            <a:cxnSpLocks/>
          </p:cNvCxnSpPr>
          <p:nvPr/>
        </p:nvCxnSpPr>
        <p:spPr>
          <a:xfrm>
            <a:off x="10742046" y="1502055"/>
            <a:ext cx="14314" cy="4742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3F19D4-8A5D-9846-80F5-15F086338329}"/>
              </a:ext>
            </a:extLst>
          </p:cNvPr>
          <p:cNvSpPr/>
          <p:nvPr/>
        </p:nvSpPr>
        <p:spPr>
          <a:xfrm>
            <a:off x="501346" y="1175434"/>
            <a:ext cx="1502080" cy="393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주소록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9943616-706C-369E-E7AF-AFDCC9F87050}"/>
              </a:ext>
            </a:extLst>
          </p:cNvPr>
          <p:cNvSpPr/>
          <p:nvPr/>
        </p:nvSpPr>
        <p:spPr>
          <a:xfrm>
            <a:off x="-35520" y="627084"/>
            <a:ext cx="1027203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이름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49D1480-788C-D83B-2BE6-2A855149B25A}"/>
              </a:ext>
            </a:extLst>
          </p:cNvPr>
          <p:cNvSpPr/>
          <p:nvPr/>
        </p:nvSpPr>
        <p:spPr>
          <a:xfrm>
            <a:off x="1129045" y="627084"/>
            <a:ext cx="1573542" cy="320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u="sng" dirty="0">
                <a:solidFill>
                  <a:srgbClr val="000000"/>
                </a:solidFill>
                <a:ea typeface="맑은 고딕"/>
              </a:rPr>
              <a:t>주소번호</a:t>
            </a:r>
          </a:p>
        </p:txBody>
      </p: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6477FBF8-60FB-F452-BA71-10B06816C844}"/>
              </a:ext>
            </a:extLst>
          </p:cNvPr>
          <p:cNvSpPr/>
          <p:nvPr/>
        </p:nvSpPr>
        <p:spPr>
          <a:xfrm>
            <a:off x="2838863" y="1049568"/>
            <a:ext cx="1763961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배송지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D3E1C45-3EB4-3D62-71A0-0C62CA2B07B1}"/>
              </a:ext>
            </a:extLst>
          </p:cNvPr>
          <p:cNvCxnSpPr>
            <a:cxnSpLocks/>
          </p:cNvCxnSpPr>
          <p:nvPr/>
        </p:nvCxnSpPr>
        <p:spPr>
          <a:xfrm>
            <a:off x="4552598" y="1257641"/>
            <a:ext cx="5451794" cy="310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138198-B87F-FC13-DDEA-61C2521F65C7}"/>
              </a:ext>
            </a:extLst>
          </p:cNvPr>
          <p:cNvCxnSpPr>
            <a:cxnSpLocks/>
          </p:cNvCxnSpPr>
          <p:nvPr/>
        </p:nvCxnSpPr>
        <p:spPr>
          <a:xfrm flipV="1">
            <a:off x="1993428" y="1275127"/>
            <a:ext cx="908551" cy="11191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01016E69-92EC-1238-6A29-950FEC9BC486}"/>
              </a:ext>
            </a:extLst>
          </p:cNvPr>
          <p:cNvSpPr/>
          <p:nvPr/>
        </p:nvSpPr>
        <p:spPr>
          <a:xfrm>
            <a:off x="1070449" y="2055984"/>
            <a:ext cx="1375773" cy="5186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보유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28B6E03-165A-F042-E309-A7DFC45065F5}"/>
              </a:ext>
            </a:extLst>
          </p:cNvPr>
          <p:cNvCxnSpPr>
            <a:cxnSpLocks/>
          </p:cNvCxnSpPr>
          <p:nvPr/>
        </p:nvCxnSpPr>
        <p:spPr>
          <a:xfrm flipH="1" flipV="1">
            <a:off x="1271654" y="1561504"/>
            <a:ext cx="181619" cy="6040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D25A9FC-1170-DE6F-8DE1-F1BDD166B76B}"/>
              </a:ext>
            </a:extLst>
          </p:cNvPr>
          <p:cNvCxnSpPr>
            <a:cxnSpLocks/>
          </p:cNvCxnSpPr>
          <p:nvPr/>
        </p:nvCxnSpPr>
        <p:spPr>
          <a:xfrm flipH="1" flipV="1">
            <a:off x="2062409" y="2438523"/>
            <a:ext cx="339770" cy="66159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1">
            <a:extLst>
              <a:ext uri="{FF2B5EF4-FFF2-40B4-BE49-F238E27FC236}">
                <a16:creationId xmlns:a16="http://schemas.microsoft.com/office/drawing/2014/main" id="{A6E15E90-C02B-B1F5-4BF1-BF89C4F89225}"/>
              </a:ext>
            </a:extLst>
          </p:cNvPr>
          <p:cNvSpPr txBox="1"/>
          <p:nvPr/>
        </p:nvSpPr>
        <p:spPr>
          <a:xfrm>
            <a:off x="7455762" y="6857809"/>
            <a:ext cx="4770200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맑은 고딕"/>
              </a:rPr>
              <a:t>논리적 모델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회원(</a:t>
            </a:r>
            <a:r>
              <a:rPr lang="ko-KR" altLang="en-US" sz="1400" u="sng" dirty="0">
                <a:latin typeface="Malgun Gothic"/>
                <a:ea typeface="Malgun Gothic"/>
              </a:rPr>
              <a:t>아이디 </a:t>
            </a:r>
            <a:r>
              <a:rPr lang="ko-KR" altLang="en-US" sz="1400" dirty="0">
                <a:latin typeface="Malgun Gothic"/>
                <a:ea typeface="Malgun Gothic"/>
              </a:rPr>
              <a:t>,비번 ,이름 ,생년월일 ,권한)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게시글 분류(</a:t>
            </a:r>
            <a:r>
              <a:rPr lang="ko-KR" altLang="en-US" sz="1400" u="sng" dirty="0">
                <a:latin typeface="Malgun Gothic"/>
                <a:ea typeface="Malgun Gothic"/>
              </a:rPr>
              <a:t>게시글 분류 번호 </a:t>
            </a:r>
            <a:r>
              <a:rPr lang="ko-KR" altLang="en-US" sz="1400" dirty="0">
                <a:latin typeface="Malgun Gothic"/>
                <a:ea typeface="Malgun Gothic"/>
              </a:rPr>
              <a:t>,게시글 분류명)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게시글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(</a:t>
            </a:r>
            <a:r>
              <a:rPr lang="ko-KR" altLang="en-US" sz="1400" u="sng" dirty="0">
                <a:latin typeface="Malgun Gothic"/>
                <a:ea typeface="Malgun Gothic"/>
              </a:rPr>
              <a:t>게시글 번호</a:t>
            </a:r>
            <a:r>
              <a:rPr lang="ko-KR" altLang="en-US" sz="1400" dirty="0">
                <a:latin typeface="Malgun Gothic"/>
                <a:ea typeface="Malgun Gothic"/>
              </a:rPr>
              <a:t>, 제목, 내용, 작성자, 작성일, 조회수, 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게시글 분류번호 FK, 아이디(FK))</a:t>
            </a: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latin typeface="Malgun Gothic"/>
                <a:ea typeface="Malgun Gothic"/>
              </a:rPr>
              <a:t>문의</a:t>
            </a:r>
            <a:br>
              <a:rPr lang="ko-KR" sz="1400" dirty="0">
                <a:latin typeface="Malgun Gothic"/>
                <a:ea typeface="Malgun Gothic"/>
              </a:rPr>
            </a:br>
            <a:r>
              <a:rPr lang="ko-KR" sz="1400" dirty="0">
                <a:latin typeface="Malgun Gothic"/>
                <a:ea typeface="Malgun Gothic"/>
              </a:rPr>
              <a:t>(</a:t>
            </a:r>
            <a:r>
              <a:rPr lang="ko-KR" sz="1400" u="sng" dirty="0">
                <a:latin typeface="Malgun Gothic"/>
                <a:ea typeface="Malgun Gothic"/>
              </a:rPr>
              <a:t>문의번호</a:t>
            </a:r>
            <a:r>
              <a:rPr lang="ko-KR" sz="1400" dirty="0">
                <a:latin typeface="Malgun Gothic"/>
                <a:ea typeface="Malgun Gothic"/>
              </a:rPr>
              <a:t>,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답변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,상태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,비번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,내용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,아이디</a:t>
            </a:r>
            <a:r>
              <a:rPr lang="en-US" altLang="ko-KR" sz="1400" dirty="0">
                <a:latin typeface="Malgun Gothic"/>
                <a:ea typeface="Malgun Gothic"/>
              </a:rPr>
              <a:t>(</a:t>
            </a:r>
            <a:r>
              <a:rPr lang="ko-KR" sz="1400" dirty="0">
                <a:latin typeface="Malgun Gothic"/>
                <a:ea typeface="Malgun Gothic"/>
              </a:rPr>
              <a:t>FK</a:t>
            </a:r>
            <a:r>
              <a:rPr lang="en-US" altLang="ko-KR" sz="1400" dirty="0">
                <a:latin typeface="Malgun Gothic"/>
                <a:ea typeface="Malgun Gothic"/>
              </a:rPr>
              <a:t>)</a:t>
            </a:r>
            <a:r>
              <a:rPr lang="ko-KR" sz="1400" dirty="0">
                <a:latin typeface="Malgun Gothic"/>
                <a:ea typeface="Malgun Gothic"/>
              </a:rPr>
              <a:t> ,</a:t>
            </a:r>
            <a:r>
              <a:rPr lang="ko-KR" altLang="en-US" sz="1400" dirty="0">
                <a:latin typeface="Malgun Gothic"/>
                <a:ea typeface="Malgun Gothic"/>
              </a:rPr>
              <a:t>제품 </a:t>
            </a:r>
            <a:br>
              <a:rPr lang="ko-KR" altLang="en-US" sz="1400" dirty="0">
                <a:latin typeface="Malgun Gothic"/>
                <a:ea typeface="Malgun Gothic"/>
              </a:rPr>
            </a:br>
            <a:r>
              <a:rPr lang="ko-KR" altLang="en-US" sz="1400" dirty="0">
                <a:latin typeface="Malgun Gothic"/>
                <a:ea typeface="Malgun Gothic"/>
              </a:rPr>
              <a:t>번호</a:t>
            </a:r>
            <a:r>
              <a:rPr lang="en-US" altLang="ko-KR" sz="1400" dirty="0">
                <a:latin typeface="Malgun Gothic"/>
                <a:ea typeface="Malgun Gothic"/>
              </a:rPr>
              <a:t>(</a:t>
            </a:r>
            <a:r>
              <a:rPr lang="ko-KR" sz="1400" dirty="0">
                <a:latin typeface="Malgun Gothic"/>
                <a:ea typeface="Malgun Gothic"/>
              </a:rPr>
              <a:t>FK</a:t>
            </a:r>
            <a:r>
              <a:rPr lang="en-US" altLang="ko-KR" sz="1400" dirty="0">
                <a:latin typeface="Malgun Gothic"/>
                <a:ea typeface="Malgun Gothic"/>
              </a:rPr>
              <a:t>))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ko-KR" altLang="en-US" sz="14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400" dirty="0">
                <a:latin typeface="Malgun Gothic"/>
                <a:ea typeface="Malgun Gothic"/>
              </a:rPr>
              <a:t>제품(</a:t>
            </a:r>
            <a:r>
              <a:rPr lang="ko-KR" altLang="en-US" sz="1400" u="sng" dirty="0">
                <a:latin typeface="Malgun Gothic"/>
                <a:ea typeface="Malgun Gothic"/>
              </a:rPr>
              <a:t>제품 번호 </a:t>
            </a:r>
            <a:r>
              <a:rPr lang="ko-KR" sz="1400" dirty="0">
                <a:latin typeface="Malgun Gothic"/>
                <a:ea typeface="Malgun Gothic"/>
              </a:rPr>
              <a:t>,제품명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,상세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,수량</a:t>
            </a:r>
            <a:r>
              <a:rPr lang="ko-KR" altLang="en-US" sz="1400" dirty="0">
                <a:latin typeface="Malgun Gothic"/>
                <a:ea typeface="Malgun Gothic"/>
              </a:rPr>
              <a:t> </a:t>
            </a:r>
            <a:r>
              <a:rPr lang="ko-KR" sz="1400" dirty="0">
                <a:latin typeface="Malgun Gothic"/>
                <a:ea typeface="Malgun Gothic"/>
              </a:rPr>
              <a:t>,가격</a:t>
            </a:r>
            <a:r>
              <a:rPr lang="en-US" altLang="ko-KR" sz="1400" dirty="0">
                <a:latin typeface="Malgun Gothic"/>
                <a:ea typeface="Malgun Gothic"/>
              </a:rPr>
              <a:t>)</a:t>
            </a:r>
            <a:endParaRPr lang="ko-KR" altLang="en-US" sz="14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altLang="ko-KR" sz="1400" dirty="0" err="1">
                <a:latin typeface="Malgun Gothic"/>
                <a:ea typeface="Malgun Gothic"/>
              </a:rPr>
              <a:t>제품</a:t>
            </a:r>
            <a:r>
              <a:rPr lang="en-US" altLang="ko-KR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 err="1">
                <a:latin typeface="Malgun Gothic"/>
                <a:ea typeface="Malgun Gothic"/>
              </a:rPr>
              <a:t>대분류</a:t>
            </a:r>
            <a:r>
              <a:rPr lang="en-US" altLang="ko-KR" sz="1400" dirty="0">
                <a:latin typeface="Malgun Gothic"/>
                <a:ea typeface="Malgun Gothic"/>
              </a:rPr>
              <a:t> (</a:t>
            </a:r>
            <a:r>
              <a:rPr lang="en-US" altLang="ko-KR" sz="1400" u="sng" dirty="0" err="1">
                <a:latin typeface="Malgun Gothic"/>
                <a:ea typeface="Malgun Gothic"/>
              </a:rPr>
              <a:t>대분류</a:t>
            </a:r>
            <a:r>
              <a:rPr lang="en-US" altLang="ko-KR" sz="1400" u="sng" dirty="0">
                <a:latin typeface="Malgun Gothic"/>
                <a:ea typeface="Malgun Gothic"/>
              </a:rPr>
              <a:t> </a:t>
            </a:r>
            <a:r>
              <a:rPr lang="en-US" altLang="ko-KR" sz="1400" u="sng" dirty="0" err="1">
                <a:latin typeface="Malgun Gothic"/>
                <a:ea typeface="Malgun Gothic"/>
              </a:rPr>
              <a:t>번호</a:t>
            </a:r>
            <a:r>
              <a:rPr lang="en-US" altLang="ko-KR" sz="1400" dirty="0">
                <a:latin typeface="Malgun Gothic"/>
                <a:ea typeface="Malgun Gothic"/>
              </a:rPr>
              <a:t>, </a:t>
            </a:r>
            <a:r>
              <a:rPr lang="en-US" altLang="ko-KR" sz="1400" dirty="0" err="1">
                <a:latin typeface="Malgun Gothic"/>
                <a:ea typeface="Malgun Gothic"/>
              </a:rPr>
              <a:t>대분류명</a:t>
            </a:r>
            <a:r>
              <a:rPr lang="en-US" altLang="ko-KR" sz="1400" dirty="0">
                <a:latin typeface="Malgun Gothic"/>
                <a:ea typeface="Malgun Gothic"/>
              </a:rPr>
              <a:t>)</a:t>
            </a:r>
          </a:p>
          <a:p>
            <a:pPr marL="285750" indent="-285750">
              <a:buFont typeface="Arial,Sans-Serif"/>
              <a:buChar char="•"/>
            </a:pPr>
            <a:r>
              <a:rPr lang="en-US" altLang="ko-KR" sz="1400" dirty="0" err="1">
                <a:latin typeface="Malgun Gothic"/>
                <a:ea typeface="Malgun Gothic"/>
              </a:rPr>
              <a:t>제품</a:t>
            </a:r>
            <a:r>
              <a:rPr lang="en-US" altLang="ko-KR" sz="1400" dirty="0">
                <a:latin typeface="Malgun Gothic"/>
                <a:ea typeface="Malgun Gothic"/>
              </a:rPr>
              <a:t> </a:t>
            </a:r>
            <a:r>
              <a:rPr lang="en-US" altLang="ko-KR" sz="1400" dirty="0" err="1">
                <a:latin typeface="Malgun Gothic"/>
                <a:ea typeface="Malgun Gothic"/>
              </a:rPr>
              <a:t>중분류</a:t>
            </a:r>
            <a:r>
              <a:rPr lang="en-US" altLang="ko-KR" sz="1400" dirty="0">
                <a:latin typeface="Malgun Gothic"/>
                <a:ea typeface="Malgun Gothic"/>
              </a:rPr>
              <a:t> (</a:t>
            </a:r>
            <a:r>
              <a:rPr lang="en-US" altLang="ko-KR" sz="1400" u="sng" dirty="0" err="1">
                <a:latin typeface="Malgun Gothic"/>
                <a:ea typeface="Malgun Gothic"/>
              </a:rPr>
              <a:t>중분류</a:t>
            </a:r>
            <a:r>
              <a:rPr lang="en-US" altLang="ko-KR" sz="1400" u="sng" dirty="0">
                <a:latin typeface="Malgun Gothic"/>
                <a:ea typeface="Malgun Gothic"/>
              </a:rPr>
              <a:t> </a:t>
            </a:r>
            <a:r>
              <a:rPr lang="en-US" altLang="ko-KR" sz="1400" u="sng" dirty="0" err="1">
                <a:latin typeface="Malgun Gothic"/>
                <a:ea typeface="Malgun Gothic"/>
              </a:rPr>
              <a:t>번호</a:t>
            </a:r>
            <a:r>
              <a:rPr lang="en-US" altLang="ko-KR" sz="1400" dirty="0">
                <a:latin typeface="Malgun Gothic"/>
                <a:ea typeface="Malgun Gothic"/>
              </a:rPr>
              <a:t>, </a:t>
            </a:r>
            <a:r>
              <a:rPr lang="en-US" altLang="ko-KR" sz="1400" dirty="0" err="1">
                <a:latin typeface="Malgun Gothic"/>
                <a:ea typeface="Malgun Gothic"/>
              </a:rPr>
              <a:t>중분류명</a:t>
            </a:r>
            <a:r>
              <a:rPr lang="en-US" altLang="ko-KR" sz="1400" dirty="0">
                <a:latin typeface="Malgun Gothic"/>
                <a:ea typeface="Malgun Gothic"/>
              </a:rPr>
              <a:t> , </a:t>
            </a:r>
            <a:r>
              <a:rPr lang="en-US" altLang="ko-KR" sz="1400" dirty="0" err="1">
                <a:latin typeface="Malgun Gothic"/>
                <a:ea typeface="Malgun Gothic"/>
              </a:rPr>
              <a:t>대분류번호</a:t>
            </a:r>
            <a:r>
              <a:rPr lang="en-US" altLang="ko-KR" sz="1400" dirty="0">
                <a:latin typeface="Malgun Gothic"/>
                <a:ea typeface="Malgun Gothic"/>
              </a:rPr>
              <a:t>(FK))</a:t>
            </a:r>
          </a:p>
          <a:p>
            <a:pPr marL="285750" indent="-285750">
              <a:buFont typeface="Arial,Sans-Serif"/>
              <a:buChar char="•"/>
            </a:pPr>
            <a:r>
              <a:rPr lang="en-US" altLang="ko-KR" sz="1400" dirty="0" err="1">
                <a:latin typeface="Malgun Gothic"/>
                <a:ea typeface="Malgun Gothic"/>
              </a:rPr>
              <a:t>옵션</a:t>
            </a:r>
            <a:r>
              <a:rPr lang="en-US" altLang="ko-KR" sz="1400" dirty="0">
                <a:latin typeface="Malgun Gothic"/>
                <a:ea typeface="Malgun Gothic"/>
              </a:rPr>
              <a:t>(</a:t>
            </a:r>
            <a:r>
              <a:rPr lang="en-US" altLang="ko-KR" sz="1400" u="sng" dirty="0" err="1">
                <a:latin typeface="Malgun Gothic"/>
                <a:ea typeface="Malgun Gothic"/>
              </a:rPr>
              <a:t>옵션번호</a:t>
            </a:r>
            <a:r>
              <a:rPr lang="en-US" altLang="ko-KR" sz="1400" u="sng" dirty="0">
                <a:latin typeface="Malgun Gothic"/>
                <a:ea typeface="Malgun Gothic"/>
              </a:rPr>
              <a:t> </a:t>
            </a:r>
            <a:r>
              <a:rPr lang="en-US" altLang="ko-KR" sz="1400" dirty="0">
                <a:latin typeface="Malgun Gothic"/>
                <a:ea typeface="Malgun Gothic"/>
              </a:rPr>
              <a:t>,</a:t>
            </a:r>
            <a:r>
              <a:rPr lang="en-US" altLang="ko-KR" sz="1400" dirty="0" err="1">
                <a:latin typeface="Malgun Gothic"/>
                <a:ea typeface="Malgun Gothic"/>
              </a:rPr>
              <a:t>옵션명</a:t>
            </a:r>
            <a:r>
              <a:rPr lang="en-US" altLang="ko-KR" sz="1400" dirty="0">
                <a:latin typeface="Malgun Gothic"/>
                <a:ea typeface="Malgun Gothic"/>
              </a:rPr>
              <a:t>, </a:t>
            </a:r>
            <a:r>
              <a:rPr lang="en-US" altLang="ko-KR" sz="1400" dirty="0" err="1">
                <a:latin typeface="Malgun Gothic"/>
                <a:ea typeface="Malgun Gothic"/>
              </a:rPr>
              <a:t>수량</a:t>
            </a:r>
            <a:r>
              <a:rPr lang="en-US" altLang="ko-KR" sz="1400" dirty="0">
                <a:latin typeface="Malgun Gothic"/>
                <a:ea typeface="Malgun Gothic"/>
              </a:rPr>
              <a:t>, </a:t>
            </a:r>
            <a:r>
              <a:rPr lang="en-US" altLang="ko-KR" sz="1400" dirty="0" err="1">
                <a:latin typeface="Malgun Gothic"/>
                <a:ea typeface="Malgun Gothic"/>
              </a:rPr>
              <a:t>제품번호</a:t>
            </a:r>
            <a:r>
              <a:rPr lang="en-US" altLang="ko-KR" sz="1400" dirty="0">
                <a:latin typeface="Malgun Gothic"/>
                <a:ea typeface="Malgun Gothic"/>
              </a:rPr>
              <a:t>(FK))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주소록(</a:t>
            </a:r>
            <a:r>
              <a:rPr lang="ko-KR" altLang="en-US" sz="1400" u="sng" dirty="0">
                <a:latin typeface="Malgun Gothic"/>
                <a:ea typeface="Malgun Gothic"/>
              </a:rPr>
              <a:t>주소록번호 ,기본주소 ,상세주소 ,우편번호 ,</a:t>
            </a:r>
            <a:br>
              <a:rPr lang="ko-KR" altLang="en-US" sz="1400" u="sng" dirty="0">
                <a:latin typeface="Malgun Gothic"/>
                <a:ea typeface="Malgun Gothic"/>
              </a:rPr>
            </a:br>
            <a:r>
              <a:rPr lang="ko-KR" altLang="en-US" sz="1400" u="sng" dirty="0">
                <a:latin typeface="Malgun Gothic"/>
                <a:ea typeface="Malgun Gothic"/>
              </a:rPr>
              <a:t>이름)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주문내역</a:t>
            </a:r>
            <a:r>
              <a:rPr lang="ko-KR" altLang="en-US" sz="1400" u="sng" dirty="0">
                <a:latin typeface="Malgun Gothic"/>
                <a:ea typeface="Malgun Gothic"/>
              </a:rPr>
              <a:t>(결재번호</a:t>
            </a:r>
            <a:r>
              <a:rPr lang="ko-KR" altLang="en-US" sz="1400" dirty="0">
                <a:latin typeface="Malgun Gothic"/>
                <a:ea typeface="Malgun Gothic"/>
              </a:rPr>
              <a:t>, 상태, </a:t>
            </a:r>
            <a:r>
              <a:rPr lang="ko-KR" altLang="en-US" sz="1400" dirty="0" err="1">
                <a:latin typeface="Malgun Gothic"/>
                <a:ea typeface="Malgun Gothic"/>
              </a:rPr>
              <a:t>총가격</a:t>
            </a:r>
            <a:r>
              <a:rPr lang="ko-KR" altLang="en-US" sz="1400" dirty="0">
                <a:latin typeface="Malgun Gothic"/>
                <a:ea typeface="Malgun Gothic"/>
              </a:rPr>
              <a:t>, 적립포인트,</a:t>
            </a:r>
            <a:br>
              <a:rPr lang="en-US" altLang="ko-KR" dirty="0"/>
            </a:br>
            <a:r>
              <a:rPr lang="ko-KR" altLang="en-US" sz="1400" dirty="0" err="1">
                <a:latin typeface="Malgun Gothic"/>
                <a:ea typeface="Malgun Gothic"/>
              </a:rPr>
              <a:t>사용포인트,결제금액</a:t>
            </a:r>
            <a:r>
              <a:rPr lang="ko-KR" altLang="en-US" sz="1400" dirty="0">
                <a:latin typeface="Malgun Gothic"/>
                <a:ea typeface="Malgun Gothic"/>
              </a:rPr>
              <a:t>, 주소록 번호(FK),아이디(FK))</a:t>
            </a:r>
          </a:p>
          <a:p>
            <a:pPr marL="285750" indent="-285750">
              <a:buFont typeface="Arial,Sans-Serif"/>
              <a:buChar char="•"/>
            </a:pPr>
            <a:r>
              <a:rPr lang="ko-KR" altLang="en-US" sz="1400" dirty="0">
                <a:latin typeface="Malgun Gothic"/>
                <a:ea typeface="Malgun Gothic"/>
              </a:rPr>
              <a:t>주문목록(</a:t>
            </a:r>
            <a:r>
              <a:rPr lang="ko-KR" altLang="en-US" sz="1400" u="sng" dirty="0">
                <a:latin typeface="Malgun Gothic"/>
                <a:ea typeface="Malgun Gothic"/>
              </a:rPr>
              <a:t>주문목록번호, </a:t>
            </a:r>
            <a:r>
              <a:rPr lang="ko-KR" altLang="en-US" sz="1400" dirty="0">
                <a:latin typeface="Malgun Gothic"/>
                <a:ea typeface="Malgun Gothic"/>
              </a:rPr>
              <a:t>수량 ,</a:t>
            </a:r>
            <a:r>
              <a:rPr lang="ko-KR" altLang="en-US" sz="1400" dirty="0" err="1">
                <a:latin typeface="Malgun Gothic"/>
                <a:ea typeface="Malgun Gothic"/>
              </a:rPr>
              <a:t>총가격</a:t>
            </a:r>
            <a:r>
              <a:rPr lang="ko-KR" altLang="en-US" sz="1400" dirty="0">
                <a:latin typeface="Malgun Gothic"/>
                <a:ea typeface="Malgun Gothic"/>
              </a:rPr>
              <a:t>, 주문번호(FK), 옵션번호(FK))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400" dirty="0">
              <a:latin typeface="Malgun Gothic"/>
              <a:ea typeface="Malgun Gothic"/>
            </a:endParaRPr>
          </a:p>
          <a:p>
            <a:pPr marL="285750" indent="-285750">
              <a:buFont typeface="Arial,Sans-Serif"/>
              <a:buChar char="•"/>
            </a:pPr>
            <a:endParaRPr lang="ko-KR" altLang="en-US" sz="1400" dirty="0">
              <a:latin typeface="Malgun Gothic"/>
              <a:ea typeface="Malgun Gothic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2BF9A3-D000-2649-B9D9-F4246816963E}"/>
              </a:ext>
            </a:extLst>
          </p:cNvPr>
          <p:cNvCxnSpPr>
            <a:cxnSpLocks/>
          </p:cNvCxnSpPr>
          <p:nvPr/>
        </p:nvCxnSpPr>
        <p:spPr>
          <a:xfrm flipV="1">
            <a:off x="2986220" y="2442098"/>
            <a:ext cx="3171753" cy="8827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9517906-4BE1-4394-B667-8A2A6DF2FFCC}"/>
              </a:ext>
            </a:extLst>
          </p:cNvPr>
          <p:cNvSpPr/>
          <p:nvPr/>
        </p:nvSpPr>
        <p:spPr>
          <a:xfrm>
            <a:off x="6059391" y="2242889"/>
            <a:ext cx="2238413" cy="4467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장바구니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9E0FD9-39F8-2587-D751-87D62A7574CF}"/>
              </a:ext>
            </a:extLst>
          </p:cNvPr>
          <p:cNvCxnSpPr>
            <a:cxnSpLocks/>
          </p:cNvCxnSpPr>
          <p:nvPr/>
        </p:nvCxnSpPr>
        <p:spPr>
          <a:xfrm>
            <a:off x="8325650" y="2467511"/>
            <a:ext cx="1974986" cy="81927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7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138</cp:revision>
  <dcterms:created xsi:type="dcterms:W3CDTF">2012-07-30T17:18:39Z</dcterms:created>
  <dcterms:modified xsi:type="dcterms:W3CDTF">2022-12-09T07:52:58Z</dcterms:modified>
</cp:coreProperties>
</file>