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30A8B-2BBE-4585-8C5A-31D1597E7900}" v="4" dt="2022-12-08T08:28:37.076"/>
    <p1510:client id="{845F41FF-E24F-4DCB-8626-E2C89B4419B7}" v="14" dt="2022-12-09T07:54:06.994"/>
    <p1510:client id="{8A17C074-38E1-4ADD-8045-60D768BAE1C2}" v="390" dt="2022-12-08T10:08:28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 용현" userId="8e1f103967f27a47" providerId="Windows Live" clId="Web-{8A17C074-38E1-4ADD-8045-60D768BAE1C2}"/>
    <pc:docChg chg="addSld modSld">
      <pc:chgData name="권 용현" userId="8e1f103967f27a47" providerId="Windows Live" clId="Web-{8A17C074-38E1-4ADD-8045-60D768BAE1C2}" dt="2022-12-08T10:08:28.046" v="263" actId="20577"/>
      <pc:docMkLst>
        <pc:docMk/>
      </pc:docMkLst>
      <pc:sldChg chg="addSp modSp">
        <pc:chgData name="권 용현" userId="8e1f103967f27a47" providerId="Windows Live" clId="Web-{8A17C074-38E1-4ADD-8045-60D768BAE1C2}" dt="2022-12-08T09:05:13.757" v="219" actId="20577"/>
        <pc:sldMkLst>
          <pc:docMk/>
          <pc:sldMk cId="1320594601" sldId="257"/>
        </pc:sldMkLst>
        <pc:spChg chg="add mod">
          <ac:chgData name="권 용현" userId="8e1f103967f27a47" providerId="Windows Live" clId="Web-{8A17C074-38E1-4ADD-8045-60D768BAE1C2}" dt="2022-12-08T09:05:13.757" v="219" actId="20577"/>
          <ac:spMkLst>
            <pc:docMk/>
            <pc:sldMk cId="1320594601" sldId="257"/>
            <ac:spMk id="2" creationId="{ADCE923F-2744-869B-2036-290B585CE644}"/>
          </ac:spMkLst>
        </pc:spChg>
        <pc:spChg chg="mod">
          <ac:chgData name="권 용현" userId="8e1f103967f27a47" providerId="Windows Live" clId="Web-{8A17C074-38E1-4ADD-8045-60D768BAE1C2}" dt="2022-12-08T08:58:08.013" v="98" actId="1076"/>
          <ac:spMkLst>
            <pc:docMk/>
            <pc:sldMk cId="1320594601" sldId="257"/>
            <ac:spMk id="4" creationId="{45B58485-60AC-246D-AF0B-C16B6854DA60}"/>
          </ac:spMkLst>
        </pc:spChg>
        <pc:spChg chg="mod">
          <ac:chgData name="권 용현" userId="8e1f103967f27a47" providerId="Windows Live" clId="Web-{8A17C074-38E1-4ADD-8045-60D768BAE1C2}" dt="2022-12-08T08:57:00.887" v="78" actId="1076"/>
          <ac:spMkLst>
            <pc:docMk/>
            <pc:sldMk cId="1320594601" sldId="257"/>
            <ac:spMk id="5" creationId="{A94B4AB8-D91B-8D3E-5381-9D4C5BDEDB08}"/>
          </ac:spMkLst>
        </pc:spChg>
        <pc:spChg chg="mod">
          <ac:chgData name="권 용현" userId="8e1f103967f27a47" providerId="Windows Live" clId="Web-{8A17C074-38E1-4ADD-8045-60D768BAE1C2}" dt="2022-12-08T08:57:04.559" v="85" actId="1076"/>
          <ac:spMkLst>
            <pc:docMk/>
            <pc:sldMk cId="1320594601" sldId="257"/>
            <ac:spMk id="7" creationId="{A77BA496-AE17-B2A9-22F4-7B147A629037}"/>
          </ac:spMkLst>
        </pc:spChg>
        <pc:spChg chg="mod">
          <ac:chgData name="권 용현" userId="8e1f103967f27a47" providerId="Windows Live" clId="Web-{8A17C074-38E1-4ADD-8045-60D768BAE1C2}" dt="2022-12-08T08:57:26.278" v="89" actId="1076"/>
          <ac:spMkLst>
            <pc:docMk/>
            <pc:sldMk cId="1320594601" sldId="257"/>
            <ac:spMk id="14" creationId="{7842365E-BB77-7081-C6C5-4D2A00027E25}"/>
          </ac:spMkLst>
        </pc:spChg>
        <pc:spChg chg="mod">
          <ac:chgData name="권 용현" userId="8e1f103967f27a47" providerId="Windows Live" clId="Web-{8A17C074-38E1-4ADD-8045-60D768BAE1C2}" dt="2022-12-08T08:57:29.950" v="90" actId="1076"/>
          <ac:spMkLst>
            <pc:docMk/>
            <pc:sldMk cId="1320594601" sldId="257"/>
            <ac:spMk id="15" creationId="{658AE1C6-AB11-ABE6-68F8-9C705FD6B95B}"/>
          </ac:spMkLst>
        </pc:spChg>
        <pc:spChg chg="mod">
          <ac:chgData name="권 용현" userId="8e1f103967f27a47" providerId="Windows Live" clId="Web-{8A17C074-38E1-4ADD-8045-60D768BAE1C2}" dt="2022-12-08T08:57:33.872" v="91" actId="1076"/>
          <ac:spMkLst>
            <pc:docMk/>
            <pc:sldMk cId="1320594601" sldId="257"/>
            <ac:spMk id="16" creationId="{7338901C-BFC9-576F-9143-79EBC1934A8E}"/>
          </ac:spMkLst>
        </pc:spChg>
        <pc:spChg chg="mod">
          <ac:chgData name="권 용현" userId="8e1f103967f27a47" providerId="Windows Live" clId="Web-{8A17C074-38E1-4ADD-8045-60D768BAE1C2}" dt="2022-12-08T08:57:37.966" v="92" actId="1076"/>
          <ac:spMkLst>
            <pc:docMk/>
            <pc:sldMk cId="1320594601" sldId="257"/>
            <ac:spMk id="17" creationId="{A03F1F73-0DED-9405-0287-2637E64ED798}"/>
          </ac:spMkLst>
        </pc:spChg>
        <pc:spChg chg="mod">
          <ac:chgData name="권 용현" userId="8e1f103967f27a47" providerId="Windows Live" clId="Web-{8A17C074-38E1-4ADD-8045-60D768BAE1C2}" dt="2022-12-08T08:55:49.745" v="7" actId="1076"/>
          <ac:spMkLst>
            <pc:docMk/>
            <pc:sldMk cId="1320594601" sldId="257"/>
            <ac:spMk id="18" creationId="{F1298188-297E-BA6A-180B-58B7B5D8A2AB}"/>
          </ac:spMkLst>
        </pc:spChg>
        <pc:spChg chg="mod">
          <ac:chgData name="권 용현" userId="8e1f103967f27a47" providerId="Windows Live" clId="Web-{8A17C074-38E1-4ADD-8045-60D768BAE1C2}" dt="2022-12-08T08:57:18.419" v="87" actId="1076"/>
          <ac:spMkLst>
            <pc:docMk/>
            <pc:sldMk cId="1320594601" sldId="257"/>
            <ac:spMk id="19" creationId="{B77EC8C0-C299-FE82-5943-D1443B9D7B86}"/>
          </ac:spMkLst>
        </pc:spChg>
        <pc:spChg chg="mod">
          <ac:chgData name="권 용현" userId="8e1f103967f27a47" providerId="Windows Live" clId="Web-{8A17C074-38E1-4ADD-8045-60D768BAE1C2}" dt="2022-12-08T08:56:06.636" v="17" actId="14100"/>
          <ac:spMkLst>
            <pc:docMk/>
            <pc:sldMk cId="1320594601" sldId="257"/>
            <ac:spMk id="20" creationId="{8AE7271A-891D-CF1D-3942-0D588B5C2491}"/>
          </ac:spMkLst>
        </pc:spChg>
        <pc:spChg chg="mod">
          <ac:chgData name="권 용현" userId="8e1f103967f27a47" providerId="Windows Live" clId="Web-{8A17C074-38E1-4ADD-8045-60D768BAE1C2}" dt="2022-12-08T08:56:06.651" v="18" actId="14100"/>
          <ac:spMkLst>
            <pc:docMk/>
            <pc:sldMk cId="1320594601" sldId="257"/>
            <ac:spMk id="21" creationId="{AAC7225D-DA5E-F7A9-E89F-DCF14B3A203F}"/>
          </ac:spMkLst>
        </pc:spChg>
        <pc:spChg chg="mod">
          <ac:chgData name="권 용현" userId="8e1f103967f27a47" providerId="Windows Live" clId="Web-{8A17C074-38E1-4ADD-8045-60D768BAE1C2}" dt="2022-12-08T09:02:25.222" v="202" actId="1076"/>
          <ac:spMkLst>
            <pc:docMk/>
            <pc:sldMk cId="1320594601" sldId="257"/>
            <ac:spMk id="22" creationId="{927CEDF1-5DDF-B35B-8278-6CE0322C18CB}"/>
          </ac:spMkLst>
        </pc:spChg>
        <pc:spChg chg="mod">
          <ac:chgData name="권 용현" userId="8e1f103967f27a47" providerId="Windows Live" clId="Web-{8A17C074-38E1-4ADD-8045-60D768BAE1C2}" dt="2022-12-08T08:56:41.949" v="70" actId="1076"/>
          <ac:spMkLst>
            <pc:docMk/>
            <pc:sldMk cId="1320594601" sldId="257"/>
            <ac:spMk id="23" creationId="{9F71715A-35E6-C81D-D6C3-031FE8AC4902}"/>
          </ac:spMkLst>
        </pc:spChg>
        <pc:spChg chg="mod">
          <ac:chgData name="권 용현" userId="8e1f103967f27a47" providerId="Windows Live" clId="Web-{8A17C074-38E1-4ADD-8045-60D768BAE1C2}" dt="2022-12-08T08:58:00.826" v="97" actId="1076"/>
          <ac:spMkLst>
            <pc:docMk/>
            <pc:sldMk cId="1320594601" sldId="257"/>
            <ac:spMk id="24" creationId="{81DC5C34-F52C-E4F0-3611-37AA94DA5968}"/>
          </ac:spMkLst>
        </pc:spChg>
        <pc:spChg chg="mod">
          <ac:chgData name="권 용현" userId="8e1f103967f27a47" providerId="Windows Live" clId="Web-{8A17C074-38E1-4ADD-8045-60D768BAE1C2}" dt="2022-12-08T08:58:40.514" v="107" actId="1076"/>
          <ac:spMkLst>
            <pc:docMk/>
            <pc:sldMk cId="1320594601" sldId="257"/>
            <ac:spMk id="30" creationId="{52ED5CCB-AA43-9896-AD73-95AA4D61646A}"/>
          </ac:spMkLst>
        </pc:spChg>
        <pc:spChg chg="mod">
          <ac:chgData name="권 용현" userId="8e1f103967f27a47" providerId="Windows Live" clId="Web-{8A17C074-38E1-4ADD-8045-60D768BAE1C2}" dt="2022-12-08T08:58:30.311" v="104" actId="1076"/>
          <ac:spMkLst>
            <pc:docMk/>
            <pc:sldMk cId="1320594601" sldId="257"/>
            <ac:spMk id="31" creationId="{2A82379F-9621-65EE-6FD2-7B5F71E2BE70}"/>
          </ac:spMkLst>
        </pc:spChg>
        <pc:spChg chg="mod">
          <ac:chgData name="권 용현" userId="8e1f103967f27a47" providerId="Windows Live" clId="Web-{8A17C074-38E1-4ADD-8045-60D768BAE1C2}" dt="2022-12-08T08:59:12.124" v="108" actId="1076"/>
          <ac:spMkLst>
            <pc:docMk/>
            <pc:sldMk cId="1320594601" sldId="257"/>
            <ac:spMk id="43" creationId="{EDF3C443-A41D-F4AD-5997-33871BE75594}"/>
          </ac:spMkLst>
        </pc:spChg>
        <pc:cxnChg chg="mod">
          <ac:chgData name="권 용현" userId="8e1f103967f27a47" providerId="Windows Live" clId="Web-{8A17C074-38E1-4ADD-8045-60D768BAE1C2}" dt="2022-12-08T08:56:12.183" v="20" actId="14100"/>
          <ac:cxnSpMkLst>
            <pc:docMk/>
            <pc:sldMk cId="1320594601" sldId="257"/>
            <ac:cxnSpMk id="25" creationId="{841976AB-649B-6EA2-D99B-0389437492E3}"/>
          </ac:cxnSpMkLst>
        </pc:cxnChg>
        <pc:cxnChg chg="mod">
          <ac:chgData name="권 용현" userId="8e1f103967f27a47" providerId="Windows Live" clId="Web-{8A17C074-38E1-4ADD-8045-60D768BAE1C2}" dt="2022-12-08T08:56:15.245" v="21" actId="14100"/>
          <ac:cxnSpMkLst>
            <pc:docMk/>
            <pc:sldMk cId="1320594601" sldId="257"/>
            <ac:cxnSpMk id="26" creationId="{3CFC98CD-17AA-D24B-5F70-AA49588F53DD}"/>
          </ac:cxnSpMkLst>
        </pc:cxnChg>
        <pc:cxnChg chg="mod">
          <ac:chgData name="권 용현" userId="8e1f103967f27a47" providerId="Windows Live" clId="Web-{8A17C074-38E1-4ADD-8045-60D768BAE1C2}" dt="2022-12-08T08:55:54.495" v="14" actId="14100"/>
          <ac:cxnSpMkLst>
            <pc:docMk/>
            <pc:sldMk cId="1320594601" sldId="257"/>
            <ac:cxnSpMk id="27" creationId="{3B872734-3123-84BB-5611-38FC30A07B04}"/>
          </ac:cxnSpMkLst>
        </pc:cxnChg>
        <pc:cxnChg chg="mod">
          <ac:chgData name="권 용현" userId="8e1f103967f27a47" providerId="Windows Live" clId="Web-{8A17C074-38E1-4ADD-8045-60D768BAE1C2}" dt="2022-12-08T08:56:38.558" v="56" actId="14100"/>
          <ac:cxnSpMkLst>
            <pc:docMk/>
            <pc:sldMk cId="1320594601" sldId="257"/>
            <ac:cxnSpMk id="28" creationId="{00C0562E-392F-F840-26DE-071CD2D68475}"/>
          </ac:cxnSpMkLst>
        </pc:cxnChg>
        <pc:cxnChg chg="mod">
          <ac:chgData name="권 용현" userId="8e1f103967f27a47" providerId="Windows Live" clId="Web-{8A17C074-38E1-4ADD-8045-60D768BAE1C2}" dt="2022-12-08T08:57:21.778" v="88" actId="14100"/>
          <ac:cxnSpMkLst>
            <pc:docMk/>
            <pc:sldMk cId="1320594601" sldId="257"/>
            <ac:cxnSpMk id="29" creationId="{7E43DCCA-79C7-5D01-B54C-BC3CA0395A5D}"/>
          </ac:cxnSpMkLst>
        </pc:cxnChg>
        <pc:cxnChg chg="mod">
          <ac:chgData name="권 용현" userId="8e1f103967f27a47" providerId="Windows Live" clId="Web-{8A17C074-38E1-4ADD-8045-60D768BAE1C2}" dt="2022-12-08T08:56:38.621" v="60" actId="14100"/>
          <ac:cxnSpMkLst>
            <pc:docMk/>
            <pc:sldMk cId="1320594601" sldId="257"/>
            <ac:cxnSpMk id="33" creationId="{A563618E-3CC2-9474-91B7-4A1309179CA2}"/>
          </ac:cxnSpMkLst>
        </pc:cxnChg>
        <pc:cxnChg chg="mod">
          <ac:chgData name="권 용현" userId="8e1f103967f27a47" providerId="Windows Live" clId="Web-{8A17C074-38E1-4ADD-8045-60D768BAE1C2}" dt="2022-12-08T08:58:08.029" v="99" actId="1076"/>
          <ac:cxnSpMkLst>
            <pc:docMk/>
            <pc:sldMk cId="1320594601" sldId="257"/>
            <ac:cxnSpMk id="34" creationId="{89813DC2-4824-E72E-B8A6-79CFCCEFB5AD}"/>
          </ac:cxnSpMkLst>
        </pc:cxnChg>
        <pc:cxnChg chg="mod">
          <ac:chgData name="권 용현" userId="8e1f103967f27a47" providerId="Windows Live" clId="Web-{8A17C074-38E1-4ADD-8045-60D768BAE1C2}" dt="2022-12-08T08:57:14.090" v="86" actId="14100"/>
          <ac:cxnSpMkLst>
            <pc:docMk/>
            <pc:sldMk cId="1320594601" sldId="257"/>
            <ac:cxnSpMk id="35" creationId="{75904509-7542-792F-E717-E509B325F674}"/>
          </ac:cxnSpMkLst>
        </pc:cxnChg>
        <pc:cxnChg chg="mod">
          <ac:chgData name="권 용현" userId="8e1f103967f27a47" providerId="Windows Live" clId="Web-{8A17C074-38E1-4ADD-8045-60D768BAE1C2}" dt="2022-12-08T08:56:38.683" v="63" actId="14100"/>
          <ac:cxnSpMkLst>
            <pc:docMk/>
            <pc:sldMk cId="1320594601" sldId="257"/>
            <ac:cxnSpMk id="36" creationId="{D414045D-5362-2925-0DA1-D0B9BA859566}"/>
          </ac:cxnSpMkLst>
        </pc:cxnChg>
        <pc:cxnChg chg="mod">
          <ac:chgData name="권 용현" userId="8e1f103967f27a47" providerId="Windows Live" clId="Web-{8A17C074-38E1-4ADD-8045-60D768BAE1C2}" dt="2022-12-08T08:58:24.420" v="102" actId="1076"/>
          <ac:cxnSpMkLst>
            <pc:docMk/>
            <pc:sldMk cId="1320594601" sldId="257"/>
            <ac:cxnSpMk id="37" creationId="{8FD403C3-F541-E506-168E-571626FAA935}"/>
          </ac:cxnSpMkLst>
        </pc:cxnChg>
        <pc:cxnChg chg="mod">
          <ac:chgData name="권 용현" userId="8e1f103967f27a47" providerId="Windows Live" clId="Web-{8A17C074-38E1-4ADD-8045-60D768BAE1C2}" dt="2022-12-08T08:58:18.873" v="101" actId="1076"/>
          <ac:cxnSpMkLst>
            <pc:docMk/>
            <pc:sldMk cId="1320594601" sldId="257"/>
            <ac:cxnSpMk id="38" creationId="{F03DA121-54BD-78A7-5EF7-6EB9FFA32B8B}"/>
          </ac:cxnSpMkLst>
        </pc:cxnChg>
        <pc:cxnChg chg="mod">
          <ac:chgData name="권 용현" userId="8e1f103967f27a47" providerId="Windows Live" clId="Web-{8A17C074-38E1-4ADD-8045-60D768BAE1C2}" dt="2022-12-08T08:57:42.419" v="93" actId="14100"/>
          <ac:cxnSpMkLst>
            <pc:docMk/>
            <pc:sldMk cId="1320594601" sldId="257"/>
            <ac:cxnSpMk id="39" creationId="{5E59D2F0-C7DA-10C0-2AC3-2B688927183B}"/>
          </ac:cxnSpMkLst>
        </pc:cxnChg>
        <pc:cxnChg chg="mod">
          <ac:chgData name="권 용현" userId="8e1f103967f27a47" providerId="Windows Live" clId="Web-{8A17C074-38E1-4ADD-8045-60D768BAE1C2}" dt="2022-12-08T08:57:45.200" v="94" actId="14100"/>
          <ac:cxnSpMkLst>
            <pc:docMk/>
            <pc:sldMk cId="1320594601" sldId="257"/>
            <ac:cxnSpMk id="40" creationId="{296420A1-6828-D4DC-2353-D572F608475F}"/>
          </ac:cxnSpMkLst>
        </pc:cxnChg>
        <pc:cxnChg chg="mod">
          <ac:chgData name="권 용현" userId="8e1f103967f27a47" providerId="Windows Live" clId="Web-{8A17C074-38E1-4ADD-8045-60D768BAE1C2}" dt="2022-12-08T08:57:49.825" v="95" actId="14100"/>
          <ac:cxnSpMkLst>
            <pc:docMk/>
            <pc:sldMk cId="1320594601" sldId="257"/>
            <ac:cxnSpMk id="41" creationId="{2A5469C1-0A91-B71E-A0DC-D688F600AB0F}"/>
          </ac:cxnSpMkLst>
        </pc:cxnChg>
        <pc:cxnChg chg="mod">
          <ac:chgData name="권 용현" userId="8e1f103967f27a47" providerId="Windows Live" clId="Web-{8A17C074-38E1-4ADD-8045-60D768BAE1C2}" dt="2022-12-08T08:57:54.779" v="96" actId="14100"/>
          <ac:cxnSpMkLst>
            <pc:docMk/>
            <pc:sldMk cId="1320594601" sldId="257"/>
            <ac:cxnSpMk id="42" creationId="{DB017750-5C9A-24E2-CC72-A9C4088278E9}"/>
          </ac:cxnSpMkLst>
        </pc:cxnChg>
      </pc:sldChg>
      <pc:sldChg chg="modSp add replId">
        <pc:chgData name="권 용현" userId="8e1f103967f27a47" providerId="Windows Live" clId="Web-{8A17C074-38E1-4ADD-8045-60D768BAE1C2}" dt="2022-12-08T10:08:28.046" v="263" actId="20577"/>
        <pc:sldMkLst>
          <pc:docMk/>
          <pc:sldMk cId="419194348" sldId="258"/>
        </pc:sldMkLst>
        <pc:spChg chg="mod">
          <ac:chgData name="권 용현" userId="8e1f103967f27a47" providerId="Windows Live" clId="Web-{8A17C074-38E1-4ADD-8045-60D768BAE1C2}" dt="2022-12-08T10:08:28.046" v="263" actId="20577"/>
          <ac:spMkLst>
            <pc:docMk/>
            <pc:sldMk cId="419194348" sldId="258"/>
            <ac:spMk id="2" creationId="{ADCE923F-2744-869B-2036-290B585CE644}"/>
          </ac:spMkLst>
        </pc:spChg>
      </pc:sldChg>
    </pc:docChg>
  </pc:docChgLst>
  <pc:docChgLst>
    <pc:chgData name="권 용현" userId="8e1f103967f27a47" providerId="Windows Live" clId="Web-{845F41FF-E24F-4DCB-8626-E2C89B4419B7}"/>
    <pc:docChg chg="modSld">
      <pc:chgData name="권 용현" userId="8e1f103967f27a47" providerId="Windows Live" clId="Web-{845F41FF-E24F-4DCB-8626-E2C89B4419B7}" dt="2022-12-09T07:54:04.713" v="11" actId="20577"/>
      <pc:docMkLst>
        <pc:docMk/>
      </pc:docMkLst>
      <pc:sldChg chg="modSp">
        <pc:chgData name="권 용현" userId="8e1f103967f27a47" providerId="Windows Live" clId="Web-{845F41FF-E24F-4DCB-8626-E2C89B4419B7}" dt="2022-12-09T07:54:04.713" v="11" actId="20577"/>
        <pc:sldMkLst>
          <pc:docMk/>
          <pc:sldMk cId="1320594601" sldId="257"/>
        </pc:sldMkLst>
        <pc:spChg chg="mod">
          <ac:chgData name="권 용현" userId="8e1f103967f27a47" providerId="Windows Live" clId="Web-{845F41FF-E24F-4DCB-8626-E2C89B4419B7}" dt="2022-12-09T07:54:04.713" v="11" actId="20577"/>
          <ac:spMkLst>
            <pc:docMk/>
            <pc:sldMk cId="1320594601" sldId="257"/>
            <ac:spMk id="2" creationId="{ADCE923F-2744-869B-2036-290B585CE6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58485-60AC-246D-AF0B-C16B6854DA60}"/>
              </a:ext>
            </a:extLst>
          </p:cNvPr>
          <p:cNvSpPr/>
          <p:nvPr/>
        </p:nvSpPr>
        <p:spPr>
          <a:xfrm>
            <a:off x="7927781" y="2882738"/>
            <a:ext cx="1343326" cy="483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카테고리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4B4AB8-D91B-8D3E-5381-9D4C5BDEDB08}"/>
              </a:ext>
            </a:extLst>
          </p:cNvPr>
          <p:cNvSpPr/>
          <p:nvPr/>
        </p:nvSpPr>
        <p:spPr>
          <a:xfrm>
            <a:off x="9919072" y="-14246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번호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77BA496-AE17-B2A9-22F4-7B147A629037}"/>
              </a:ext>
            </a:extLst>
          </p:cNvPr>
          <p:cNvSpPr/>
          <p:nvPr/>
        </p:nvSpPr>
        <p:spPr>
          <a:xfrm>
            <a:off x="9920482" y="644983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제목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42365E-BB77-7081-C6C5-4D2A00027E25}"/>
              </a:ext>
            </a:extLst>
          </p:cNvPr>
          <p:cNvSpPr/>
          <p:nvPr/>
        </p:nvSpPr>
        <p:spPr>
          <a:xfrm>
            <a:off x="9904694" y="1342498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내용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8AE1C6-AB11-ABE6-68F8-9C705FD6B95B}"/>
              </a:ext>
            </a:extLst>
          </p:cNvPr>
          <p:cNvSpPr/>
          <p:nvPr/>
        </p:nvSpPr>
        <p:spPr>
          <a:xfrm>
            <a:off x="9919070" y="2069646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작성자</a:t>
            </a:r>
            <a:br>
              <a:rPr lang="ko-KR" altLang="en-US" dirty="0">
                <a:solidFill>
                  <a:srgbClr val="000000"/>
                </a:solidFill>
                <a:ea typeface="맑은 고딕"/>
              </a:rPr>
            </a:br>
            <a:r>
              <a:rPr lang="ko-KR" altLang="en-US" dirty="0">
                <a:solidFill>
                  <a:srgbClr val="000000"/>
                </a:solidFill>
                <a:ea typeface="맑은 고딕"/>
              </a:rPr>
              <a:t>아이디</a:t>
            </a:r>
            <a:br>
              <a:rPr lang="ko-KR" altLang="en-US" dirty="0">
                <a:solidFill>
                  <a:srgbClr val="000000"/>
                </a:solidFill>
                <a:ea typeface="맑은 고딕"/>
              </a:rPr>
            </a:br>
            <a:r>
              <a:rPr lang="ko-KR" altLang="en-US" dirty="0">
                <a:solidFill>
                  <a:srgbClr val="000000"/>
                </a:solidFill>
                <a:ea typeface="맑은 고딕"/>
              </a:rPr>
              <a:t>(FK)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338901C-BFC9-576F-9143-79EBC1934A8E}"/>
              </a:ext>
            </a:extLst>
          </p:cNvPr>
          <p:cNvSpPr/>
          <p:nvPr/>
        </p:nvSpPr>
        <p:spPr>
          <a:xfrm>
            <a:off x="9906104" y="2787182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작성일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3F1F73-0DED-9405-0287-2637E64ED798}"/>
              </a:ext>
            </a:extLst>
          </p:cNvPr>
          <p:cNvSpPr/>
          <p:nvPr/>
        </p:nvSpPr>
        <p:spPr>
          <a:xfrm>
            <a:off x="9920482" y="3495108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카테고리번호</a:t>
            </a:r>
            <a:br>
              <a:rPr lang="ko-KR" altLang="en-US" dirty="0">
                <a:solidFill>
                  <a:srgbClr val="000000"/>
                </a:solidFill>
                <a:ea typeface="맑은 고딕"/>
              </a:rPr>
            </a:br>
            <a:r>
              <a:rPr lang="ko-KR" altLang="en-US" dirty="0">
                <a:solidFill>
                  <a:srgbClr val="000000"/>
                </a:solidFill>
                <a:ea typeface="맑은 고딕"/>
              </a:rPr>
              <a:t>(FK)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298188-297E-BA6A-180B-58B7B5D8A2AB}"/>
              </a:ext>
            </a:extLst>
          </p:cNvPr>
          <p:cNvSpPr/>
          <p:nvPr/>
        </p:nvSpPr>
        <p:spPr>
          <a:xfrm>
            <a:off x="2082187" y="972148"/>
            <a:ext cx="1478845" cy="358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회원관리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7EC8C0-C299-FE82-5943-D1443B9D7B86}"/>
              </a:ext>
            </a:extLst>
          </p:cNvPr>
          <p:cNvSpPr/>
          <p:nvPr/>
        </p:nvSpPr>
        <p:spPr>
          <a:xfrm>
            <a:off x="8078638" y="965438"/>
            <a:ext cx="1349715" cy="459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게시글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AE7271A-891D-CF1D-3942-0D588B5C2491}"/>
              </a:ext>
            </a:extLst>
          </p:cNvPr>
          <p:cNvSpPr/>
          <p:nvPr/>
        </p:nvSpPr>
        <p:spPr>
          <a:xfrm>
            <a:off x="6947" y="110838"/>
            <a:ext cx="1665324" cy="3389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아이디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C7225D-DA5E-F7A9-E89F-DCF14B3A203F}"/>
              </a:ext>
            </a:extLst>
          </p:cNvPr>
          <p:cNvSpPr/>
          <p:nvPr/>
        </p:nvSpPr>
        <p:spPr>
          <a:xfrm>
            <a:off x="2712" y="999837"/>
            <a:ext cx="1665324" cy="3389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비밀번호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7CEDF1-5DDF-B35B-8278-6CE0322C18CB}"/>
              </a:ext>
            </a:extLst>
          </p:cNvPr>
          <p:cNvSpPr/>
          <p:nvPr/>
        </p:nvSpPr>
        <p:spPr>
          <a:xfrm>
            <a:off x="78833" y="1717720"/>
            <a:ext cx="1665324" cy="3389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이름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9F71715A-35E6-C81D-D6C3-031FE8AC4902}"/>
              </a:ext>
            </a:extLst>
          </p:cNvPr>
          <p:cNvSpPr/>
          <p:nvPr/>
        </p:nvSpPr>
        <p:spPr>
          <a:xfrm>
            <a:off x="5052311" y="799807"/>
            <a:ext cx="1352537" cy="65922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작성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81DC5C34-F52C-E4F0-3611-37AA94DA5968}"/>
              </a:ext>
            </a:extLst>
          </p:cNvPr>
          <p:cNvSpPr/>
          <p:nvPr/>
        </p:nvSpPr>
        <p:spPr>
          <a:xfrm>
            <a:off x="7999669" y="1834977"/>
            <a:ext cx="1352537" cy="65922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포함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1976AB-649B-6EA2-D99B-0389437492E3}"/>
              </a:ext>
            </a:extLst>
          </p:cNvPr>
          <p:cNvCxnSpPr/>
          <p:nvPr/>
        </p:nvCxnSpPr>
        <p:spPr>
          <a:xfrm>
            <a:off x="1656270" y="254478"/>
            <a:ext cx="382440" cy="7274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FC98CD-17AA-D24B-5F70-AA49588F53DD}"/>
              </a:ext>
            </a:extLst>
          </p:cNvPr>
          <p:cNvCxnSpPr>
            <a:cxnSpLocks/>
          </p:cNvCxnSpPr>
          <p:nvPr/>
        </p:nvCxnSpPr>
        <p:spPr>
          <a:xfrm flipV="1">
            <a:off x="1670647" y="1068238"/>
            <a:ext cx="368063" cy="88276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72734-3123-84BB-5611-38FC30A07B04}"/>
              </a:ext>
            </a:extLst>
          </p:cNvPr>
          <p:cNvCxnSpPr/>
          <p:nvPr/>
        </p:nvCxnSpPr>
        <p:spPr>
          <a:xfrm flipV="1">
            <a:off x="1583486" y="1038586"/>
            <a:ext cx="483080" cy="1351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0C0562E-392F-F840-26DE-071CD2D68475}"/>
              </a:ext>
            </a:extLst>
          </p:cNvPr>
          <p:cNvCxnSpPr>
            <a:cxnSpLocks/>
          </p:cNvCxnSpPr>
          <p:nvPr/>
        </p:nvCxnSpPr>
        <p:spPr>
          <a:xfrm flipV="1">
            <a:off x="3568460" y="1111370"/>
            <a:ext cx="1475116" cy="3450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E43DCCA-79C7-5D01-B54C-BC3CA0395A5D}"/>
              </a:ext>
            </a:extLst>
          </p:cNvPr>
          <p:cNvCxnSpPr>
            <a:cxnSpLocks/>
          </p:cNvCxnSpPr>
          <p:nvPr/>
        </p:nvCxnSpPr>
        <p:spPr>
          <a:xfrm flipV="1">
            <a:off x="6415177" y="1096992"/>
            <a:ext cx="1662020" cy="2012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52ED5CCB-AA43-9896-AD73-95AA4D61646A}"/>
              </a:ext>
            </a:extLst>
          </p:cNvPr>
          <p:cNvSpPr/>
          <p:nvPr/>
        </p:nvSpPr>
        <p:spPr>
          <a:xfrm>
            <a:off x="6297388" y="3912051"/>
            <a:ext cx="1789661" cy="410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카테고리번호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A82379F-9621-65EE-6FD2-7B5F71E2BE70}"/>
              </a:ext>
            </a:extLst>
          </p:cNvPr>
          <p:cNvSpPr/>
          <p:nvPr/>
        </p:nvSpPr>
        <p:spPr>
          <a:xfrm>
            <a:off x="8195198" y="3912050"/>
            <a:ext cx="1976568" cy="410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카테고리명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563618E-3CC2-9474-91B7-4A1309179CA2}"/>
              </a:ext>
            </a:extLst>
          </p:cNvPr>
          <p:cNvCxnSpPr>
            <a:cxnSpLocks/>
          </p:cNvCxnSpPr>
          <p:nvPr/>
        </p:nvCxnSpPr>
        <p:spPr>
          <a:xfrm flipH="1">
            <a:off x="8666670" y="1390288"/>
            <a:ext cx="20128" cy="45432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813DC2-4824-E72E-B8A6-79CFCCEFB5AD}"/>
              </a:ext>
            </a:extLst>
          </p:cNvPr>
          <p:cNvCxnSpPr>
            <a:cxnSpLocks/>
          </p:cNvCxnSpPr>
          <p:nvPr/>
        </p:nvCxnSpPr>
        <p:spPr>
          <a:xfrm flipH="1">
            <a:off x="8666669" y="2439835"/>
            <a:ext cx="20128" cy="45432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904509-7542-792F-E717-E509B325F674}"/>
              </a:ext>
            </a:extLst>
          </p:cNvPr>
          <p:cNvCxnSpPr>
            <a:cxnSpLocks/>
          </p:cNvCxnSpPr>
          <p:nvPr/>
        </p:nvCxnSpPr>
        <p:spPr>
          <a:xfrm flipV="1">
            <a:off x="9405666" y="852576"/>
            <a:ext cx="612474" cy="29329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14045D-5362-2925-0DA1-D0B9BA859566}"/>
              </a:ext>
            </a:extLst>
          </p:cNvPr>
          <p:cNvCxnSpPr>
            <a:cxnSpLocks/>
          </p:cNvCxnSpPr>
          <p:nvPr/>
        </p:nvCxnSpPr>
        <p:spPr>
          <a:xfrm flipV="1">
            <a:off x="9434420" y="421258"/>
            <a:ext cx="569343" cy="68148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D403C3-F541-E506-168E-571626FAA935}"/>
              </a:ext>
            </a:extLst>
          </p:cNvPr>
          <p:cNvCxnSpPr>
            <a:cxnSpLocks/>
          </p:cNvCxnSpPr>
          <p:nvPr/>
        </p:nvCxnSpPr>
        <p:spPr>
          <a:xfrm>
            <a:off x="8586156" y="3374364"/>
            <a:ext cx="425570" cy="5693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3DA121-54BD-78A7-5EF7-6EB9FFA32B8B}"/>
              </a:ext>
            </a:extLst>
          </p:cNvPr>
          <p:cNvCxnSpPr>
            <a:cxnSpLocks/>
          </p:cNvCxnSpPr>
          <p:nvPr/>
        </p:nvCxnSpPr>
        <p:spPr>
          <a:xfrm flipV="1">
            <a:off x="7292193" y="3368614"/>
            <a:ext cx="1273834" cy="53771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E59D2F0-C7DA-10C0-2AC3-2B688927183B}"/>
              </a:ext>
            </a:extLst>
          </p:cNvPr>
          <p:cNvCxnSpPr>
            <a:cxnSpLocks/>
          </p:cNvCxnSpPr>
          <p:nvPr/>
        </p:nvCxnSpPr>
        <p:spPr>
          <a:xfrm>
            <a:off x="9420042" y="1174627"/>
            <a:ext cx="468701" cy="3968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96420A1-6828-D4DC-2353-D572F608475F}"/>
              </a:ext>
            </a:extLst>
          </p:cNvPr>
          <p:cNvCxnSpPr>
            <a:cxnSpLocks/>
          </p:cNvCxnSpPr>
          <p:nvPr/>
        </p:nvCxnSpPr>
        <p:spPr>
          <a:xfrm>
            <a:off x="9434418" y="1203381"/>
            <a:ext cx="540588" cy="108692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A5469C1-0A91-B71E-A0DC-D688F600AB0F}"/>
              </a:ext>
            </a:extLst>
          </p:cNvPr>
          <p:cNvCxnSpPr>
            <a:cxnSpLocks/>
          </p:cNvCxnSpPr>
          <p:nvPr/>
        </p:nvCxnSpPr>
        <p:spPr>
          <a:xfrm>
            <a:off x="9448794" y="1131495"/>
            <a:ext cx="468702" cy="18633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B017750-5C9A-24E2-CC72-A9C4088278E9}"/>
              </a:ext>
            </a:extLst>
          </p:cNvPr>
          <p:cNvCxnSpPr>
            <a:cxnSpLocks/>
          </p:cNvCxnSpPr>
          <p:nvPr/>
        </p:nvCxnSpPr>
        <p:spPr>
          <a:xfrm>
            <a:off x="9448793" y="1217759"/>
            <a:ext cx="468701" cy="252466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DF3C443-A41D-F4AD-5997-33871BE75594}"/>
              </a:ext>
            </a:extLst>
          </p:cNvPr>
          <p:cNvSpPr txBox="1"/>
          <p:nvPr/>
        </p:nvSpPr>
        <p:spPr>
          <a:xfrm>
            <a:off x="83041" y="2309079"/>
            <a:ext cx="4788697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게시글 관리 프로그램을 위한 ERD 설계</a:t>
            </a:r>
            <a:r>
              <a:rPr lang="ko-KR" altLang="en-US" sz="1400" dirty="0">
                <a:ea typeface="+mn-lt"/>
                <a:cs typeface="+mn-lt"/>
              </a:rPr>
              <a:t> 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회원가입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로그인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게시글 등록/수정/삭제/확인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카테고리 등록/수정/삭제/확인</a:t>
            </a:r>
            <a:endParaRPr lang="ko-KR" sz="1400" dirty="0">
              <a:ea typeface="맑은 고딕"/>
            </a:endParaRPr>
          </a:p>
          <a:p>
            <a:pPr lvl="1"/>
            <a:endParaRPr lang="ko-KR" sz="1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회원정보 </a:t>
            </a:r>
            <a:endParaRPr lang="ko-KR" altLang="en-US" sz="1400" dirty="0">
              <a:ea typeface="맑은 고딕"/>
            </a:endParaRPr>
          </a:p>
          <a:p>
            <a:pPr lvl="2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아이디 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비번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이름</a:t>
            </a:r>
            <a:endParaRPr lang="ko-KR" altLang="en-US" sz="1400">
              <a:ea typeface="맑은 고딕"/>
            </a:endParaRPr>
          </a:p>
          <a:p>
            <a:pPr lvl="1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게시글 </a:t>
            </a:r>
            <a:endParaRPr lang="ko-KR" altLang="en-US" sz="1400">
              <a:ea typeface="맑은 고딕" panose="020B0503020000020004" pitchFamily="34" charset="-127"/>
              <a:cs typeface="+mn-lt"/>
            </a:endParaRPr>
          </a:p>
          <a:p>
            <a:pPr lvl="2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게시글 번호 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카테고리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제목 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내용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작성자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댓글 </a:t>
            </a:r>
            <a:r>
              <a:rPr lang="en-US" altLang="ko-KR" sz="1400" dirty="0">
                <a:ea typeface="+mn-lt"/>
                <a:cs typeface="+mn-lt"/>
              </a:rPr>
              <a:t>/</a:t>
            </a:r>
            <a:r>
              <a:rPr lang="ko-KR" altLang="en-US" sz="1400" dirty="0">
                <a:ea typeface="+mn-lt"/>
                <a:cs typeface="+mn-lt"/>
              </a:rPr>
              <a:t> 게시글 고유번호</a:t>
            </a:r>
            <a:r>
              <a:rPr lang="en-US" altLang="ko-KR" sz="1400" dirty="0">
                <a:ea typeface="+mn-lt"/>
                <a:cs typeface="+mn-lt"/>
              </a:rPr>
              <a:t>(</a:t>
            </a:r>
            <a:r>
              <a:rPr lang="ko-KR" altLang="en-US" sz="1400" dirty="0">
                <a:ea typeface="+mn-lt"/>
                <a:cs typeface="+mn-lt"/>
              </a:rPr>
              <a:t>카테고리에서의 게시글 번호</a:t>
            </a:r>
            <a:r>
              <a:rPr lang="en-US" altLang="ko-KR" sz="1400" dirty="0">
                <a:ea typeface="+mn-lt"/>
                <a:cs typeface="+mn-lt"/>
              </a:rPr>
              <a:t>?)</a:t>
            </a:r>
            <a:endParaRPr lang="ko-KR" altLang="en-US" sz="1400">
              <a:ea typeface="맑은 고딕"/>
            </a:endParaRPr>
          </a:p>
          <a:p>
            <a:pPr lvl="1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카테고리 </a:t>
            </a:r>
            <a:endParaRPr lang="ko-KR" altLang="en-US" sz="1400">
              <a:ea typeface="맑은 고딕"/>
            </a:endParaRPr>
          </a:p>
          <a:p>
            <a:pPr lvl="2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카테고리이름 , 카테고리번호</a:t>
            </a:r>
          </a:p>
          <a:p>
            <a:r>
              <a:rPr lang="ko-KR" altLang="en-US" sz="1400" dirty="0">
                <a:ea typeface="맑은 고딕"/>
              </a:rPr>
              <a:t>FK - </a:t>
            </a:r>
            <a:r>
              <a:rPr lang="ko-KR" altLang="en-US" sz="1400" dirty="0" err="1">
                <a:ea typeface="맑은 고딕"/>
              </a:rPr>
              <a:t>외래키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E923F-2744-869B-2036-290B585CE644}"/>
              </a:ext>
            </a:extLst>
          </p:cNvPr>
          <p:cNvSpPr txBox="1"/>
          <p:nvPr/>
        </p:nvSpPr>
        <p:spPr>
          <a:xfrm>
            <a:off x="7329229" y="4537569"/>
            <a:ext cx="4788697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ko-KR" altLang="en-US" sz="1400" dirty="0">
              <a:ea typeface="맑은 고딕"/>
            </a:endParaRPr>
          </a:p>
          <a:p>
            <a:r>
              <a:rPr lang="ko-KR" altLang="en-US" sz="1400" dirty="0">
                <a:ea typeface="맑은 고딕"/>
              </a:rPr>
              <a:t>작성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ea typeface="맑은 고딕"/>
              </a:rPr>
              <a:t>회원관리(</a:t>
            </a:r>
            <a:r>
              <a:rPr lang="ko-KR" altLang="en-US" sz="1400" u="sng" dirty="0">
                <a:ea typeface="맑은 고딕"/>
              </a:rPr>
              <a:t>아이디</a:t>
            </a:r>
            <a:r>
              <a:rPr lang="ko-KR" altLang="en-US" sz="1400" dirty="0">
                <a:ea typeface="맑은 고딕"/>
              </a:rPr>
              <a:t> ,비밀번호 ,이름)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ea typeface="맑은 고딕"/>
              </a:rPr>
              <a:t>게시글(번호 ,제목 ,내용 ,작성자 아이디 ,작성일 ,</a:t>
            </a:r>
            <a:r>
              <a:rPr lang="ko-KR" altLang="en-US" sz="1400" u="sng" dirty="0">
                <a:ea typeface="맑은 고딕"/>
              </a:rPr>
              <a:t>카테고리번호</a:t>
            </a:r>
            <a:r>
              <a:rPr lang="ko-KR" altLang="en-US" sz="1400" dirty="0">
                <a:ea typeface="맑은 고딕"/>
              </a:rPr>
              <a:t>, 카테고리명)</a:t>
            </a:r>
          </a:p>
        </p:txBody>
      </p:sp>
    </p:spTree>
    <p:extLst>
      <p:ext uri="{BB962C8B-B14F-4D97-AF65-F5344CB8AC3E}">
        <p14:creationId xmlns:p14="http://schemas.microsoft.com/office/powerpoint/2010/main" val="132059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58485-60AC-246D-AF0B-C16B6854DA60}"/>
              </a:ext>
            </a:extLst>
          </p:cNvPr>
          <p:cNvSpPr/>
          <p:nvPr/>
        </p:nvSpPr>
        <p:spPr>
          <a:xfrm>
            <a:off x="7927781" y="2882738"/>
            <a:ext cx="1343326" cy="483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카테고리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4B4AB8-D91B-8D3E-5381-9D4C5BDEDB08}"/>
              </a:ext>
            </a:extLst>
          </p:cNvPr>
          <p:cNvSpPr/>
          <p:nvPr/>
        </p:nvSpPr>
        <p:spPr>
          <a:xfrm>
            <a:off x="9919072" y="-14246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번호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77BA496-AE17-B2A9-22F4-7B147A629037}"/>
              </a:ext>
            </a:extLst>
          </p:cNvPr>
          <p:cNvSpPr/>
          <p:nvPr/>
        </p:nvSpPr>
        <p:spPr>
          <a:xfrm>
            <a:off x="9920482" y="644983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제목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42365E-BB77-7081-C6C5-4D2A00027E25}"/>
              </a:ext>
            </a:extLst>
          </p:cNvPr>
          <p:cNvSpPr/>
          <p:nvPr/>
        </p:nvSpPr>
        <p:spPr>
          <a:xfrm>
            <a:off x="9904694" y="1342498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내용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8AE1C6-AB11-ABE6-68F8-9C705FD6B95B}"/>
              </a:ext>
            </a:extLst>
          </p:cNvPr>
          <p:cNvSpPr/>
          <p:nvPr/>
        </p:nvSpPr>
        <p:spPr>
          <a:xfrm>
            <a:off x="9919070" y="2069646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작성자</a:t>
            </a:r>
            <a:br>
              <a:rPr lang="ko-KR" altLang="en-US" dirty="0">
                <a:solidFill>
                  <a:srgbClr val="000000"/>
                </a:solidFill>
                <a:ea typeface="맑은 고딕"/>
              </a:rPr>
            </a:br>
            <a:r>
              <a:rPr lang="ko-KR" altLang="en-US" dirty="0">
                <a:solidFill>
                  <a:srgbClr val="000000"/>
                </a:solidFill>
                <a:ea typeface="맑은 고딕"/>
              </a:rPr>
              <a:t>아이디</a:t>
            </a:r>
            <a:br>
              <a:rPr lang="ko-KR" altLang="en-US" dirty="0">
                <a:solidFill>
                  <a:srgbClr val="000000"/>
                </a:solidFill>
                <a:ea typeface="맑은 고딕"/>
              </a:rPr>
            </a:br>
            <a:r>
              <a:rPr lang="ko-KR" altLang="en-US" dirty="0">
                <a:solidFill>
                  <a:srgbClr val="000000"/>
                </a:solidFill>
                <a:ea typeface="맑은 고딕"/>
              </a:rPr>
              <a:t>(FK)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338901C-BFC9-576F-9143-79EBC1934A8E}"/>
              </a:ext>
            </a:extLst>
          </p:cNvPr>
          <p:cNvSpPr/>
          <p:nvPr/>
        </p:nvSpPr>
        <p:spPr>
          <a:xfrm>
            <a:off x="9906104" y="2787182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작성일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3F1F73-0DED-9405-0287-2637E64ED798}"/>
              </a:ext>
            </a:extLst>
          </p:cNvPr>
          <p:cNvSpPr/>
          <p:nvPr/>
        </p:nvSpPr>
        <p:spPr>
          <a:xfrm>
            <a:off x="9920482" y="3495108"/>
            <a:ext cx="2350378" cy="482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카테고리번호</a:t>
            </a:r>
            <a:br>
              <a:rPr lang="ko-KR" altLang="en-US" dirty="0">
                <a:solidFill>
                  <a:srgbClr val="000000"/>
                </a:solidFill>
                <a:ea typeface="맑은 고딕"/>
              </a:rPr>
            </a:br>
            <a:r>
              <a:rPr lang="ko-KR" altLang="en-US" dirty="0">
                <a:solidFill>
                  <a:srgbClr val="000000"/>
                </a:solidFill>
                <a:ea typeface="맑은 고딕"/>
              </a:rPr>
              <a:t>(FK)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298188-297E-BA6A-180B-58B7B5D8A2AB}"/>
              </a:ext>
            </a:extLst>
          </p:cNvPr>
          <p:cNvSpPr/>
          <p:nvPr/>
        </p:nvSpPr>
        <p:spPr>
          <a:xfrm>
            <a:off x="2082187" y="972148"/>
            <a:ext cx="1478845" cy="358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회원관리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7EC8C0-C299-FE82-5943-D1443B9D7B86}"/>
              </a:ext>
            </a:extLst>
          </p:cNvPr>
          <p:cNvSpPr/>
          <p:nvPr/>
        </p:nvSpPr>
        <p:spPr>
          <a:xfrm>
            <a:off x="8078638" y="965438"/>
            <a:ext cx="1349715" cy="459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게시글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AE7271A-891D-CF1D-3942-0D588B5C2491}"/>
              </a:ext>
            </a:extLst>
          </p:cNvPr>
          <p:cNvSpPr/>
          <p:nvPr/>
        </p:nvSpPr>
        <p:spPr>
          <a:xfrm>
            <a:off x="6947" y="110838"/>
            <a:ext cx="1665324" cy="3389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아이디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C7225D-DA5E-F7A9-E89F-DCF14B3A203F}"/>
              </a:ext>
            </a:extLst>
          </p:cNvPr>
          <p:cNvSpPr/>
          <p:nvPr/>
        </p:nvSpPr>
        <p:spPr>
          <a:xfrm>
            <a:off x="2712" y="999837"/>
            <a:ext cx="1665324" cy="3389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비밀번호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7CEDF1-5DDF-B35B-8278-6CE0322C18CB}"/>
              </a:ext>
            </a:extLst>
          </p:cNvPr>
          <p:cNvSpPr/>
          <p:nvPr/>
        </p:nvSpPr>
        <p:spPr>
          <a:xfrm>
            <a:off x="78833" y="1717720"/>
            <a:ext cx="1665324" cy="3389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이름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9F71715A-35E6-C81D-D6C3-031FE8AC4902}"/>
              </a:ext>
            </a:extLst>
          </p:cNvPr>
          <p:cNvSpPr/>
          <p:nvPr/>
        </p:nvSpPr>
        <p:spPr>
          <a:xfrm>
            <a:off x="5052311" y="799807"/>
            <a:ext cx="1352537" cy="65922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작성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81DC5C34-F52C-E4F0-3611-37AA94DA5968}"/>
              </a:ext>
            </a:extLst>
          </p:cNvPr>
          <p:cNvSpPr/>
          <p:nvPr/>
        </p:nvSpPr>
        <p:spPr>
          <a:xfrm>
            <a:off x="7999669" y="1834977"/>
            <a:ext cx="1352537" cy="65922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포함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1976AB-649B-6EA2-D99B-0389437492E3}"/>
              </a:ext>
            </a:extLst>
          </p:cNvPr>
          <p:cNvCxnSpPr/>
          <p:nvPr/>
        </p:nvCxnSpPr>
        <p:spPr>
          <a:xfrm>
            <a:off x="1656270" y="254478"/>
            <a:ext cx="382440" cy="7274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FC98CD-17AA-D24B-5F70-AA49588F53DD}"/>
              </a:ext>
            </a:extLst>
          </p:cNvPr>
          <p:cNvCxnSpPr>
            <a:cxnSpLocks/>
          </p:cNvCxnSpPr>
          <p:nvPr/>
        </p:nvCxnSpPr>
        <p:spPr>
          <a:xfrm flipV="1">
            <a:off x="1670647" y="1068238"/>
            <a:ext cx="368063" cy="88276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72734-3123-84BB-5611-38FC30A07B04}"/>
              </a:ext>
            </a:extLst>
          </p:cNvPr>
          <p:cNvCxnSpPr/>
          <p:nvPr/>
        </p:nvCxnSpPr>
        <p:spPr>
          <a:xfrm flipV="1">
            <a:off x="1583486" y="1038586"/>
            <a:ext cx="483080" cy="1351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0C0562E-392F-F840-26DE-071CD2D68475}"/>
              </a:ext>
            </a:extLst>
          </p:cNvPr>
          <p:cNvCxnSpPr>
            <a:cxnSpLocks/>
          </p:cNvCxnSpPr>
          <p:nvPr/>
        </p:nvCxnSpPr>
        <p:spPr>
          <a:xfrm flipV="1">
            <a:off x="3568460" y="1111370"/>
            <a:ext cx="1475116" cy="3450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E43DCCA-79C7-5D01-B54C-BC3CA0395A5D}"/>
              </a:ext>
            </a:extLst>
          </p:cNvPr>
          <p:cNvCxnSpPr>
            <a:cxnSpLocks/>
          </p:cNvCxnSpPr>
          <p:nvPr/>
        </p:nvCxnSpPr>
        <p:spPr>
          <a:xfrm flipV="1">
            <a:off x="6415177" y="1096992"/>
            <a:ext cx="1662020" cy="2012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52ED5CCB-AA43-9896-AD73-95AA4D61646A}"/>
              </a:ext>
            </a:extLst>
          </p:cNvPr>
          <p:cNvSpPr/>
          <p:nvPr/>
        </p:nvSpPr>
        <p:spPr>
          <a:xfrm>
            <a:off x="6297388" y="3912051"/>
            <a:ext cx="1789661" cy="410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카테고리번호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A82379F-9621-65EE-6FD2-7B5F71E2BE70}"/>
              </a:ext>
            </a:extLst>
          </p:cNvPr>
          <p:cNvSpPr/>
          <p:nvPr/>
        </p:nvSpPr>
        <p:spPr>
          <a:xfrm>
            <a:off x="8195198" y="3912050"/>
            <a:ext cx="1976568" cy="410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카테고리명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563618E-3CC2-9474-91B7-4A1309179CA2}"/>
              </a:ext>
            </a:extLst>
          </p:cNvPr>
          <p:cNvCxnSpPr>
            <a:cxnSpLocks/>
          </p:cNvCxnSpPr>
          <p:nvPr/>
        </p:nvCxnSpPr>
        <p:spPr>
          <a:xfrm flipH="1">
            <a:off x="8666670" y="1390288"/>
            <a:ext cx="20128" cy="45432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813DC2-4824-E72E-B8A6-79CFCCEFB5AD}"/>
              </a:ext>
            </a:extLst>
          </p:cNvPr>
          <p:cNvCxnSpPr>
            <a:cxnSpLocks/>
          </p:cNvCxnSpPr>
          <p:nvPr/>
        </p:nvCxnSpPr>
        <p:spPr>
          <a:xfrm flipH="1">
            <a:off x="8666669" y="2439835"/>
            <a:ext cx="20128" cy="45432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904509-7542-792F-E717-E509B325F674}"/>
              </a:ext>
            </a:extLst>
          </p:cNvPr>
          <p:cNvCxnSpPr>
            <a:cxnSpLocks/>
          </p:cNvCxnSpPr>
          <p:nvPr/>
        </p:nvCxnSpPr>
        <p:spPr>
          <a:xfrm flipV="1">
            <a:off x="9405666" y="852576"/>
            <a:ext cx="612474" cy="29329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14045D-5362-2925-0DA1-D0B9BA859566}"/>
              </a:ext>
            </a:extLst>
          </p:cNvPr>
          <p:cNvCxnSpPr>
            <a:cxnSpLocks/>
          </p:cNvCxnSpPr>
          <p:nvPr/>
        </p:nvCxnSpPr>
        <p:spPr>
          <a:xfrm flipV="1">
            <a:off x="9434420" y="421258"/>
            <a:ext cx="569343" cy="68148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D403C3-F541-E506-168E-571626FAA935}"/>
              </a:ext>
            </a:extLst>
          </p:cNvPr>
          <p:cNvCxnSpPr>
            <a:cxnSpLocks/>
          </p:cNvCxnSpPr>
          <p:nvPr/>
        </p:nvCxnSpPr>
        <p:spPr>
          <a:xfrm>
            <a:off x="8586156" y="3374364"/>
            <a:ext cx="425570" cy="5693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3DA121-54BD-78A7-5EF7-6EB9FFA32B8B}"/>
              </a:ext>
            </a:extLst>
          </p:cNvPr>
          <p:cNvCxnSpPr>
            <a:cxnSpLocks/>
          </p:cNvCxnSpPr>
          <p:nvPr/>
        </p:nvCxnSpPr>
        <p:spPr>
          <a:xfrm flipV="1">
            <a:off x="7292193" y="3368614"/>
            <a:ext cx="1273834" cy="53771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E59D2F0-C7DA-10C0-2AC3-2B688927183B}"/>
              </a:ext>
            </a:extLst>
          </p:cNvPr>
          <p:cNvCxnSpPr>
            <a:cxnSpLocks/>
          </p:cNvCxnSpPr>
          <p:nvPr/>
        </p:nvCxnSpPr>
        <p:spPr>
          <a:xfrm>
            <a:off x="9420042" y="1174627"/>
            <a:ext cx="468701" cy="3968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96420A1-6828-D4DC-2353-D572F608475F}"/>
              </a:ext>
            </a:extLst>
          </p:cNvPr>
          <p:cNvCxnSpPr>
            <a:cxnSpLocks/>
          </p:cNvCxnSpPr>
          <p:nvPr/>
        </p:nvCxnSpPr>
        <p:spPr>
          <a:xfrm>
            <a:off x="9434418" y="1203381"/>
            <a:ext cx="540588" cy="108692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A5469C1-0A91-B71E-A0DC-D688F600AB0F}"/>
              </a:ext>
            </a:extLst>
          </p:cNvPr>
          <p:cNvCxnSpPr>
            <a:cxnSpLocks/>
          </p:cNvCxnSpPr>
          <p:nvPr/>
        </p:nvCxnSpPr>
        <p:spPr>
          <a:xfrm>
            <a:off x="9448794" y="1131495"/>
            <a:ext cx="468702" cy="18633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B017750-5C9A-24E2-CC72-A9C4088278E9}"/>
              </a:ext>
            </a:extLst>
          </p:cNvPr>
          <p:cNvCxnSpPr>
            <a:cxnSpLocks/>
          </p:cNvCxnSpPr>
          <p:nvPr/>
        </p:nvCxnSpPr>
        <p:spPr>
          <a:xfrm>
            <a:off x="9448793" y="1217759"/>
            <a:ext cx="468701" cy="252466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DF3C443-A41D-F4AD-5997-33871BE75594}"/>
              </a:ext>
            </a:extLst>
          </p:cNvPr>
          <p:cNvSpPr txBox="1"/>
          <p:nvPr/>
        </p:nvSpPr>
        <p:spPr>
          <a:xfrm>
            <a:off x="83041" y="2309079"/>
            <a:ext cx="4788697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게시글 관리 프로그램을 위한 ERD 설계</a:t>
            </a:r>
            <a:r>
              <a:rPr lang="ko-KR" altLang="en-US" sz="1400" dirty="0">
                <a:ea typeface="+mn-lt"/>
                <a:cs typeface="+mn-lt"/>
              </a:rPr>
              <a:t> 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회원가입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로그인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게시글 등록/수정/삭제/확인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카테고리 등록/수정/삭제/확인</a:t>
            </a:r>
            <a:endParaRPr lang="ko-KR" sz="1400" dirty="0">
              <a:ea typeface="맑은 고딕"/>
            </a:endParaRPr>
          </a:p>
          <a:p>
            <a:pPr lvl="1"/>
            <a:endParaRPr lang="ko-KR" sz="1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회원정보 </a:t>
            </a:r>
            <a:endParaRPr lang="ko-KR" altLang="en-US" sz="1400" dirty="0">
              <a:ea typeface="맑은 고딕"/>
            </a:endParaRPr>
          </a:p>
          <a:p>
            <a:pPr lvl="2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아이디 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비번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이름</a:t>
            </a:r>
            <a:endParaRPr lang="ko-KR" altLang="en-US" sz="1400">
              <a:ea typeface="맑은 고딕"/>
            </a:endParaRPr>
          </a:p>
          <a:p>
            <a:pPr lvl="1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게시글 </a:t>
            </a:r>
            <a:endParaRPr lang="ko-KR" altLang="en-US" sz="1400">
              <a:ea typeface="맑은 고딕" panose="020B0503020000020004" pitchFamily="34" charset="-127"/>
              <a:cs typeface="+mn-lt"/>
            </a:endParaRPr>
          </a:p>
          <a:p>
            <a:pPr lvl="2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게시글 번호 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카테고리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제목 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내용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작성자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댓글 </a:t>
            </a:r>
            <a:r>
              <a:rPr lang="en-US" altLang="ko-KR" sz="1400" dirty="0">
                <a:ea typeface="+mn-lt"/>
                <a:cs typeface="+mn-lt"/>
              </a:rPr>
              <a:t>/</a:t>
            </a:r>
            <a:r>
              <a:rPr lang="ko-KR" altLang="en-US" sz="1400" dirty="0">
                <a:ea typeface="+mn-lt"/>
                <a:cs typeface="+mn-lt"/>
              </a:rPr>
              <a:t> 게시글 고유번호</a:t>
            </a:r>
            <a:r>
              <a:rPr lang="en-US" altLang="ko-KR" sz="1400" dirty="0">
                <a:ea typeface="+mn-lt"/>
                <a:cs typeface="+mn-lt"/>
              </a:rPr>
              <a:t>(</a:t>
            </a:r>
            <a:r>
              <a:rPr lang="ko-KR" altLang="en-US" sz="1400" dirty="0">
                <a:ea typeface="+mn-lt"/>
                <a:cs typeface="+mn-lt"/>
              </a:rPr>
              <a:t>카테고리에서의 게시글 번호</a:t>
            </a:r>
            <a:r>
              <a:rPr lang="en-US" altLang="ko-KR" sz="1400" dirty="0">
                <a:ea typeface="+mn-lt"/>
                <a:cs typeface="+mn-lt"/>
              </a:rPr>
              <a:t>?)</a:t>
            </a:r>
            <a:endParaRPr lang="ko-KR" altLang="en-US" sz="1400">
              <a:ea typeface="맑은 고딕"/>
            </a:endParaRPr>
          </a:p>
          <a:p>
            <a:pPr lvl="1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카테고리 </a:t>
            </a:r>
            <a:endParaRPr lang="ko-KR" altLang="en-US" sz="1400">
              <a:ea typeface="맑은 고딕"/>
            </a:endParaRPr>
          </a:p>
          <a:p>
            <a:pPr lvl="2"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카테고리이름 , 카테고리번호</a:t>
            </a:r>
          </a:p>
          <a:p>
            <a:r>
              <a:rPr lang="ko-KR" altLang="en-US" sz="1400" dirty="0">
                <a:ea typeface="맑은 고딕"/>
              </a:rPr>
              <a:t>FK - </a:t>
            </a:r>
            <a:r>
              <a:rPr lang="ko-KR" altLang="en-US" sz="1400" dirty="0" err="1">
                <a:ea typeface="맑은 고딕"/>
              </a:rPr>
              <a:t>외래키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E923F-2744-869B-2036-290B585CE644}"/>
              </a:ext>
            </a:extLst>
          </p:cNvPr>
          <p:cNvSpPr txBox="1"/>
          <p:nvPr/>
        </p:nvSpPr>
        <p:spPr>
          <a:xfrm>
            <a:off x="7329229" y="4537569"/>
            <a:ext cx="4788697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ko-KR" altLang="en-US" sz="1400" dirty="0">
              <a:ea typeface="맑은 고딕"/>
            </a:endParaRPr>
          </a:p>
          <a:p>
            <a:r>
              <a:rPr lang="ko-KR" altLang="en-US" sz="1400" dirty="0">
                <a:ea typeface="맑은 고딕"/>
              </a:rPr>
              <a:t>사상(</a:t>
            </a:r>
            <a:r>
              <a:rPr lang="ko-KR" altLang="en-US" sz="1400" dirty="0" err="1">
                <a:ea typeface="맑은 고딕"/>
              </a:rPr>
              <a:t>mapping</a:t>
            </a:r>
            <a:r>
              <a:rPr lang="ko-KR" altLang="en-US" sz="1400" dirty="0">
                <a:ea typeface="맑은 고딕"/>
              </a:rPr>
              <a:t>) 작업 </a:t>
            </a:r>
            <a:br>
              <a:rPr lang="ko-KR" altLang="en-US" sz="1400" dirty="0">
                <a:ea typeface="맑은 고딕"/>
              </a:rPr>
            </a:br>
            <a:r>
              <a:rPr lang="ko-KR" altLang="en-US" sz="1400" dirty="0">
                <a:ea typeface="맑은 고딕"/>
              </a:rPr>
              <a:t>작성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ea typeface="맑은 고딕"/>
              </a:rPr>
              <a:t>회원관리(</a:t>
            </a:r>
            <a:r>
              <a:rPr lang="ko-KR" altLang="en-US" sz="1400" u="sng" dirty="0">
                <a:ea typeface="맑은 고딕"/>
              </a:rPr>
              <a:t>아이디</a:t>
            </a:r>
            <a:r>
              <a:rPr lang="ko-KR" altLang="en-US" sz="1400" dirty="0">
                <a:ea typeface="맑은 고딕"/>
              </a:rPr>
              <a:t> ,비밀번호 ,이름)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ea typeface="맑은 고딕"/>
              </a:rPr>
              <a:t>게시글(</a:t>
            </a:r>
            <a:r>
              <a:rPr lang="ko-KR" altLang="en-US" sz="1400" u="sng" dirty="0">
                <a:ea typeface="맑은 고딕"/>
              </a:rPr>
              <a:t>번호</a:t>
            </a:r>
            <a:r>
              <a:rPr lang="ko-KR" altLang="en-US" sz="1400" dirty="0">
                <a:ea typeface="맑은 고딕"/>
              </a:rPr>
              <a:t> ,제목 ,내용 ,작성자 아이디(</a:t>
            </a:r>
            <a:r>
              <a:rPr lang="ko-KR" altLang="en-US" sz="1400" dirty="0" err="1">
                <a:ea typeface="맑은 고딕"/>
              </a:rPr>
              <a:t>fk</a:t>
            </a:r>
            <a:r>
              <a:rPr lang="ko-KR" altLang="en-US" sz="1400" dirty="0">
                <a:ea typeface="맑은 고딕"/>
              </a:rPr>
              <a:t>),카테고리 번호(</a:t>
            </a:r>
            <a:r>
              <a:rPr lang="ko-KR" altLang="en-US" sz="1400" dirty="0" err="1">
                <a:ea typeface="맑은 고딕"/>
              </a:rPr>
              <a:t>fk</a:t>
            </a:r>
            <a:r>
              <a:rPr lang="ko-KR" altLang="en-US" sz="1400" dirty="0">
                <a:ea typeface="맑은 고딕"/>
              </a:rPr>
              <a:t>) ,작성일 )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ea typeface="맑은 고딕"/>
              </a:rPr>
              <a:t>카테고리(,</a:t>
            </a:r>
            <a:r>
              <a:rPr lang="ko-KR" altLang="en-US" sz="1400" u="sng" dirty="0">
                <a:ea typeface="맑은 고딕"/>
              </a:rPr>
              <a:t>카테고리번호</a:t>
            </a:r>
            <a:r>
              <a:rPr lang="ko-KR" altLang="en-US" sz="1400" dirty="0">
                <a:ea typeface="맑은 고딕"/>
              </a:rPr>
              <a:t>, 카테고리명)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1919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69</cp:revision>
  <dcterms:created xsi:type="dcterms:W3CDTF">2022-12-08T08:28:24Z</dcterms:created>
  <dcterms:modified xsi:type="dcterms:W3CDTF">2022-12-09T07:54:12Z</dcterms:modified>
</cp:coreProperties>
</file>