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614BC-4200-449A-B67C-3A119C6FE1CA}" v="214" dt="2022-12-12T07:27:58.120"/>
    <p1510:client id="{8E996253-281A-4695-8164-EB1680807BE6}" v="425" dt="2022-12-09T08:08:45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 용현" userId="8e1f103967f27a47" providerId="Windows Live" clId="Web-{8E996253-281A-4695-8164-EB1680807BE6}"/>
    <pc:docChg chg="addSld delSld modSld">
      <pc:chgData name="권 용현" userId="8e1f103967f27a47" providerId="Windows Live" clId="Web-{8E996253-281A-4695-8164-EB1680807BE6}" dt="2022-12-09T08:08:45.562" v="413" actId="1076"/>
      <pc:docMkLst>
        <pc:docMk/>
      </pc:docMkLst>
      <pc:sldChg chg="delSp del">
        <pc:chgData name="권 용현" userId="8e1f103967f27a47" providerId="Windows Live" clId="Web-{8E996253-281A-4695-8164-EB1680807BE6}" dt="2022-12-09T07:54:23.899" v="3"/>
        <pc:sldMkLst>
          <pc:docMk/>
          <pc:sldMk cId="3569210928" sldId="256"/>
        </pc:sldMkLst>
        <pc:spChg chg="del">
          <ac:chgData name="권 용현" userId="8e1f103967f27a47" providerId="Windows Live" clId="Web-{8E996253-281A-4695-8164-EB1680807BE6}" dt="2022-12-09T07:54:20.727" v="1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권 용현" userId="8e1f103967f27a47" providerId="Windows Live" clId="Web-{8E996253-281A-4695-8164-EB1680807BE6}" dt="2022-12-09T07:54:20.727" v="0"/>
          <ac:spMkLst>
            <pc:docMk/>
            <pc:sldMk cId="3569210928" sldId="256"/>
            <ac:spMk id="3" creationId="{00000000-0000-0000-0000-000000000000}"/>
          </ac:spMkLst>
        </pc:spChg>
      </pc:sldChg>
      <pc:sldChg chg="addSp delSp modSp add">
        <pc:chgData name="권 용현" userId="8e1f103967f27a47" providerId="Windows Live" clId="Web-{8E996253-281A-4695-8164-EB1680807BE6}" dt="2022-12-09T08:08:45.562" v="413" actId="1076"/>
        <pc:sldMkLst>
          <pc:docMk/>
          <pc:sldMk cId="3350489598" sldId="257"/>
        </pc:sldMkLst>
        <pc:spChg chg="mod">
          <ac:chgData name="권 용현" userId="8e1f103967f27a47" providerId="Windows Live" clId="Web-{8E996253-281A-4695-8164-EB1680807BE6}" dt="2022-12-09T08:08:45.562" v="413" actId="1076"/>
          <ac:spMkLst>
            <pc:docMk/>
            <pc:sldMk cId="3350489598" sldId="257"/>
            <ac:spMk id="2" creationId="{ADCE923F-2744-869B-2036-290B585CE644}"/>
          </ac:spMkLst>
        </pc:spChg>
        <pc:spChg chg="mod">
          <ac:chgData name="권 용현" userId="8e1f103967f27a47" providerId="Windows Live" clId="Web-{8E996253-281A-4695-8164-EB1680807BE6}" dt="2022-12-09T08:08:42.796" v="412" actId="1076"/>
          <ac:spMkLst>
            <pc:docMk/>
            <pc:sldMk cId="3350489598" sldId="257"/>
            <ac:spMk id="43" creationId="{EDF3C443-A41D-F4AD-5997-33871BE75594}"/>
          </ac:spMkLst>
        </pc:spChg>
        <pc:graphicFrameChg chg="add del mod modGraphic">
          <ac:chgData name="권 용현" userId="8e1f103967f27a47" providerId="Windows Live" clId="Web-{8E996253-281A-4695-8164-EB1680807BE6}" dt="2022-12-09T07:55:45.886" v="12"/>
          <ac:graphicFrameMkLst>
            <pc:docMk/>
            <pc:sldMk cId="3350489598" sldId="257"/>
            <ac:graphicFrameMk id="3" creationId="{C365613C-F6AE-2D82-F7D0-422438CAF163}"/>
          </ac:graphicFrameMkLst>
        </pc:graphicFrameChg>
        <pc:graphicFrameChg chg="add del mod modGraphic">
          <ac:chgData name="권 용현" userId="8e1f103967f27a47" providerId="Windows Live" clId="Web-{8E996253-281A-4695-8164-EB1680807BE6}" dt="2022-12-09T07:56:35.653" v="25"/>
          <ac:graphicFrameMkLst>
            <pc:docMk/>
            <pc:sldMk cId="3350489598" sldId="257"/>
            <ac:graphicFrameMk id="64" creationId="{6EB29DA5-7BFA-F88E-47A3-C4359A8A86BC}"/>
          </ac:graphicFrameMkLst>
        </pc:graphicFrameChg>
        <pc:graphicFrameChg chg="add mod modGraphic">
          <ac:chgData name="권 용현" userId="8e1f103967f27a47" providerId="Windows Live" clId="Web-{8E996253-281A-4695-8164-EB1680807BE6}" dt="2022-12-09T08:02:38.490" v="354" actId="1076"/>
          <ac:graphicFrameMkLst>
            <pc:docMk/>
            <pc:sldMk cId="3350489598" sldId="257"/>
            <ac:graphicFrameMk id="185" creationId="{D96CB79A-A017-5165-D4C1-E8F0DFD0B044}"/>
          </ac:graphicFrameMkLst>
        </pc:graphicFrameChg>
        <pc:graphicFrameChg chg="add mod modGraphic">
          <ac:chgData name="권 용현" userId="8e1f103967f27a47" providerId="Windows Live" clId="Web-{8E996253-281A-4695-8164-EB1680807BE6}" dt="2022-12-09T08:02:45.412" v="355" actId="1076"/>
          <ac:graphicFrameMkLst>
            <pc:docMk/>
            <pc:sldMk cId="3350489598" sldId="257"/>
            <ac:graphicFrameMk id="186" creationId="{68A46B24-1E74-509E-EE88-E9DC105A995A}"/>
          </ac:graphicFrameMkLst>
        </pc:graphicFrameChg>
        <pc:graphicFrameChg chg="add mod modGraphic">
          <ac:chgData name="권 용현" userId="8e1f103967f27a47" providerId="Windows Live" clId="Web-{8E996253-281A-4695-8164-EB1680807BE6}" dt="2022-12-09T08:03:15.835" v="399"/>
          <ac:graphicFrameMkLst>
            <pc:docMk/>
            <pc:sldMk cId="3350489598" sldId="257"/>
            <ac:graphicFrameMk id="187" creationId="{D8E1B3D7-14F2-197D-E4B0-8439E918675D}"/>
          </ac:graphicFrameMkLst>
        </pc:graphicFrameChg>
        <pc:cxnChg chg="add mod">
          <ac:chgData name="권 용현" userId="8e1f103967f27a47" providerId="Windows Live" clId="Web-{8E996253-281A-4695-8164-EB1680807BE6}" dt="2022-12-09T08:08:02.967" v="410" actId="14100"/>
          <ac:cxnSpMkLst>
            <pc:docMk/>
            <pc:sldMk cId="3350489598" sldId="257"/>
            <ac:cxnSpMk id="188" creationId="{FC328502-6960-F62B-ECB9-2F3780F4FE7F}"/>
          </ac:cxnSpMkLst>
        </pc:cxnChg>
        <pc:cxnChg chg="add mod">
          <ac:chgData name="권 용현" userId="8e1f103967f27a47" providerId="Windows Live" clId="Web-{8E996253-281A-4695-8164-EB1680807BE6}" dt="2022-12-09T08:08:07.655" v="411" actId="14100"/>
          <ac:cxnSpMkLst>
            <pc:docMk/>
            <pc:sldMk cId="3350489598" sldId="257"/>
            <ac:cxnSpMk id="189" creationId="{8F737B82-24EE-9123-8524-251DA6B4D61E}"/>
          </ac:cxnSpMkLst>
        </pc:cxnChg>
      </pc:sldChg>
    </pc:docChg>
  </pc:docChgLst>
  <pc:docChgLst>
    <pc:chgData name="권 용현" userId="8e1f103967f27a47" providerId="Windows Live" clId="Web-{847614BC-4200-449A-B67C-3A119C6FE1CA}"/>
    <pc:docChg chg="modSld">
      <pc:chgData name="권 용현" userId="8e1f103967f27a47" providerId="Windows Live" clId="Web-{847614BC-4200-449A-B67C-3A119C6FE1CA}" dt="2022-12-12T07:27:58.120" v="155" actId="14100"/>
      <pc:docMkLst>
        <pc:docMk/>
      </pc:docMkLst>
      <pc:sldChg chg="addSp delSp modSp">
        <pc:chgData name="권 용현" userId="8e1f103967f27a47" providerId="Windows Live" clId="Web-{847614BC-4200-449A-B67C-3A119C6FE1CA}" dt="2022-12-12T07:27:58.120" v="155" actId="14100"/>
        <pc:sldMkLst>
          <pc:docMk/>
          <pc:sldMk cId="3350489598" sldId="257"/>
        </pc:sldMkLst>
        <pc:spChg chg="add del mod">
          <ac:chgData name="권 용현" userId="8e1f103967f27a47" providerId="Windows Live" clId="Web-{847614BC-4200-449A-B67C-3A119C6FE1CA}" dt="2022-12-12T06:37:01.968" v="68"/>
          <ac:spMkLst>
            <pc:docMk/>
            <pc:sldMk cId="3350489598" sldId="257"/>
            <ac:spMk id="3" creationId="{F480DAAF-1C7E-A20B-7BEC-F33DF4C05A38}"/>
          </ac:spMkLst>
        </pc:spChg>
        <pc:spChg chg="add mod">
          <ac:chgData name="권 용현" userId="8e1f103967f27a47" providerId="Windows Live" clId="Web-{847614BC-4200-449A-B67C-3A119C6FE1CA}" dt="2022-12-12T06:39:02.503" v="121" actId="20577"/>
          <ac:spMkLst>
            <pc:docMk/>
            <pc:sldMk cId="3350489598" sldId="257"/>
            <ac:spMk id="6" creationId="{F3840BCD-1927-D236-700F-098F538F8100}"/>
          </ac:spMkLst>
        </pc:spChg>
        <pc:spChg chg="add mod">
          <ac:chgData name="권 용현" userId="8e1f103967f27a47" providerId="Windows Live" clId="Web-{847614BC-4200-449A-B67C-3A119C6FE1CA}" dt="2022-12-12T06:41:11.865" v="151" actId="20577"/>
          <ac:spMkLst>
            <pc:docMk/>
            <pc:sldMk cId="3350489598" sldId="257"/>
            <ac:spMk id="9" creationId="{BF415175-AD9A-3FFB-CE8B-85F00FCF9298}"/>
          </ac:spMkLst>
        </pc:spChg>
        <pc:graphicFrameChg chg="mod modGraphic">
          <ac:chgData name="권 용현" userId="8e1f103967f27a47" providerId="Windows Live" clId="Web-{847614BC-4200-449A-B67C-3A119C6FE1CA}" dt="2022-12-12T06:36:02.029" v="62"/>
          <ac:graphicFrameMkLst>
            <pc:docMk/>
            <pc:sldMk cId="3350489598" sldId="257"/>
            <ac:graphicFrameMk id="186" creationId="{68A46B24-1E74-509E-EE88-E9DC105A995A}"/>
          </ac:graphicFrameMkLst>
        </pc:graphicFrameChg>
        <pc:graphicFrameChg chg="mod">
          <ac:chgData name="권 용현" userId="8e1f103967f27a47" providerId="Windows Live" clId="Web-{847614BC-4200-449A-B67C-3A119C6FE1CA}" dt="2022-12-12T06:35:51.795" v="59" actId="1076"/>
          <ac:graphicFrameMkLst>
            <pc:docMk/>
            <pc:sldMk cId="3350489598" sldId="257"/>
            <ac:graphicFrameMk id="187" creationId="{D8E1B3D7-14F2-197D-E4B0-8439E918675D}"/>
          </ac:graphicFrameMkLst>
        </pc:graphicFrameChg>
        <pc:cxnChg chg="add mod">
          <ac:chgData name="권 용현" userId="8e1f103967f27a47" providerId="Windows Live" clId="Web-{847614BC-4200-449A-B67C-3A119C6FE1CA}" dt="2022-12-12T07:27:58.120" v="155" actId="14100"/>
          <ac:cxnSpMkLst>
            <pc:docMk/>
            <pc:sldMk cId="3350489598" sldId="257"/>
            <ac:cxnSpMk id="3" creationId="{5FAB3881-BEC0-E12D-C028-E2F9DF8F59EB}"/>
          </ac:cxnSpMkLst>
        </pc:cxnChg>
        <pc:cxnChg chg="add del mod">
          <ac:chgData name="권 용현" userId="8e1f103967f27a47" providerId="Windows Live" clId="Web-{847614BC-4200-449A-B67C-3A119C6FE1CA}" dt="2022-12-12T07:27:39.854" v="152"/>
          <ac:cxnSpMkLst>
            <pc:docMk/>
            <pc:sldMk cId="3350489598" sldId="257"/>
            <ac:cxnSpMk id="8" creationId="{3D268088-851A-5597-AF3F-67E5D50703D1}"/>
          </ac:cxnSpMkLst>
        </pc:cxnChg>
        <pc:cxnChg chg="add">
          <ac:chgData name="권 용현" userId="8e1f103967f27a47" providerId="Windows Live" clId="Web-{847614BC-4200-449A-B67C-3A119C6FE1CA}" dt="2022-12-12T06:40:22.833" v="142"/>
          <ac:cxnSpMkLst>
            <pc:docMk/>
            <pc:sldMk cId="3350489598" sldId="257"/>
            <ac:cxnSpMk id="10" creationId="{A6AAAB8C-82C7-BEAC-35CF-D8585D970CE2}"/>
          </ac:cxnSpMkLst>
        </pc:cxnChg>
        <pc:cxnChg chg="add mod">
          <ac:chgData name="권 용현" userId="8e1f103967f27a47" providerId="Windows Live" clId="Web-{847614BC-4200-449A-B67C-3A119C6FE1CA}" dt="2022-12-12T06:40:57.240" v="150"/>
          <ac:cxnSpMkLst>
            <pc:docMk/>
            <pc:sldMk cId="3350489598" sldId="257"/>
            <ac:cxnSpMk id="11" creationId="{619610C4-5C2D-9EF9-ACD4-C55788D00C6F}"/>
          </ac:cxnSpMkLst>
        </pc:cxnChg>
        <pc:cxnChg chg="mod">
          <ac:chgData name="권 용현" userId="8e1f103967f27a47" providerId="Windows Live" clId="Web-{847614BC-4200-449A-B67C-3A119C6FE1CA}" dt="2022-12-12T06:36:10.576" v="64" actId="14100"/>
          <ac:cxnSpMkLst>
            <pc:docMk/>
            <pc:sldMk cId="3350489598" sldId="257"/>
            <ac:cxnSpMk id="189" creationId="{8F737B82-24EE-9123-8524-251DA6B4D6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58485-60AC-246D-AF0B-C16B6854DA60}"/>
              </a:ext>
            </a:extLst>
          </p:cNvPr>
          <p:cNvSpPr/>
          <p:nvPr/>
        </p:nvSpPr>
        <p:spPr>
          <a:xfrm>
            <a:off x="7927781" y="2882738"/>
            <a:ext cx="1343326" cy="483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카테고리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4B4AB8-D91B-8D3E-5381-9D4C5BDEDB08}"/>
              </a:ext>
            </a:extLst>
          </p:cNvPr>
          <p:cNvSpPr/>
          <p:nvPr/>
        </p:nvSpPr>
        <p:spPr>
          <a:xfrm>
            <a:off x="9919072" y="-14246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번호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77BA496-AE17-B2A9-22F4-7B147A629037}"/>
              </a:ext>
            </a:extLst>
          </p:cNvPr>
          <p:cNvSpPr/>
          <p:nvPr/>
        </p:nvSpPr>
        <p:spPr>
          <a:xfrm>
            <a:off x="9920482" y="644983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제목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42365E-BB77-7081-C6C5-4D2A00027E25}"/>
              </a:ext>
            </a:extLst>
          </p:cNvPr>
          <p:cNvSpPr/>
          <p:nvPr/>
        </p:nvSpPr>
        <p:spPr>
          <a:xfrm>
            <a:off x="9904694" y="1342498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내용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8AE1C6-AB11-ABE6-68F8-9C705FD6B95B}"/>
              </a:ext>
            </a:extLst>
          </p:cNvPr>
          <p:cNvSpPr/>
          <p:nvPr/>
        </p:nvSpPr>
        <p:spPr>
          <a:xfrm>
            <a:off x="9919070" y="2069646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작성자</a:t>
            </a:r>
            <a:br>
              <a:rPr lang="ko-KR" altLang="en-US" dirty="0">
                <a:solidFill>
                  <a:srgbClr val="000000"/>
                </a:solidFill>
                <a:ea typeface="맑은 고딕"/>
              </a:rPr>
            </a:br>
            <a:r>
              <a:rPr lang="ko-KR" altLang="en-US" dirty="0">
                <a:solidFill>
                  <a:srgbClr val="000000"/>
                </a:solidFill>
                <a:ea typeface="맑은 고딕"/>
              </a:rPr>
              <a:t>아이디</a:t>
            </a:r>
            <a:br>
              <a:rPr lang="ko-KR" altLang="en-US" dirty="0">
                <a:solidFill>
                  <a:srgbClr val="000000"/>
                </a:solidFill>
                <a:ea typeface="맑은 고딕"/>
              </a:rPr>
            </a:br>
            <a:r>
              <a:rPr lang="ko-KR" altLang="en-US" dirty="0">
                <a:solidFill>
                  <a:srgbClr val="000000"/>
                </a:solidFill>
                <a:ea typeface="맑은 고딕"/>
              </a:rPr>
              <a:t>(FK)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338901C-BFC9-576F-9143-79EBC1934A8E}"/>
              </a:ext>
            </a:extLst>
          </p:cNvPr>
          <p:cNvSpPr/>
          <p:nvPr/>
        </p:nvSpPr>
        <p:spPr>
          <a:xfrm>
            <a:off x="9906104" y="2787182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작성일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3F1F73-0DED-9405-0287-2637E64ED798}"/>
              </a:ext>
            </a:extLst>
          </p:cNvPr>
          <p:cNvSpPr/>
          <p:nvPr/>
        </p:nvSpPr>
        <p:spPr>
          <a:xfrm>
            <a:off x="9920482" y="3495108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카테고리번호</a:t>
            </a:r>
            <a:br>
              <a:rPr lang="ko-KR" altLang="en-US" dirty="0">
                <a:solidFill>
                  <a:srgbClr val="000000"/>
                </a:solidFill>
                <a:ea typeface="맑은 고딕"/>
              </a:rPr>
            </a:br>
            <a:r>
              <a:rPr lang="ko-KR" altLang="en-US" dirty="0">
                <a:solidFill>
                  <a:srgbClr val="000000"/>
                </a:solidFill>
                <a:ea typeface="맑은 고딕"/>
              </a:rPr>
              <a:t>(FK)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298188-297E-BA6A-180B-58B7B5D8A2AB}"/>
              </a:ext>
            </a:extLst>
          </p:cNvPr>
          <p:cNvSpPr/>
          <p:nvPr/>
        </p:nvSpPr>
        <p:spPr>
          <a:xfrm>
            <a:off x="2082187" y="972148"/>
            <a:ext cx="1478845" cy="358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회원관리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7EC8C0-C299-FE82-5943-D1443B9D7B86}"/>
              </a:ext>
            </a:extLst>
          </p:cNvPr>
          <p:cNvSpPr/>
          <p:nvPr/>
        </p:nvSpPr>
        <p:spPr>
          <a:xfrm>
            <a:off x="8078638" y="965438"/>
            <a:ext cx="1349715" cy="459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게시글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AE7271A-891D-CF1D-3942-0D588B5C2491}"/>
              </a:ext>
            </a:extLst>
          </p:cNvPr>
          <p:cNvSpPr/>
          <p:nvPr/>
        </p:nvSpPr>
        <p:spPr>
          <a:xfrm>
            <a:off x="6947" y="110838"/>
            <a:ext cx="1665324" cy="3389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아이디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C7225D-DA5E-F7A9-E89F-DCF14B3A203F}"/>
              </a:ext>
            </a:extLst>
          </p:cNvPr>
          <p:cNvSpPr/>
          <p:nvPr/>
        </p:nvSpPr>
        <p:spPr>
          <a:xfrm>
            <a:off x="2712" y="999837"/>
            <a:ext cx="1665324" cy="3389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비밀번호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7CEDF1-5DDF-B35B-8278-6CE0322C18CB}"/>
              </a:ext>
            </a:extLst>
          </p:cNvPr>
          <p:cNvSpPr/>
          <p:nvPr/>
        </p:nvSpPr>
        <p:spPr>
          <a:xfrm>
            <a:off x="78833" y="1717720"/>
            <a:ext cx="1665324" cy="3389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이름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9F71715A-35E6-C81D-D6C3-031FE8AC4902}"/>
              </a:ext>
            </a:extLst>
          </p:cNvPr>
          <p:cNvSpPr/>
          <p:nvPr/>
        </p:nvSpPr>
        <p:spPr>
          <a:xfrm>
            <a:off x="5052311" y="799807"/>
            <a:ext cx="1352537" cy="65922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작성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81DC5C34-F52C-E4F0-3611-37AA94DA5968}"/>
              </a:ext>
            </a:extLst>
          </p:cNvPr>
          <p:cNvSpPr/>
          <p:nvPr/>
        </p:nvSpPr>
        <p:spPr>
          <a:xfrm>
            <a:off x="7999669" y="1834977"/>
            <a:ext cx="1352537" cy="65922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포함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1976AB-649B-6EA2-D99B-0389437492E3}"/>
              </a:ext>
            </a:extLst>
          </p:cNvPr>
          <p:cNvCxnSpPr/>
          <p:nvPr/>
        </p:nvCxnSpPr>
        <p:spPr>
          <a:xfrm>
            <a:off x="1656270" y="254478"/>
            <a:ext cx="382440" cy="72749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CFC98CD-17AA-D24B-5F70-AA49588F53DD}"/>
              </a:ext>
            </a:extLst>
          </p:cNvPr>
          <p:cNvCxnSpPr>
            <a:cxnSpLocks/>
          </p:cNvCxnSpPr>
          <p:nvPr/>
        </p:nvCxnSpPr>
        <p:spPr>
          <a:xfrm flipV="1">
            <a:off x="1670647" y="1068238"/>
            <a:ext cx="368063" cy="88276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872734-3123-84BB-5611-38FC30A07B04}"/>
              </a:ext>
            </a:extLst>
          </p:cNvPr>
          <p:cNvCxnSpPr/>
          <p:nvPr/>
        </p:nvCxnSpPr>
        <p:spPr>
          <a:xfrm flipV="1">
            <a:off x="1583486" y="1038586"/>
            <a:ext cx="483080" cy="1351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0C0562E-392F-F840-26DE-071CD2D68475}"/>
              </a:ext>
            </a:extLst>
          </p:cNvPr>
          <p:cNvCxnSpPr>
            <a:cxnSpLocks/>
          </p:cNvCxnSpPr>
          <p:nvPr/>
        </p:nvCxnSpPr>
        <p:spPr>
          <a:xfrm flipV="1">
            <a:off x="3568460" y="1111370"/>
            <a:ext cx="1475116" cy="3450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E43DCCA-79C7-5D01-B54C-BC3CA0395A5D}"/>
              </a:ext>
            </a:extLst>
          </p:cNvPr>
          <p:cNvCxnSpPr>
            <a:cxnSpLocks/>
          </p:cNvCxnSpPr>
          <p:nvPr/>
        </p:nvCxnSpPr>
        <p:spPr>
          <a:xfrm flipV="1">
            <a:off x="6415177" y="1096992"/>
            <a:ext cx="1662020" cy="2012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52ED5CCB-AA43-9896-AD73-95AA4D61646A}"/>
              </a:ext>
            </a:extLst>
          </p:cNvPr>
          <p:cNvSpPr/>
          <p:nvPr/>
        </p:nvSpPr>
        <p:spPr>
          <a:xfrm>
            <a:off x="6297388" y="3912051"/>
            <a:ext cx="1789661" cy="410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카테고리번호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A82379F-9621-65EE-6FD2-7B5F71E2BE70}"/>
              </a:ext>
            </a:extLst>
          </p:cNvPr>
          <p:cNvSpPr/>
          <p:nvPr/>
        </p:nvSpPr>
        <p:spPr>
          <a:xfrm>
            <a:off x="8195198" y="3912050"/>
            <a:ext cx="1976568" cy="410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카테고리명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563618E-3CC2-9474-91B7-4A1309179CA2}"/>
              </a:ext>
            </a:extLst>
          </p:cNvPr>
          <p:cNvCxnSpPr>
            <a:cxnSpLocks/>
          </p:cNvCxnSpPr>
          <p:nvPr/>
        </p:nvCxnSpPr>
        <p:spPr>
          <a:xfrm flipH="1">
            <a:off x="8666670" y="1390288"/>
            <a:ext cx="20128" cy="45432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813DC2-4824-E72E-B8A6-79CFCCEFB5AD}"/>
              </a:ext>
            </a:extLst>
          </p:cNvPr>
          <p:cNvCxnSpPr>
            <a:cxnSpLocks/>
          </p:cNvCxnSpPr>
          <p:nvPr/>
        </p:nvCxnSpPr>
        <p:spPr>
          <a:xfrm flipH="1">
            <a:off x="8666669" y="2439835"/>
            <a:ext cx="20128" cy="45432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904509-7542-792F-E717-E509B325F674}"/>
              </a:ext>
            </a:extLst>
          </p:cNvPr>
          <p:cNvCxnSpPr>
            <a:cxnSpLocks/>
          </p:cNvCxnSpPr>
          <p:nvPr/>
        </p:nvCxnSpPr>
        <p:spPr>
          <a:xfrm flipV="1">
            <a:off x="9405666" y="852576"/>
            <a:ext cx="612474" cy="29329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14045D-5362-2925-0DA1-D0B9BA859566}"/>
              </a:ext>
            </a:extLst>
          </p:cNvPr>
          <p:cNvCxnSpPr>
            <a:cxnSpLocks/>
          </p:cNvCxnSpPr>
          <p:nvPr/>
        </p:nvCxnSpPr>
        <p:spPr>
          <a:xfrm flipV="1">
            <a:off x="9434420" y="421258"/>
            <a:ext cx="569343" cy="68148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D403C3-F541-E506-168E-571626FAA935}"/>
              </a:ext>
            </a:extLst>
          </p:cNvPr>
          <p:cNvCxnSpPr>
            <a:cxnSpLocks/>
          </p:cNvCxnSpPr>
          <p:nvPr/>
        </p:nvCxnSpPr>
        <p:spPr>
          <a:xfrm>
            <a:off x="8586156" y="3374364"/>
            <a:ext cx="425570" cy="56934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3DA121-54BD-78A7-5EF7-6EB9FFA32B8B}"/>
              </a:ext>
            </a:extLst>
          </p:cNvPr>
          <p:cNvCxnSpPr>
            <a:cxnSpLocks/>
          </p:cNvCxnSpPr>
          <p:nvPr/>
        </p:nvCxnSpPr>
        <p:spPr>
          <a:xfrm flipV="1">
            <a:off x="7292193" y="3368614"/>
            <a:ext cx="1273834" cy="53771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E59D2F0-C7DA-10C0-2AC3-2B688927183B}"/>
              </a:ext>
            </a:extLst>
          </p:cNvPr>
          <p:cNvCxnSpPr>
            <a:cxnSpLocks/>
          </p:cNvCxnSpPr>
          <p:nvPr/>
        </p:nvCxnSpPr>
        <p:spPr>
          <a:xfrm>
            <a:off x="9420042" y="1174627"/>
            <a:ext cx="468701" cy="3968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96420A1-6828-D4DC-2353-D572F608475F}"/>
              </a:ext>
            </a:extLst>
          </p:cNvPr>
          <p:cNvCxnSpPr>
            <a:cxnSpLocks/>
          </p:cNvCxnSpPr>
          <p:nvPr/>
        </p:nvCxnSpPr>
        <p:spPr>
          <a:xfrm>
            <a:off x="9434418" y="1203381"/>
            <a:ext cx="540588" cy="108692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A5469C1-0A91-B71E-A0DC-D688F600AB0F}"/>
              </a:ext>
            </a:extLst>
          </p:cNvPr>
          <p:cNvCxnSpPr>
            <a:cxnSpLocks/>
          </p:cNvCxnSpPr>
          <p:nvPr/>
        </p:nvCxnSpPr>
        <p:spPr>
          <a:xfrm>
            <a:off x="9448794" y="1131495"/>
            <a:ext cx="468702" cy="18633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B017750-5C9A-24E2-CC72-A9C4088278E9}"/>
              </a:ext>
            </a:extLst>
          </p:cNvPr>
          <p:cNvCxnSpPr>
            <a:cxnSpLocks/>
          </p:cNvCxnSpPr>
          <p:nvPr/>
        </p:nvCxnSpPr>
        <p:spPr>
          <a:xfrm>
            <a:off x="9448793" y="1217759"/>
            <a:ext cx="468701" cy="252466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DF3C443-A41D-F4AD-5997-33871BE75594}"/>
              </a:ext>
            </a:extLst>
          </p:cNvPr>
          <p:cNvSpPr txBox="1"/>
          <p:nvPr/>
        </p:nvSpPr>
        <p:spPr>
          <a:xfrm>
            <a:off x="212437" y="2251569"/>
            <a:ext cx="4788697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게시글 관리 프로그램을 위한 ERD 설계</a:t>
            </a:r>
            <a:r>
              <a:rPr lang="ko-KR" altLang="en-US" sz="1400" dirty="0">
                <a:ea typeface="+mn-lt"/>
                <a:cs typeface="+mn-lt"/>
              </a:rPr>
              <a:t> 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회원가입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로그인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게시글 등록/수정/삭제/확인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카테고리 등록/수정/삭제/확인</a:t>
            </a:r>
            <a:endParaRPr lang="ko-KR" sz="1400" dirty="0">
              <a:ea typeface="맑은 고딕"/>
            </a:endParaRPr>
          </a:p>
          <a:p>
            <a:pPr lvl="1"/>
            <a:endParaRPr lang="ko-KR" sz="1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회원정보 </a:t>
            </a:r>
            <a:endParaRPr lang="ko-KR" altLang="en-US" sz="1400" dirty="0">
              <a:ea typeface="맑은 고딕"/>
            </a:endParaRPr>
          </a:p>
          <a:p>
            <a:pPr lvl="2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아이디 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비번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이름</a:t>
            </a:r>
            <a:endParaRPr lang="ko-KR" altLang="en-US" sz="1400">
              <a:ea typeface="맑은 고딕"/>
            </a:endParaRPr>
          </a:p>
          <a:p>
            <a:pPr lvl="1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게시글 </a:t>
            </a:r>
            <a:endParaRPr lang="ko-KR" altLang="en-US" sz="1400">
              <a:ea typeface="맑은 고딕" panose="020B0503020000020004" pitchFamily="34" charset="-127"/>
              <a:cs typeface="+mn-lt"/>
            </a:endParaRPr>
          </a:p>
          <a:p>
            <a:pPr lvl="2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게시글 번호 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카테고리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제목 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내용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작성자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댓글 </a:t>
            </a:r>
            <a:r>
              <a:rPr lang="en-US" altLang="ko-KR" sz="1400" dirty="0">
                <a:ea typeface="+mn-lt"/>
                <a:cs typeface="+mn-lt"/>
              </a:rPr>
              <a:t>/</a:t>
            </a:r>
            <a:r>
              <a:rPr lang="ko-KR" altLang="en-US" sz="1400" dirty="0">
                <a:ea typeface="+mn-lt"/>
                <a:cs typeface="+mn-lt"/>
              </a:rPr>
              <a:t> 게시글 고유번호</a:t>
            </a:r>
            <a:r>
              <a:rPr lang="en-US" altLang="ko-KR" sz="1400" dirty="0">
                <a:ea typeface="+mn-lt"/>
                <a:cs typeface="+mn-lt"/>
              </a:rPr>
              <a:t>(</a:t>
            </a:r>
            <a:r>
              <a:rPr lang="ko-KR" altLang="en-US" sz="1400" dirty="0">
                <a:ea typeface="+mn-lt"/>
                <a:cs typeface="+mn-lt"/>
              </a:rPr>
              <a:t>카테고리에서의 게시글 번호</a:t>
            </a:r>
            <a:r>
              <a:rPr lang="en-US" altLang="ko-KR" sz="1400" dirty="0">
                <a:ea typeface="+mn-lt"/>
                <a:cs typeface="+mn-lt"/>
              </a:rPr>
              <a:t>?)</a:t>
            </a:r>
            <a:endParaRPr lang="ko-KR" altLang="en-US" sz="1400">
              <a:ea typeface="맑은 고딕"/>
            </a:endParaRPr>
          </a:p>
          <a:p>
            <a:pPr lvl="1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카테고리 </a:t>
            </a:r>
            <a:endParaRPr lang="ko-KR" altLang="en-US" sz="1400">
              <a:ea typeface="맑은 고딕"/>
            </a:endParaRPr>
          </a:p>
          <a:p>
            <a:pPr lvl="2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카테고리이름 , 카테고리번호</a:t>
            </a:r>
          </a:p>
          <a:p>
            <a:r>
              <a:rPr lang="ko-KR" altLang="en-US" sz="1400" dirty="0">
                <a:ea typeface="맑은 고딕"/>
              </a:rPr>
              <a:t>FK - </a:t>
            </a:r>
            <a:r>
              <a:rPr lang="ko-KR" altLang="en-US" sz="1400" dirty="0" err="1">
                <a:ea typeface="맑은 고딕"/>
              </a:rPr>
              <a:t>외래키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E923F-2744-869B-2036-290B585CE644}"/>
              </a:ext>
            </a:extLst>
          </p:cNvPr>
          <p:cNvSpPr txBox="1"/>
          <p:nvPr/>
        </p:nvSpPr>
        <p:spPr>
          <a:xfrm>
            <a:off x="5359531" y="5055154"/>
            <a:ext cx="478869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사상(</a:t>
            </a:r>
            <a:r>
              <a:rPr lang="ko-KR" altLang="en-US" sz="1400" dirty="0" err="1">
                <a:ea typeface="맑은 고딕"/>
              </a:rPr>
              <a:t>mapping</a:t>
            </a:r>
            <a:r>
              <a:rPr lang="ko-KR" altLang="en-US" sz="1400" dirty="0">
                <a:ea typeface="맑은 고딕"/>
              </a:rPr>
              <a:t>) 작업 </a:t>
            </a:r>
            <a:br>
              <a:rPr lang="ko-KR" altLang="en-US" sz="1400" dirty="0">
                <a:ea typeface="맑은 고딕"/>
              </a:rPr>
            </a:br>
            <a:r>
              <a:rPr lang="ko-KR" altLang="en-US" sz="1400" dirty="0">
                <a:ea typeface="맑은 고딕"/>
              </a:rPr>
              <a:t>작성</a:t>
            </a:r>
            <a:endParaRPr lang="ko-KR" dirty="0"/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ea typeface="맑은 고딕"/>
              </a:rPr>
              <a:t>회원관리(</a:t>
            </a:r>
            <a:r>
              <a:rPr lang="ko-KR" altLang="en-US" sz="1400" u="sng" dirty="0">
                <a:ea typeface="맑은 고딕"/>
              </a:rPr>
              <a:t>아이디</a:t>
            </a:r>
            <a:r>
              <a:rPr lang="ko-KR" altLang="en-US" sz="1400" dirty="0">
                <a:ea typeface="맑은 고딕"/>
              </a:rPr>
              <a:t> ,비밀번호 ,이름)</a:t>
            </a:r>
            <a:endParaRPr lang="ko-KR" dirty="0"/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ea typeface="맑은 고딕"/>
              </a:rPr>
              <a:t>게시글(</a:t>
            </a:r>
            <a:r>
              <a:rPr lang="ko-KR" altLang="en-US" sz="1400" u="sng" dirty="0">
                <a:ea typeface="맑은 고딕"/>
              </a:rPr>
              <a:t>번호</a:t>
            </a:r>
            <a:r>
              <a:rPr lang="ko-KR" altLang="en-US" sz="1400" dirty="0">
                <a:ea typeface="맑은 고딕"/>
              </a:rPr>
              <a:t> ,제목 ,내용 ,작성자 아이디(</a:t>
            </a:r>
            <a:r>
              <a:rPr lang="ko-KR" altLang="en-US" sz="1400" dirty="0" err="1">
                <a:ea typeface="맑은 고딕"/>
              </a:rPr>
              <a:t>fk</a:t>
            </a:r>
            <a:r>
              <a:rPr lang="ko-KR" altLang="en-US" sz="1400" dirty="0">
                <a:ea typeface="맑은 고딕"/>
              </a:rPr>
              <a:t>),카테고리 번호(</a:t>
            </a:r>
            <a:r>
              <a:rPr lang="ko-KR" altLang="en-US" sz="1400" dirty="0" err="1">
                <a:ea typeface="맑은 고딕"/>
              </a:rPr>
              <a:t>fk</a:t>
            </a:r>
            <a:r>
              <a:rPr lang="ko-KR" altLang="en-US" sz="1400" dirty="0">
                <a:ea typeface="맑은 고딕"/>
              </a:rPr>
              <a:t>) ,작성일 )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ea typeface="맑은 고딕"/>
              </a:rPr>
              <a:t>카테고리(,</a:t>
            </a:r>
            <a:r>
              <a:rPr lang="ko-KR" altLang="en-US" sz="1400" u="sng" dirty="0">
                <a:ea typeface="맑은 고딕"/>
              </a:rPr>
              <a:t>카테고리번호</a:t>
            </a:r>
            <a:r>
              <a:rPr lang="ko-KR" altLang="en-US" sz="1400" dirty="0">
                <a:ea typeface="맑은 고딕"/>
              </a:rPr>
              <a:t>, 카테고리명)</a:t>
            </a:r>
            <a:endParaRPr lang="ko-KR" dirty="0"/>
          </a:p>
        </p:txBody>
      </p:sp>
      <p:graphicFrame>
        <p:nvGraphicFramePr>
          <p:cNvPr id="185" name="표 185">
            <a:extLst>
              <a:ext uri="{FF2B5EF4-FFF2-40B4-BE49-F238E27FC236}">
                <a16:creationId xmlns:a16="http://schemas.microsoft.com/office/drawing/2014/main" id="{D96CB79A-A017-5165-D4C1-E8F0DFD0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86609"/>
              </p:ext>
            </p:extLst>
          </p:nvPr>
        </p:nvGraphicFramePr>
        <p:xfrm>
          <a:off x="445697" y="-1768415"/>
          <a:ext cx="1278671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966">
                  <a:extLst>
                    <a:ext uri="{9D8B030D-6E8A-4147-A177-3AD203B41FA5}">
                      <a16:colId xmlns:a16="http://schemas.microsoft.com/office/drawing/2014/main" val="3273166029"/>
                    </a:ext>
                  </a:extLst>
                </a:gridCol>
                <a:gridCol w="873705">
                  <a:extLst>
                    <a:ext uri="{9D8B030D-6E8A-4147-A177-3AD203B41FA5}">
                      <a16:colId xmlns:a16="http://schemas.microsoft.com/office/drawing/2014/main" val="1487977558"/>
                    </a:ext>
                  </a:extLst>
                </a:gridCol>
              </a:tblGrid>
              <a:tr h="2510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74184"/>
                  </a:ext>
                </a:extLst>
              </a:tr>
              <a:tr h="251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PK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166199"/>
                  </a:ext>
                </a:extLst>
              </a:tr>
              <a:tr h="25106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비번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170813"/>
                  </a:ext>
                </a:extLst>
              </a:tr>
              <a:tr h="25106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이름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104941"/>
                  </a:ext>
                </a:extLst>
              </a:tr>
            </a:tbl>
          </a:graphicData>
        </a:graphic>
      </p:graphicFrame>
      <p:graphicFrame>
        <p:nvGraphicFramePr>
          <p:cNvPr id="186" name="표 185">
            <a:extLst>
              <a:ext uri="{FF2B5EF4-FFF2-40B4-BE49-F238E27FC236}">
                <a16:creationId xmlns:a16="http://schemas.microsoft.com/office/drawing/2014/main" id="{68A46B24-1E74-509E-EE88-E9DC105A9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3925"/>
              </p:ext>
            </p:extLst>
          </p:nvPr>
        </p:nvGraphicFramePr>
        <p:xfrm>
          <a:off x="3263660" y="-2242868"/>
          <a:ext cx="256722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061">
                  <a:extLst>
                    <a:ext uri="{9D8B030D-6E8A-4147-A177-3AD203B41FA5}">
                      <a16:colId xmlns:a16="http://schemas.microsoft.com/office/drawing/2014/main" val="3273166029"/>
                    </a:ext>
                  </a:extLst>
                </a:gridCol>
                <a:gridCol w="1754159">
                  <a:extLst>
                    <a:ext uri="{9D8B030D-6E8A-4147-A177-3AD203B41FA5}">
                      <a16:colId xmlns:a16="http://schemas.microsoft.com/office/drawing/2014/main" val="1487977558"/>
                    </a:ext>
                  </a:extLst>
                </a:gridCol>
              </a:tblGrid>
              <a:tr h="2082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게시글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74184"/>
                  </a:ext>
                </a:extLst>
              </a:tr>
              <a:tr h="20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PK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166199"/>
                  </a:ext>
                </a:extLst>
              </a:tr>
              <a:tr h="2082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FK1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아이디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170813"/>
                  </a:ext>
                </a:extLst>
              </a:tr>
              <a:tr h="2082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FK2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카테고리번호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104941"/>
                  </a:ext>
                </a:extLst>
              </a:tr>
              <a:tr h="20826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제목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34385"/>
                  </a:ext>
                </a:extLst>
              </a:tr>
              <a:tr h="20826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내용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52158"/>
                  </a:ext>
                </a:extLst>
              </a:tr>
              <a:tr h="20826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작성일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92984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FK3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연결할 게시글 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60818"/>
                  </a:ext>
                </a:extLst>
              </a:tr>
            </a:tbl>
          </a:graphicData>
        </a:graphic>
      </p:graphicFrame>
      <p:graphicFrame>
        <p:nvGraphicFramePr>
          <p:cNvPr id="187" name="표 185">
            <a:extLst>
              <a:ext uri="{FF2B5EF4-FFF2-40B4-BE49-F238E27FC236}">
                <a16:creationId xmlns:a16="http://schemas.microsoft.com/office/drawing/2014/main" id="{D8E1B3D7-14F2-197D-E4B0-8439E9186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50090"/>
              </p:ext>
            </p:extLst>
          </p:nvPr>
        </p:nvGraphicFramePr>
        <p:xfrm>
          <a:off x="6994317" y="-1480867"/>
          <a:ext cx="183854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282">
                  <a:extLst>
                    <a:ext uri="{9D8B030D-6E8A-4147-A177-3AD203B41FA5}">
                      <a16:colId xmlns:a16="http://schemas.microsoft.com/office/drawing/2014/main" val="3273166029"/>
                    </a:ext>
                  </a:extLst>
                </a:gridCol>
                <a:gridCol w="1256262">
                  <a:extLst>
                    <a:ext uri="{9D8B030D-6E8A-4147-A177-3AD203B41FA5}">
                      <a16:colId xmlns:a16="http://schemas.microsoft.com/office/drawing/2014/main" val="1487977558"/>
                    </a:ext>
                  </a:extLst>
                </a:gridCol>
              </a:tblGrid>
              <a:tr h="2510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카테고리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74184"/>
                  </a:ext>
                </a:extLst>
              </a:tr>
              <a:tr h="251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PK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166199"/>
                  </a:ext>
                </a:extLst>
              </a:tr>
              <a:tr h="25106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카테고리명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170813"/>
                  </a:ext>
                </a:extLst>
              </a:tr>
            </a:tbl>
          </a:graphicData>
        </a:graphic>
      </p:graphicFrame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FC328502-6960-F62B-ECB9-2F3780F4FE7F}"/>
              </a:ext>
            </a:extLst>
          </p:cNvPr>
          <p:cNvCxnSpPr/>
          <p:nvPr/>
        </p:nvCxnSpPr>
        <p:spPr>
          <a:xfrm flipV="1">
            <a:off x="1756912" y="-1433422"/>
            <a:ext cx="1503872" cy="27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8F737B82-24EE-9123-8524-251DA6B4D61E}"/>
              </a:ext>
            </a:extLst>
          </p:cNvPr>
          <p:cNvCxnSpPr/>
          <p:nvPr/>
        </p:nvCxnSpPr>
        <p:spPr>
          <a:xfrm flipH="1" flipV="1">
            <a:off x="5867246" y="-1132663"/>
            <a:ext cx="1115736" cy="9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840BCD-1927-D236-700F-098F538F8100}"/>
              </a:ext>
            </a:extLst>
          </p:cNvPr>
          <p:cNvSpPr txBox="1"/>
          <p:nvPr/>
        </p:nvSpPr>
        <p:spPr>
          <a:xfrm>
            <a:off x="208975" y="5859487"/>
            <a:ext cx="4788697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4. 게시글 제목2</a:t>
            </a:r>
            <a:r>
              <a:rPr lang="ko-KR" sz="1400" dirty="0">
                <a:latin typeface="Malgun Gothic"/>
                <a:ea typeface="Malgun Gothic"/>
              </a:rPr>
              <a:t>　　</a:t>
            </a:r>
            <a:r>
              <a:rPr lang="ko-KR" altLang="en-US" sz="1400" dirty="0">
                <a:ea typeface="맑은 고딕"/>
              </a:rPr>
              <a:t>4</a:t>
            </a:r>
          </a:p>
          <a:p>
            <a:r>
              <a:rPr lang="ko-KR" altLang="en-US" sz="1400" dirty="0">
                <a:ea typeface="맑은 고딕"/>
              </a:rPr>
              <a:t>1  게시글 제목1　　1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ea typeface="맑은 고딕"/>
              </a:rPr>
              <a:t>답글1</a:t>
            </a:r>
            <a:r>
              <a:rPr lang="ko-KR" sz="1400" dirty="0">
                <a:latin typeface="Malgun Gothic"/>
                <a:ea typeface="Malgun Gothic"/>
              </a:rPr>
              <a:t>　　　</a:t>
            </a:r>
            <a:r>
              <a:rPr lang="ko-KR" altLang="en-US" sz="1400" dirty="0">
                <a:latin typeface="Malgun Gothic"/>
                <a:ea typeface="Malgun Gothic"/>
              </a:rPr>
              <a:t>　　</a:t>
            </a:r>
            <a:r>
              <a:rPr lang="en-US" altLang="ko-KR" sz="1400" dirty="0">
                <a:latin typeface="Malgun Gothic"/>
                <a:ea typeface="Malgun Gothic"/>
              </a:rPr>
              <a:t>1</a:t>
            </a:r>
            <a:endParaRPr lang="ko-KR" altLang="en-US" sz="1400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400" dirty="0">
                <a:latin typeface="Malgun Gothic"/>
                <a:ea typeface="Malgun Gothic"/>
              </a:rPr>
              <a:t>답글2</a:t>
            </a:r>
            <a:r>
              <a:rPr lang="ko-KR" sz="1400" dirty="0">
                <a:latin typeface="Malgun Gothic"/>
                <a:ea typeface="Malgun Gothic"/>
              </a:rPr>
              <a:t>　　　　　</a:t>
            </a:r>
            <a:r>
              <a:rPr lang="en-US" altLang="ko-KR" sz="1400" dirty="0">
                <a:latin typeface="Malgun Gothic"/>
                <a:ea typeface="Malgun Gothic"/>
              </a:rPr>
              <a:t>1</a:t>
            </a:r>
          </a:p>
          <a:p>
            <a:pPr marL="285750" indent="-285750">
              <a:buFont typeface="Arial"/>
              <a:buChar char="•"/>
            </a:pPr>
            <a:endParaRPr lang="ko-KR" altLang="en-US" sz="1400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15175-AD9A-3FFB-CE8B-85F00FCF9298}"/>
              </a:ext>
            </a:extLst>
          </p:cNvPr>
          <p:cNvSpPr txBox="1"/>
          <p:nvPr/>
        </p:nvSpPr>
        <p:spPr>
          <a:xfrm>
            <a:off x="5785555" y="-197555"/>
            <a:ext cx="592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I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 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O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AAAB8C-82C7-BEAC-35CF-D8585D970CE2}"/>
              </a:ext>
            </a:extLst>
          </p:cNvPr>
          <p:cNvCxnSpPr/>
          <p:nvPr/>
        </p:nvCxnSpPr>
        <p:spPr>
          <a:xfrm>
            <a:off x="5781675" y="3114674"/>
            <a:ext cx="914399" cy="9143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19610C4-5C2D-9EF9-ACD4-C55788D00C6F}"/>
              </a:ext>
            </a:extLst>
          </p:cNvPr>
          <p:cNvCxnSpPr/>
          <p:nvPr/>
        </p:nvCxnSpPr>
        <p:spPr>
          <a:xfrm>
            <a:off x="5896328" y="-1737785"/>
            <a:ext cx="1055510" cy="702733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AB3881-BEC0-E12D-C028-E2F9DF8F59EB}"/>
              </a:ext>
            </a:extLst>
          </p:cNvPr>
          <p:cNvCxnSpPr>
            <a:cxnSpLocks/>
          </p:cNvCxnSpPr>
          <p:nvPr/>
        </p:nvCxnSpPr>
        <p:spPr>
          <a:xfrm flipV="1">
            <a:off x="5839884" y="-1006828"/>
            <a:ext cx="1097843" cy="101882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48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106</cp:revision>
  <dcterms:created xsi:type="dcterms:W3CDTF">2012-07-30T17:18:39Z</dcterms:created>
  <dcterms:modified xsi:type="dcterms:W3CDTF">2022-12-12T07:28:00Z</dcterms:modified>
</cp:coreProperties>
</file>