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9" r:id="rId2"/>
    <p:sldId id="349" r:id="rId3"/>
    <p:sldId id="294" r:id="rId4"/>
    <p:sldId id="333" r:id="rId5"/>
    <p:sldId id="295" r:id="rId6"/>
    <p:sldId id="337" r:id="rId7"/>
    <p:sldId id="340" r:id="rId8"/>
    <p:sldId id="335" r:id="rId9"/>
    <p:sldId id="352" r:id="rId10"/>
    <p:sldId id="353" r:id="rId11"/>
    <p:sldId id="354" r:id="rId12"/>
    <p:sldId id="355" r:id="rId13"/>
    <p:sldId id="350" r:id="rId14"/>
    <p:sldId id="351" r:id="rId15"/>
    <p:sldId id="33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70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pos="7401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40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66" d="100"/>
          <a:sy n="66" d="100"/>
        </p:scale>
        <p:origin x="-668" y="-68"/>
      </p:cViewPr>
      <p:guideLst>
        <p:guide orient="horz" pos="1570"/>
        <p:guide orient="horz" pos="4020"/>
        <p:guide pos="325"/>
        <p:guide pos="740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71E8A-89B2-4584-AE47-19486570DE68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C4E34-768D-42ED-83C8-A798EB875E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734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B44013C-7378-DC31-F4ED-B46CA8F56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FB76F071-3481-0CC2-1BB9-C4D9A74B0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1B610C4-EDCA-811A-CF06-40D184F4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5FDF065-82AC-E640-093E-9FEA2942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DE5C52C-1AEA-EBB1-9B82-84E44E1F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77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0224B62-1CCE-2109-890A-B8A14002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C1D3EBD-0EDF-09DA-C673-5761B13D4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A7A4A84-E915-4790-C063-9137D31C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A44CC9E-ECCD-1907-FBDB-4E99CB56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345CFEB-E7E9-1965-A08E-C58CEB0A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84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27F9625E-D84F-A608-2BF0-57CE6EC9F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4E5686C-6158-23F3-8F8E-E4C40CA08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D42BFE3-F9DD-C38D-29D5-82E06B6A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5B9B458-CCEE-F954-78F1-B71BB152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F3ACFE7-3E2F-8807-4905-2E7642B0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14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55185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DE8E3A2E-1BAF-46D3-7BEB-B138289565DE}"/>
              </a:ext>
            </a:extLst>
          </p:cNvPr>
          <p:cNvSpPr/>
          <p:nvPr userDrawn="1"/>
        </p:nvSpPr>
        <p:spPr>
          <a:xfrm>
            <a:off x="0" y="229568"/>
            <a:ext cx="12192000" cy="312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2F73F9E-8D1A-CE6F-F02E-4A2C485B307D}"/>
              </a:ext>
            </a:extLst>
          </p:cNvPr>
          <p:cNvSpPr txBox="1"/>
          <p:nvPr userDrawn="1"/>
        </p:nvSpPr>
        <p:spPr>
          <a:xfrm>
            <a:off x="7635810" y="6601849"/>
            <a:ext cx="346392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2024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년도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프로젝트평가 훈련기관 신청안내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DD8DCB8-9B75-7CF9-7713-9B5345DBB23B}"/>
              </a:ext>
            </a:extLst>
          </p:cNvPr>
          <p:cNvSpPr txBox="1"/>
          <p:nvPr userDrawn="1"/>
        </p:nvSpPr>
        <p:spPr>
          <a:xfrm>
            <a:off x="9005162" y="6594154"/>
            <a:ext cx="27549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 defTabSz="914400" rtl="0" eaLnBrk="1" latinLnBrk="1" hangingPunct="1"/>
            <a:fld id="{5426B8F6-3B26-4B2F-9C3C-1E76C1EF5307}" type="slidenum">
              <a:rPr lang="ko-KR" altLang="en-US" sz="10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  <a:cs typeface="+mn-cs"/>
              </a:rPr>
              <a:pPr marL="0" algn="r" defTabSz="914400" rtl="0" eaLnBrk="1" latinLnBrk="1" hangingPunct="1"/>
              <a:t>‹#›</a:t>
            </a:fld>
            <a:endParaRPr lang="ko-KR" altLang="en-US" sz="1000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83087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4042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109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4EDB432-EAD5-0CA6-D965-3752DE0A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025EC77-7408-6520-DCAF-3C9B1B79D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93DAE9B-E46C-F5BE-645F-D6291220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A687A4E-3016-B306-CD2F-AFDD977E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9B4D866-21EF-2E55-3B47-B360DCA5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32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2E0473F-A5C5-5C8C-4FD2-D1DBD8BC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9EF7B6A-6A80-1816-89F7-DCEEC721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8356DF7-BB7A-5D84-C7A2-EA89039F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B437239-72B5-86D6-735B-8518AFB6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1421596-53F4-89AF-FAB9-074AB8F9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3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9A0FD40-CBE2-BC63-8E2D-B448DBB03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BE86938-4402-AE48-3657-90C063A48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CC3CA31-F616-786B-7DA2-660650A17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D906531-4539-559E-95E1-731FCC35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AF6AF8E-3176-55EB-B7B1-C7C34182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E228E95-121C-6FB7-E60F-817D9088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96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8A25C6-60CB-64C6-7657-0DC50FA6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BE0342A-6E03-4A86-7563-24A881B6B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A5125C8-EF47-0BBD-133E-858DE0B30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4E31DF1A-A24A-9645-0BD2-FE2B27792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5900A206-5CE6-11EE-BDA7-390D85C8D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B3A2E132-BFCA-FAF5-53F0-A1D388FA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F9464187-404B-176C-CDC6-2836B4DD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8DD2E746-A421-B21D-E16E-06D48764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40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C748684-EA1E-6FC0-148A-F24EE687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399319F2-5E8B-FB8E-1859-85138954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E6501846-9DA8-CC3F-B17F-9D8073F5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28BCA64-4FC8-4CF4-55BB-CF4FBB37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60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D497D02B-85D1-121E-41B2-25E146AAC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66C24959-43CE-0F3B-D945-976A7540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0C0E18F8-7AE0-0A54-625B-105AC7CD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7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1D68DC-72E3-4FF1-D019-E81F3007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36C3084-BFA0-C0D0-5B0B-79D12AC66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10468EC-D5A6-7D0F-138F-2490D46CA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9930B80-8225-BAAF-3C4A-A30DA789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7FE4298-D6F6-5261-B063-6B445A63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931DBFA-CEE3-843C-9743-B9DB0D61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42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22007E0-7B9A-3FEE-94D8-8EB9D29A1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03CBC970-BA98-05D5-4501-CC3D119A5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FCBF5971-8BB5-D74E-D6A1-055291CB4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D59E5CA-476A-B8E2-8D9F-D1705BE8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99DDE8B-9AAF-CEEA-D986-698DF506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BA2EBFF-5594-6173-C36D-B41307CC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16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FC5A77C7-A655-F1A4-880A-C617304A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8D0EEBC-2EED-2FC9-65F6-082EEBC4A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8FCCA73-267C-FD7A-C97B-001EC7FC7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861153F-6875-29FF-F12F-3F96ADD65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2AB6F47-B663-25BC-D896-1BCD76A3E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37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7.png"/><Relationship Id="rId18" Type="http://schemas.openxmlformats.org/officeDocument/2006/relationships/image" Target="../media/image47.svg"/><Relationship Id="rId3" Type="http://schemas.openxmlformats.org/officeDocument/2006/relationships/image" Target="../media/image32.svg"/><Relationship Id="rId7" Type="http://schemas.openxmlformats.org/officeDocument/2006/relationships/image" Target="../media/image4.png"/><Relationship Id="rId12" Type="http://schemas.openxmlformats.org/officeDocument/2006/relationships/image" Target="../media/image41.svg"/><Relationship Id="rId17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openxmlformats.org/officeDocument/2006/relationships/image" Target="../media/image45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image" Target="../media/image34.svg"/><Relationship Id="rId15" Type="http://schemas.openxmlformats.org/officeDocument/2006/relationships/image" Target="../media/image8.png"/><Relationship Id="rId10" Type="http://schemas.openxmlformats.org/officeDocument/2006/relationships/image" Target="../media/image39.sv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4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61.svg"/><Relationship Id="rId7" Type="http://schemas.openxmlformats.org/officeDocument/2006/relationships/image" Target="../media/image37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27.png"/><Relationship Id="rId9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61.svg"/><Relationship Id="rId7" Type="http://schemas.openxmlformats.org/officeDocument/2006/relationships/image" Target="../media/image37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27.png"/><Relationship Id="rId9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61.svg"/><Relationship Id="rId7" Type="http://schemas.openxmlformats.org/officeDocument/2006/relationships/image" Target="../media/image37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27.png"/><Relationship Id="rId9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37.svg"/><Relationship Id="rId3" Type="http://schemas.openxmlformats.org/officeDocument/2006/relationships/image" Target="../media/image61.svg"/><Relationship Id="rId7" Type="http://schemas.openxmlformats.org/officeDocument/2006/relationships/image" Target="../media/image121.svg"/><Relationship Id="rId12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4.png"/><Relationship Id="rId11" Type="http://schemas.openxmlformats.org/officeDocument/2006/relationships/image" Target="../media/image27.png"/><Relationship Id="rId5" Type="http://schemas.openxmlformats.org/officeDocument/2006/relationships/image" Target="../media/image119.svg"/><Relationship Id="rId10" Type="http://schemas.openxmlformats.org/officeDocument/2006/relationships/image" Target="../media/image123.sv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37.svg"/><Relationship Id="rId3" Type="http://schemas.openxmlformats.org/officeDocument/2006/relationships/image" Target="../media/image61.svg"/><Relationship Id="rId7" Type="http://schemas.openxmlformats.org/officeDocument/2006/relationships/image" Target="../media/image121.svg"/><Relationship Id="rId12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4.png"/><Relationship Id="rId11" Type="http://schemas.openxmlformats.org/officeDocument/2006/relationships/image" Target="../media/image27.png"/><Relationship Id="rId5" Type="http://schemas.openxmlformats.org/officeDocument/2006/relationships/image" Target="../media/image119.svg"/><Relationship Id="rId10" Type="http://schemas.openxmlformats.org/officeDocument/2006/relationships/image" Target="../media/image123.svg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61.svg"/><Relationship Id="rId7" Type="http://schemas.openxmlformats.org/officeDocument/2006/relationships/image" Target="../media/image37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2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57.svg"/><Relationship Id="rId18" Type="http://schemas.openxmlformats.org/officeDocument/2006/relationships/image" Target="../media/image17.png"/><Relationship Id="rId3" Type="http://schemas.openxmlformats.org/officeDocument/2006/relationships/image" Target="../media/image32.svg"/><Relationship Id="rId21" Type="http://schemas.openxmlformats.org/officeDocument/2006/relationships/image" Target="../media/image59.svg"/><Relationship Id="rId7" Type="http://schemas.openxmlformats.org/officeDocument/2006/relationships/image" Target="../media/image51.svg"/><Relationship Id="rId12" Type="http://schemas.openxmlformats.org/officeDocument/2006/relationships/image" Target="../media/image14.png"/><Relationship Id="rId17" Type="http://schemas.openxmlformats.org/officeDocument/2006/relationships/image" Target="../media/image11.sv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11" Type="http://schemas.openxmlformats.org/officeDocument/2006/relationships/image" Target="../media/image55.svg"/><Relationship Id="rId5" Type="http://schemas.openxmlformats.org/officeDocument/2006/relationships/image" Target="../media/image49.svg"/><Relationship Id="rId15" Type="http://schemas.openxmlformats.org/officeDocument/2006/relationships/image" Target="../media/image9.svg"/><Relationship Id="rId10" Type="http://schemas.openxmlformats.org/officeDocument/2006/relationships/image" Target="../media/image13.png"/><Relationship Id="rId19" Type="http://schemas.openxmlformats.org/officeDocument/2006/relationships/image" Target="../media/image13.svg"/><Relationship Id="rId4" Type="http://schemas.openxmlformats.org/officeDocument/2006/relationships/image" Target="../media/image10.png"/><Relationship Id="rId9" Type="http://schemas.openxmlformats.org/officeDocument/2006/relationships/image" Target="../media/image53.sv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svg"/><Relationship Id="rId13" Type="http://schemas.openxmlformats.org/officeDocument/2006/relationships/image" Target="../media/image24.png"/><Relationship Id="rId18" Type="http://schemas.openxmlformats.org/officeDocument/2006/relationships/image" Target="../media/image32.svg"/><Relationship Id="rId3" Type="http://schemas.openxmlformats.org/officeDocument/2006/relationships/image" Target="../media/image61.svg"/><Relationship Id="rId21" Type="http://schemas.openxmlformats.org/officeDocument/2006/relationships/image" Target="../media/image27.png"/><Relationship Id="rId7" Type="http://schemas.openxmlformats.org/officeDocument/2006/relationships/image" Target="../media/image21.png"/><Relationship Id="rId12" Type="http://schemas.openxmlformats.org/officeDocument/2006/relationships/image" Target="../media/image70.svg"/><Relationship Id="rId17" Type="http://schemas.openxmlformats.org/officeDocument/2006/relationships/image" Target="../media/image1.png"/><Relationship Id="rId2" Type="http://schemas.openxmlformats.org/officeDocument/2006/relationships/image" Target="../media/image19.png"/><Relationship Id="rId16" Type="http://schemas.openxmlformats.org/officeDocument/2006/relationships/image" Target="../media/image74.svg"/><Relationship Id="rId20" Type="http://schemas.openxmlformats.org/officeDocument/2006/relationships/image" Target="../media/image76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4.svg"/><Relationship Id="rId11" Type="http://schemas.openxmlformats.org/officeDocument/2006/relationships/image" Target="../media/image23.png"/><Relationship Id="rId15" Type="http://schemas.openxmlformats.org/officeDocument/2006/relationships/image" Target="../media/image25.png"/><Relationship Id="rId23" Type="http://schemas.openxmlformats.org/officeDocument/2006/relationships/image" Target="../media/image37.svg"/><Relationship Id="rId10" Type="http://schemas.openxmlformats.org/officeDocument/2006/relationships/image" Target="../media/image68.svg"/><Relationship Id="rId19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2.png"/><Relationship Id="rId14" Type="http://schemas.openxmlformats.org/officeDocument/2006/relationships/image" Target="../media/image72.svg"/><Relationship Id="rId2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1.svg"/><Relationship Id="rId7" Type="http://schemas.openxmlformats.org/officeDocument/2006/relationships/image" Target="../media/image27.png"/><Relationship Id="rId25" Type="http://schemas.openxmlformats.org/officeDocument/2006/relationships/image" Target="../media/image37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4.sv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99.svg"/><Relationship Id="rId3" Type="http://schemas.openxmlformats.org/officeDocument/2006/relationships/image" Target="../media/image61.svg"/><Relationship Id="rId7" Type="http://schemas.openxmlformats.org/officeDocument/2006/relationships/image" Target="../media/image97.sv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11" Type="http://schemas.openxmlformats.org/officeDocument/2006/relationships/image" Target="../media/image37.svg"/><Relationship Id="rId5" Type="http://schemas.openxmlformats.org/officeDocument/2006/relationships/image" Target="../media/image96.svg"/><Relationship Id="rId15" Type="http://schemas.openxmlformats.org/officeDocument/2006/relationships/image" Target="../media/image101.svg"/><Relationship Id="rId4" Type="http://schemas.openxmlformats.org/officeDocument/2006/relationships/image" Target="../media/image28.png"/><Relationship Id="rId9" Type="http://schemas.openxmlformats.org/officeDocument/2006/relationships/image" Target="../media/image4.png"/><Relationship Id="rId1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openxmlformats.org/officeDocument/2006/relationships/image" Target="../media/image4.png"/><Relationship Id="rId7" Type="http://schemas.openxmlformats.org/officeDocument/2006/relationships/image" Target="../media/image37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61.svg"/><Relationship Id="rId7" Type="http://schemas.openxmlformats.org/officeDocument/2006/relationships/image" Target="../media/image37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61.svg"/><Relationship Id="rId7" Type="http://schemas.openxmlformats.org/officeDocument/2006/relationships/image" Target="../media/image37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61.svg"/><Relationship Id="rId7" Type="http://schemas.openxmlformats.org/officeDocument/2006/relationships/image" Target="../media/image37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10" Type="http://schemas.openxmlformats.org/officeDocument/2006/relationships/image" Target="../media/image36.png"/><Relationship Id="rId4" Type="http://schemas.openxmlformats.org/officeDocument/2006/relationships/image" Target="../media/image27.png"/><Relationship Id="rId9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래픽 40">
            <a:extLst>
              <a:ext uri="{FF2B5EF4-FFF2-40B4-BE49-F238E27FC236}">
                <a16:creationId xmlns:a16="http://schemas.microsoft.com/office/drawing/2014/main" xmlns="" id="{377B7F54-DA4F-B3D9-04F9-D2EBDE1BC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9" name="그래픽 88">
            <a:extLst>
              <a:ext uri="{FF2B5EF4-FFF2-40B4-BE49-F238E27FC236}">
                <a16:creationId xmlns:a16="http://schemas.microsoft.com/office/drawing/2014/main" xmlns="" id="{74114B4B-F496-60FE-9596-E6AE560E9D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t="37985" r="48349"/>
          <a:stretch/>
        </p:blipFill>
        <p:spPr>
          <a:xfrm>
            <a:off x="10333589" y="-1"/>
            <a:ext cx="1858411" cy="2170297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6BB7F9CF-D2E8-11E8-C21E-3BFA51F0BBAB}"/>
              </a:ext>
            </a:extLst>
          </p:cNvPr>
          <p:cNvGrpSpPr/>
          <p:nvPr/>
        </p:nvGrpSpPr>
        <p:grpSpPr>
          <a:xfrm>
            <a:off x="4367809" y="1370504"/>
            <a:ext cx="7115886" cy="1177898"/>
            <a:chOff x="6747213" y="1370504"/>
            <a:chExt cx="4736481" cy="117789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A829A270-96EA-F97C-E5A6-A95390C1A2BA}"/>
                </a:ext>
              </a:extLst>
            </p:cNvPr>
            <p:cNvSpPr txBox="1"/>
            <p:nvPr/>
          </p:nvSpPr>
          <p:spPr>
            <a:xfrm>
              <a:off x="6784188" y="1370504"/>
              <a:ext cx="3294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중앙정보처리학원</a:t>
              </a:r>
              <a:r>
                <a:rPr lang="en-US" altLang="ko-KR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중앙정보기술인재개발원</a:t>
              </a:r>
              <a:endPara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A673C8D9-CE6D-AA17-08C5-62EEC7375D4E}"/>
                </a:ext>
              </a:extLst>
            </p:cNvPr>
            <p:cNvSpPr txBox="1"/>
            <p:nvPr/>
          </p:nvSpPr>
          <p:spPr>
            <a:xfrm>
              <a:off x="6747213" y="1809738"/>
              <a:ext cx="4736481" cy="738664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4800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게시판 사이트</a:t>
              </a:r>
              <a:endParaRPr lang="ko-KR" altLang="en-US" sz="4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C6A9F18-1841-DEC0-E8F7-05B5795B476E}"/>
              </a:ext>
            </a:extLst>
          </p:cNvPr>
          <p:cNvSpPr txBox="1"/>
          <p:nvPr/>
        </p:nvSpPr>
        <p:spPr>
          <a:xfrm>
            <a:off x="0" y="0"/>
            <a:ext cx="12192000" cy="430886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spc="6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K-Digital Training</a:t>
            </a:r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77676DE3-7328-57E8-8B39-BD8F02E8E18B}"/>
              </a:ext>
            </a:extLst>
          </p:cNvPr>
          <p:cNvGrpSpPr/>
          <p:nvPr/>
        </p:nvGrpSpPr>
        <p:grpSpPr>
          <a:xfrm>
            <a:off x="8757764" y="6027409"/>
            <a:ext cx="2680001" cy="375740"/>
            <a:chOff x="921102" y="6027409"/>
            <a:chExt cx="2680001" cy="375740"/>
          </a:xfrm>
        </p:grpSpPr>
        <p:pic>
          <p:nvPicPr>
            <p:cNvPr id="7" name="_x278651016" descr="EMB0000378c3f3d">
              <a:extLst>
                <a:ext uri="{FF2B5EF4-FFF2-40B4-BE49-F238E27FC236}">
                  <a16:creationId xmlns:a16="http://schemas.microsoft.com/office/drawing/2014/main" xmlns="" id="{4DCE3619-3918-2F61-1012-6E0DDFBCE9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그래픽 23">
              <a:extLst>
                <a:ext uri="{FF2B5EF4-FFF2-40B4-BE49-F238E27FC236}">
                  <a16:creationId xmlns:a16="http://schemas.microsoft.com/office/drawing/2014/main" xmlns="" id="{020FDD6C-3DBB-FB83-FA79-DA13219A1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83" name="그래픽 82">
            <a:extLst>
              <a:ext uri="{FF2B5EF4-FFF2-40B4-BE49-F238E27FC236}">
                <a16:creationId xmlns:a16="http://schemas.microsoft.com/office/drawing/2014/main" xmlns="" id="{C8CDCDEF-234C-3475-E28B-71872D494B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160030" y="3915155"/>
            <a:ext cx="7469973" cy="3682727"/>
          </a:xfrm>
          <a:prstGeom prst="rect">
            <a:avLst/>
          </a:prstGeom>
        </p:spPr>
      </p:pic>
      <p:pic>
        <p:nvPicPr>
          <p:cNvPr id="35" name="그래픽 34">
            <a:extLst>
              <a:ext uri="{FF2B5EF4-FFF2-40B4-BE49-F238E27FC236}">
                <a16:creationId xmlns:a16="http://schemas.microsoft.com/office/drawing/2014/main" xmlns="" id="{0D726EA1-BE16-120A-6ADB-5C5AB1216AC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rcRect l="21662" t="1" b="17379"/>
          <a:stretch/>
        </p:blipFill>
        <p:spPr>
          <a:xfrm>
            <a:off x="0" y="1229667"/>
            <a:ext cx="6616357" cy="5641295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483AC635-D27B-44AF-C252-C231B6D1D76F}"/>
              </a:ext>
            </a:extLst>
          </p:cNvPr>
          <p:cNvGrpSpPr/>
          <p:nvPr/>
        </p:nvGrpSpPr>
        <p:grpSpPr>
          <a:xfrm>
            <a:off x="396381" y="2177346"/>
            <a:ext cx="1047217" cy="1047469"/>
            <a:chOff x="251139" y="1723399"/>
            <a:chExt cx="1047217" cy="104746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xmlns="" id="{A355785C-5147-8E5C-8C08-D78A66EB5980}"/>
                </a:ext>
              </a:extLst>
            </p:cNvPr>
            <p:cNvSpPr/>
            <p:nvPr/>
          </p:nvSpPr>
          <p:spPr>
            <a:xfrm>
              <a:off x="251139" y="1723399"/>
              <a:ext cx="1047217" cy="1047469"/>
            </a:xfrm>
            <a:custGeom>
              <a:avLst/>
              <a:gdLst>
                <a:gd name="connsiteX0" fmla="*/ 1047155 w 1047217"/>
                <a:gd name="connsiteY0" fmla="*/ 563441 h 1047469"/>
                <a:gd name="connsiteX1" fmla="*/ 1047155 w 1047217"/>
                <a:gd name="connsiteY1" fmla="*/ 483903 h 1047469"/>
                <a:gd name="connsiteX2" fmla="*/ 992095 w 1047217"/>
                <a:gd name="connsiteY2" fmla="*/ 428842 h 1047469"/>
                <a:gd name="connsiteX3" fmla="*/ 942257 w 1047217"/>
                <a:gd name="connsiteY3" fmla="*/ 428842 h 1047469"/>
                <a:gd name="connsiteX4" fmla="*/ 889651 w 1047217"/>
                <a:gd name="connsiteY4" fmla="*/ 391967 h 1047469"/>
                <a:gd name="connsiteX5" fmla="*/ 875555 w 1047217"/>
                <a:gd name="connsiteY5" fmla="*/ 356666 h 1047469"/>
                <a:gd name="connsiteX6" fmla="*/ 886127 w 1047217"/>
                <a:gd name="connsiteY6" fmla="*/ 295250 h 1047469"/>
                <a:gd name="connsiteX7" fmla="*/ 921995 w 1047217"/>
                <a:gd name="connsiteY7" fmla="*/ 259382 h 1047469"/>
                <a:gd name="connsiteX8" fmla="*/ 921995 w 1047217"/>
                <a:gd name="connsiteY8" fmla="*/ 181479 h 1047469"/>
                <a:gd name="connsiteX9" fmla="*/ 865739 w 1047217"/>
                <a:gd name="connsiteY9" fmla="*/ 125223 h 1047469"/>
                <a:gd name="connsiteX10" fmla="*/ 787836 w 1047217"/>
                <a:gd name="connsiteY10" fmla="*/ 125223 h 1047469"/>
                <a:gd name="connsiteX11" fmla="*/ 755870 w 1047217"/>
                <a:gd name="connsiteY11" fmla="*/ 157190 h 1047469"/>
                <a:gd name="connsiteX12" fmla="*/ 692692 w 1047217"/>
                <a:gd name="connsiteY12" fmla="*/ 167698 h 1047469"/>
                <a:gd name="connsiteX13" fmla="*/ 653866 w 1047217"/>
                <a:gd name="connsiteY13" fmla="*/ 150897 h 1047469"/>
                <a:gd name="connsiteX14" fmla="*/ 618439 w 1047217"/>
                <a:gd name="connsiteY14" fmla="*/ 99486 h 1047469"/>
                <a:gd name="connsiteX15" fmla="*/ 618439 w 1047217"/>
                <a:gd name="connsiteY15" fmla="*/ 55060 h 1047469"/>
                <a:gd name="connsiteX16" fmla="*/ 563378 w 1047217"/>
                <a:gd name="connsiteY16" fmla="*/ 0 h 1047469"/>
                <a:gd name="connsiteX17" fmla="*/ 483840 w 1047217"/>
                <a:gd name="connsiteY17" fmla="*/ 0 h 1047469"/>
                <a:gd name="connsiteX18" fmla="*/ 428779 w 1047217"/>
                <a:gd name="connsiteY18" fmla="*/ 55060 h 1047469"/>
                <a:gd name="connsiteX19" fmla="*/ 428779 w 1047217"/>
                <a:gd name="connsiteY19" fmla="*/ 95522 h 1047469"/>
                <a:gd name="connsiteX20" fmla="*/ 391904 w 1047217"/>
                <a:gd name="connsiteY20" fmla="*/ 147499 h 1047469"/>
                <a:gd name="connsiteX21" fmla="*/ 349555 w 1047217"/>
                <a:gd name="connsiteY21" fmla="*/ 164615 h 1047469"/>
                <a:gd name="connsiteX22" fmla="*/ 287636 w 1047217"/>
                <a:gd name="connsiteY22" fmla="*/ 153540 h 1047469"/>
                <a:gd name="connsiteX23" fmla="*/ 259382 w 1047217"/>
                <a:gd name="connsiteY23" fmla="*/ 125286 h 1047469"/>
                <a:gd name="connsiteX24" fmla="*/ 181479 w 1047217"/>
                <a:gd name="connsiteY24" fmla="*/ 125286 h 1047469"/>
                <a:gd name="connsiteX25" fmla="*/ 125223 w 1047217"/>
                <a:gd name="connsiteY25" fmla="*/ 181542 h 1047469"/>
                <a:gd name="connsiteX26" fmla="*/ 125223 w 1047217"/>
                <a:gd name="connsiteY26" fmla="*/ 259445 h 1047469"/>
                <a:gd name="connsiteX27" fmla="*/ 152785 w 1047217"/>
                <a:gd name="connsiteY27" fmla="*/ 287006 h 1047469"/>
                <a:gd name="connsiteX28" fmla="*/ 163734 w 1047217"/>
                <a:gd name="connsiteY28" fmla="*/ 349240 h 1047469"/>
                <a:gd name="connsiteX29" fmla="*/ 146052 w 1047217"/>
                <a:gd name="connsiteY29" fmla="*/ 392345 h 1047469"/>
                <a:gd name="connsiteX30" fmla="*/ 94201 w 1047217"/>
                <a:gd name="connsiteY30" fmla="*/ 428905 h 1047469"/>
                <a:gd name="connsiteX31" fmla="*/ 55060 w 1047217"/>
                <a:gd name="connsiteY31" fmla="*/ 428905 h 1047469"/>
                <a:gd name="connsiteX32" fmla="*/ 0 w 1047217"/>
                <a:gd name="connsiteY32" fmla="*/ 483965 h 1047469"/>
                <a:gd name="connsiteX33" fmla="*/ 0 w 1047217"/>
                <a:gd name="connsiteY33" fmla="*/ 563504 h 1047469"/>
                <a:gd name="connsiteX34" fmla="*/ 55060 w 1047217"/>
                <a:gd name="connsiteY34" fmla="*/ 618565 h 1047469"/>
                <a:gd name="connsiteX35" fmla="*/ 96781 w 1047217"/>
                <a:gd name="connsiteY35" fmla="*/ 618565 h 1047469"/>
                <a:gd name="connsiteX36" fmla="*/ 148254 w 1047217"/>
                <a:gd name="connsiteY36" fmla="*/ 654118 h 1047469"/>
                <a:gd name="connsiteX37" fmla="*/ 165748 w 1047217"/>
                <a:gd name="connsiteY37" fmla="*/ 694894 h 1047469"/>
                <a:gd name="connsiteX38" fmla="*/ 155239 w 1047217"/>
                <a:gd name="connsiteY38" fmla="*/ 758009 h 1047469"/>
                <a:gd name="connsiteX39" fmla="*/ 125223 w 1047217"/>
                <a:gd name="connsiteY39" fmla="*/ 788025 h 1047469"/>
                <a:gd name="connsiteX40" fmla="*/ 125223 w 1047217"/>
                <a:gd name="connsiteY40" fmla="*/ 865928 h 1047469"/>
                <a:gd name="connsiteX41" fmla="*/ 181479 w 1047217"/>
                <a:gd name="connsiteY41" fmla="*/ 922184 h 1047469"/>
                <a:gd name="connsiteX42" fmla="*/ 259382 w 1047217"/>
                <a:gd name="connsiteY42" fmla="*/ 922184 h 1047469"/>
                <a:gd name="connsiteX43" fmla="*/ 292733 w 1047217"/>
                <a:gd name="connsiteY43" fmla="*/ 888833 h 1047469"/>
                <a:gd name="connsiteX44" fmla="*/ 355218 w 1047217"/>
                <a:gd name="connsiteY44" fmla="*/ 878072 h 1047469"/>
                <a:gd name="connsiteX45" fmla="*/ 391149 w 1047217"/>
                <a:gd name="connsiteY45" fmla="*/ 892357 h 1047469"/>
                <a:gd name="connsiteX46" fmla="*/ 428779 w 1047217"/>
                <a:gd name="connsiteY46" fmla="*/ 943956 h 1047469"/>
                <a:gd name="connsiteX47" fmla="*/ 428779 w 1047217"/>
                <a:gd name="connsiteY47" fmla="*/ 992409 h 1047469"/>
                <a:gd name="connsiteX48" fmla="*/ 483840 w 1047217"/>
                <a:gd name="connsiteY48" fmla="*/ 1047470 h 1047469"/>
                <a:gd name="connsiteX49" fmla="*/ 563378 w 1047217"/>
                <a:gd name="connsiteY49" fmla="*/ 1047470 h 1047469"/>
                <a:gd name="connsiteX50" fmla="*/ 618439 w 1047217"/>
                <a:gd name="connsiteY50" fmla="*/ 992409 h 1047469"/>
                <a:gd name="connsiteX51" fmla="*/ 618439 w 1047217"/>
                <a:gd name="connsiteY51" fmla="*/ 939992 h 1047469"/>
                <a:gd name="connsiteX52" fmla="*/ 654621 w 1047217"/>
                <a:gd name="connsiteY52" fmla="*/ 888896 h 1047469"/>
                <a:gd name="connsiteX53" fmla="*/ 688853 w 1047217"/>
                <a:gd name="connsiteY53" fmla="*/ 874360 h 1047469"/>
                <a:gd name="connsiteX54" fmla="*/ 751024 w 1047217"/>
                <a:gd name="connsiteY54" fmla="*/ 885372 h 1047469"/>
                <a:gd name="connsiteX55" fmla="*/ 787899 w 1047217"/>
                <a:gd name="connsiteY55" fmla="*/ 922247 h 1047469"/>
                <a:gd name="connsiteX56" fmla="*/ 865802 w 1047217"/>
                <a:gd name="connsiteY56" fmla="*/ 922247 h 1047469"/>
                <a:gd name="connsiteX57" fmla="*/ 922058 w 1047217"/>
                <a:gd name="connsiteY57" fmla="*/ 865990 h 1047469"/>
                <a:gd name="connsiteX58" fmla="*/ 922058 w 1047217"/>
                <a:gd name="connsiteY58" fmla="*/ 788088 h 1047469"/>
                <a:gd name="connsiteX59" fmla="*/ 884428 w 1047217"/>
                <a:gd name="connsiteY59" fmla="*/ 750458 h 1047469"/>
                <a:gd name="connsiteX60" fmla="*/ 873290 w 1047217"/>
                <a:gd name="connsiteY60" fmla="*/ 688602 h 1047469"/>
                <a:gd name="connsiteX61" fmla="*/ 887511 w 1047217"/>
                <a:gd name="connsiteY61" fmla="*/ 654621 h 1047469"/>
                <a:gd name="connsiteX62" fmla="*/ 939803 w 1047217"/>
                <a:gd name="connsiteY62" fmla="*/ 618628 h 1047469"/>
                <a:gd name="connsiteX63" fmla="*/ 992158 w 1047217"/>
                <a:gd name="connsiteY63" fmla="*/ 618628 h 1047469"/>
                <a:gd name="connsiteX64" fmla="*/ 1047218 w 1047217"/>
                <a:gd name="connsiteY64" fmla="*/ 563567 h 104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047217" h="1047469">
                  <a:moveTo>
                    <a:pt x="1047155" y="563441"/>
                  </a:moveTo>
                  <a:lnTo>
                    <a:pt x="1047155" y="483903"/>
                  </a:lnTo>
                  <a:cubicBezTo>
                    <a:pt x="1047155" y="453509"/>
                    <a:pt x="1022488" y="428842"/>
                    <a:pt x="992095" y="428842"/>
                  </a:cubicBezTo>
                  <a:lnTo>
                    <a:pt x="942257" y="428842"/>
                  </a:lnTo>
                  <a:cubicBezTo>
                    <a:pt x="918723" y="428842"/>
                    <a:pt x="897328" y="414243"/>
                    <a:pt x="889651" y="391967"/>
                  </a:cubicBezTo>
                  <a:cubicBezTo>
                    <a:pt x="885498" y="379948"/>
                    <a:pt x="880778" y="368181"/>
                    <a:pt x="875555" y="356666"/>
                  </a:cubicBezTo>
                  <a:cubicBezTo>
                    <a:pt x="866053" y="335900"/>
                    <a:pt x="869955" y="311422"/>
                    <a:pt x="886127" y="295250"/>
                  </a:cubicBezTo>
                  <a:lnTo>
                    <a:pt x="921995" y="259382"/>
                  </a:lnTo>
                  <a:cubicBezTo>
                    <a:pt x="943516" y="237861"/>
                    <a:pt x="943516" y="203000"/>
                    <a:pt x="921995" y="181479"/>
                  </a:cubicBezTo>
                  <a:lnTo>
                    <a:pt x="865739" y="125223"/>
                  </a:lnTo>
                  <a:cubicBezTo>
                    <a:pt x="844218" y="103702"/>
                    <a:pt x="809357" y="103702"/>
                    <a:pt x="787836" y="125223"/>
                  </a:cubicBezTo>
                  <a:lnTo>
                    <a:pt x="755870" y="157190"/>
                  </a:lnTo>
                  <a:cubicBezTo>
                    <a:pt x="739194" y="173865"/>
                    <a:pt x="713772" y="178144"/>
                    <a:pt x="692692" y="167698"/>
                  </a:cubicBezTo>
                  <a:cubicBezTo>
                    <a:pt x="680106" y="161406"/>
                    <a:pt x="667144" y="155805"/>
                    <a:pt x="653866" y="150897"/>
                  </a:cubicBezTo>
                  <a:cubicBezTo>
                    <a:pt x="632471" y="142968"/>
                    <a:pt x="618439" y="122266"/>
                    <a:pt x="618439" y="99486"/>
                  </a:cubicBezTo>
                  <a:lnTo>
                    <a:pt x="618439" y="55060"/>
                  </a:lnTo>
                  <a:cubicBezTo>
                    <a:pt x="618439" y="24667"/>
                    <a:pt x="593772" y="0"/>
                    <a:pt x="563378" y="0"/>
                  </a:cubicBezTo>
                  <a:lnTo>
                    <a:pt x="483840" y="0"/>
                  </a:lnTo>
                  <a:cubicBezTo>
                    <a:pt x="453446" y="0"/>
                    <a:pt x="428779" y="24667"/>
                    <a:pt x="428779" y="55060"/>
                  </a:cubicBezTo>
                  <a:lnTo>
                    <a:pt x="428779" y="95522"/>
                  </a:lnTo>
                  <a:cubicBezTo>
                    <a:pt x="428779" y="118931"/>
                    <a:pt x="414054" y="140011"/>
                    <a:pt x="391904" y="147499"/>
                  </a:cubicBezTo>
                  <a:cubicBezTo>
                    <a:pt x="377368" y="152407"/>
                    <a:pt x="363210" y="158134"/>
                    <a:pt x="349555" y="164615"/>
                  </a:cubicBezTo>
                  <a:cubicBezTo>
                    <a:pt x="328727" y="174494"/>
                    <a:pt x="303934" y="169838"/>
                    <a:pt x="287636" y="153540"/>
                  </a:cubicBezTo>
                  <a:lnTo>
                    <a:pt x="259382" y="125286"/>
                  </a:lnTo>
                  <a:cubicBezTo>
                    <a:pt x="237861" y="103765"/>
                    <a:pt x="203000" y="103765"/>
                    <a:pt x="181479" y="125286"/>
                  </a:cubicBezTo>
                  <a:lnTo>
                    <a:pt x="125223" y="181542"/>
                  </a:lnTo>
                  <a:cubicBezTo>
                    <a:pt x="103702" y="203063"/>
                    <a:pt x="103702" y="237924"/>
                    <a:pt x="125223" y="259445"/>
                  </a:cubicBezTo>
                  <a:lnTo>
                    <a:pt x="152785" y="287006"/>
                  </a:lnTo>
                  <a:cubicBezTo>
                    <a:pt x="169146" y="303367"/>
                    <a:pt x="173802" y="328349"/>
                    <a:pt x="163734" y="349240"/>
                  </a:cubicBezTo>
                  <a:cubicBezTo>
                    <a:pt x="157001" y="363147"/>
                    <a:pt x="151149" y="377557"/>
                    <a:pt x="146052" y="392345"/>
                  </a:cubicBezTo>
                  <a:cubicBezTo>
                    <a:pt x="138501" y="414369"/>
                    <a:pt x="117483" y="428905"/>
                    <a:pt x="94201" y="428905"/>
                  </a:cubicBezTo>
                  <a:lnTo>
                    <a:pt x="55060" y="428905"/>
                  </a:lnTo>
                  <a:cubicBezTo>
                    <a:pt x="24667" y="428905"/>
                    <a:pt x="0" y="453572"/>
                    <a:pt x="0" y="483965"/>
                  </a:cubicBezTo>
                  <a:lnTo>
                    <a:pt x="0" y="563504"/>
                  </a:lnTo>
                  <a:cubicBezTo>
                    <a:pt x="0" y="593898"/>
                    <a:pt x="24667" y="618565"/>
                    <a:pt x="55060" y="618565"/>
                  </a:cubicBezTo>
                  <a:lnTo>
                    <a:pt x="96781" y="618565"/>
                  </a:lnTo>
                  <a:cubicBezTo>
                    <a:pt x="119686" y="618565"/>
                    <a:pt x="140451" y="632597"/>
                    <a:pt x="148254" y="654118"/>
                  </a:cubicBezTo>
                  <a:cubicBezTo>
                    <a:pt x="153351" y="668088"/>
                    <a:pt x="159203" y="681680"/>
                    <a:pt x="165748" y="694894"/>
                  </a:cubicBezTo>
                  <a:cubicBezTo>
                    <a:pt x="176256" y="715974"/>
                    <a:pt x="171851" y="741397"/>
                    <a:pt x="155239" y="758009"/>
                  </a:cubicBezTo>
                  <a:lnTo>
                    <a:pt x="125223" y="788025"/>
                  </a:lnTo>
                  <a:cubicBezTo>
                    <a:pt x="103702" y="809546"/>
                    <a:pt x="103702" y="844407"/>
                    <a:pt x="125223" y="865928"/>
                  </a:cubicBezTo>
                  <a:lnTo>
                    <a:pt x="181479" y="922184"/>
                  </a:lnTo>
                  <a:cubicBezTo>
                    <a:pt x="203000" y="943704"/>
                    <a:pt x="237861" y="943704"/>
                    <a:pt x="259382" y="922184"/>
                  </a:cubicBezTo>
                  <a:lnTo>
                    <a:pt x="292733" y="888833"/>
                  </a:lnTo>
                  <a:cubicBezTo>
                    <a:pt x="309219" y="872346"/>
                    <a:pt x="334075" y="868382"/>
                    <a:pt x="355218" y="878072"/>
                  </a:cubicBezTo>
                  <a:cubicBezTo>
                    <a:pt x="366923" y="883421"/>
                    <a:pt x="378879" y="888140"/>
                    <a:pt x="391149" y="892357"/>
                  </a:cubicBezTo>
                  <a:cubicBezTo>
                    <a:pt x="413425" y="899971"/>
                    <a:pt x="428779" y="920422"/>
                    <a:pt x="428779" y="943956"/>
                  </a:cubicBezTo>
                  <a:lnTo>
                    <a:pt x="428779" y="992409"/>
                  </a:lnTo>
                  <a:cubicBezTo>
                    <a:pt x="428779" y="1022803"/>
                    <a:pt x="453446" y="1047470"/>
                    <a:pt x="483840" y="1047470"/>
                  </a:cubicBezTo>
                  <a:lnTo>
                    <a:pt x="563378" y="1047470"/>
                  </a:lnTo>
                  <a:cubicBezTo>
                    <a:pt x="593772" y="1047470"/>
                    <a:pt x="618439" y="1022803"/>
                    <a:pt x="618439" y="992409"/>
                  </a:cubicBezTo>
                  <a:lnTo>
                    <a:pt x="618439" y="939992"/>
                  </a:lnTo>
                  <a:cubicBezTo>
                    <a:pt x="618439" y="917024"/>
                    <a:pt x="633038" y="896887"/>
                    <a:pt x="654621" y="888896"/>
                  </a:cubicBezTo>
                  <a:cubicBezTo>
                    <a:pt x="666326" y="884554"/>
                    <a:pt x="677715" y="879708"/>
                    <a:pt x="688853" y="874360"/>
                  </a:cubicBezTo>
                  <a:cubicBezTo>
                    <a:pt x="709682" y="864291"/>
                    <a:pt x="734663" y="869011"/>
                    <a:pt x="751024" y="885372"/>
                  </a:cubicBezTo>
                  <a:lnTo>
                    <a:pt x="787899" y="922247"/>
                  </a:lnTo>
                  <a:cubicBezTo>
                    <a:pt x="809420" y="943767"/>
                    <a:pt x="844281" y="943767"/>
                    <a:pt x="865802" y="922247"/>
                  </a:cubicBezTo>
                  <a:lnTo>
                    <a:pt x="922058" y="865990"/>
                  </a:lnTo>
                  <a:cubicBezTo>
                    <a:pt x="943578" y="844470"/>
                    <a:pt x="943578" y="809609"/>
                    <a:pt x="922058" y="788088"/>
                  </a:cubicBezTo>
                  <a:lnTo>
                    <a:pt x="884428" y="750458"/>
                  </a:lnTo>
                  <a:cubicBezTo>
                    <a:pt x="868130" y="734160"/>
                    <a:pt x="863410" y="709367"/>
                    <a:pt x="873290" y="688602"/>
                  </a:cubicBezTo>
                  <a:cubicBezTo>
                    <a:pt x="878576" y="677526"/>
                    <a:pt x="883295" y="666200"/>
                    <a:pt x="887511" y="654621"/>
                  </a:cubicBezTo>
                  <a:cubicBezTo>
                    <a:pt x="895440" y="632849"/>
                    <a:pt x="916583" y="618628"/>
                    <a:pt x="939803" y="618628"/>
                  </a:cubicBezTo>
                  <a:lnTo>
                    <a:pt x="992158" y="618628"/>
                  </a:lnTo>
                  <a:cubicBezTo>
                    <a:pt x="1022551" y="618628"/>
                    <a:pt x="1047218" y="593960"/>
                    <a:pt x="1047218" y="563567"/>
                  </a:cubicBezTo>
                  <a:close/>
                </a:path>
              </a:pathLst>
            </a:custGeom>
            <a:solidFill>
              <a:srgbClr val="FFD85C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xmlns="" id="{4CF8A4C2-E2E9-4801-D878-CC415D2530BD}"/>
                </a:ext>
              </a:extLst>
            </p:cNvPr>
            <p:cNvSpPr/>
            <p:nvPr/>
          </p:nvSpPr>
          <p:spPr>
            <a:xfrm>
              <a:off x="575650" y="2048162"/>
              <a:ext cx="397819" cy="397819"/>
            </a:xfrm>
            <a:custGeom>
              <a:avLst/>
              <a:gdLst>
                <a:gd name="connsiteX0" fmla="*/ 397819 w 397819"/>
                <a:gd name="connsiteY0" fmla="*/ 198910 h 397819"/>
                <a:gd name="connsiteX1" fmla="*/ 198910 w 397819"/>
                <a:gd name="connsiteY1" fmla="*/ 397819 h 397819"/>
                <a:gd name="connsiteX2" fmla="*/ 0 w 397819"/>
                <a:gd name="connsiteY2" fmla="*/ 198910 h 397819"/>
                <a:gd name="connsiteX3" fmla="*/ 198910 w 397819"/>
                <a:gd name="connsiteY3" fmla="*/ 0 h 397819"/>
                <a:gd name="connsiteX4" fmla="*/ 397819 w 397819"/>
                <a:gd name="connsiteY4" fmla="*/ 198910 h 39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819" h="397819">
                  <a:moveTo>
                    <a:pt x="397819" y="198910"/>
                  </a:moveTo>
                  <a:cubicBezTo>
                    <a:pt x="397819" y="308779"/>
                    <a:pt x="308779" y="397819"/>
                    <a:pt x="198910" y="397819"/>
                  </a:cubicBezTo>
                  <a:cubicBezTo>
                    <a:pt x="89041" y="397819"/>
                    <a:pt x="0" y="308779"/>
                    <a:pt x="0" y="198910"/>
                  </a:cubicBezTo>
                  <a:cubicBezTo>
                    <a:pt x="0" y="89041"/>
                    <a:pt x="89041" y="0"/>
                    <a:pt x="198910" y="0"/>
                  </a:cubicBezTo>
                  <a:cubicBezTo>
                    <a:pt x="308779" y="0"/>
                    <a:pt x="397819" y="89041"/>
                    <a:pt x="397819" y="198910"/>
                  </a:cubicBezTo>
                  <a:close/>
                </a:path>
              </a:pathLst>
            </a:custGeom>
            <a:solidFill>
              <a:srgbClr val="3378C8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81" name="그래픽 80">
            <a:extLst>
              <a:ext uri="{FF2B5EF4-FFF2-40B4-BE49-F238E27FC236}">
                <a16:creationId xmlns:a16="http://schemas.microsoft.com/office/drawing/2014/main" xmlns="" id="{EB909586-6D08-0A01-846F-B0B934F70FD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28896" y="5508981"/>
            <a:ext cx="335776" cy="335776"/>
          </a:xfrm>
          <a:prstGeom prst="rect">
            <a:avLst/>
          </a:prstGeom>
        </p:spPr>
      </p:pic>
      <p:pic>
        <p:nvPicPr>
          <p:cNvPr id="85" name="그래픽 84">
            <a:extLst>
              <a:ext uri="{FF2B5EF4-FFF2-40B4-BE49-F238E27FC236}">
                <a16:creationId xmlns:a16="http://schemas.microsoft.com/office/drawing/2014/main" xmlns="" id="{5B98B6AA-191E-3F47-C5A2-7437B866088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19990" y="5818556"/>
            <a:ext cx="321625" cy="32162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47E940EE-9ABE-2A3B-7544-82A403E19450}"/>
              </a:ext>
            </a:extLst>
          </p:cNvPr>
          <p:cNvGrpSpPr/>
          <p:nvPr/>
        </p:nvGrpSpPr>
        <p:grpSpPr>
          <a:xfrm>
            <a:off x="6747213" y="3882051"/>
            <a:ext cx="6832629" cy="1166663"/>
            <a:chOff x="6768048" y="3882051"/>
            <a:chExt cx="6832629" cy="1166663"/>
          </a:xfrm>
        </p:grpSpPr>
        <p:pic>
          <p:nvPicPr>
            <p:cNvPr id="91" name="그래픽 90">
              <a:extLst>
                <a:ext uri="{FF2B5EF4-FFF2-40B4-BE49-F238E27FC236}">
                  <a16:creationId xmlns:a16="http://schemas.microsoft.com/office/drawing/2014/main" xmlns="" id="{A8FD9C56-2157-5E5A-A440-580466384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=""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 flipV="1">
              <a:off x="6768048" y="3882051"/>
              <a:ext cx="1663769" cy="704998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EFFA678B-2EB1-169D-6EE4-F587EF397234}"/>
                </a:ext>
              </a:extLst>
            </p:cNvPr>
            <p:cNvSpPr txBox="1"/>
            <p:nvPr/>
          </p:nvSpPr>
          <p:spPr>
            <a:xfrm>
              <a:off x="6831823" y="4028125"/>
              <a:ext cx="5158567" cy="553998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TEAM </a:t>
              </a:r>
              <a:r>
                <a:rPr lang="ko-KR" altLang="en-US" sz="24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0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rPr>
                <a:t>권율</a:t>
              </a:r>
              <a:endPara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065ADEEF-A1EB-4A5E-B31D-2DD09939039D}"/>
                </a:ext>
              </a:extLst>
            </p:cNvPr>
            <p:cNvSpPr txBox="1"/>
            <p:nvPr/>
          </p:nvSpPr>
          <p:spPr>
            <a:xfrm>
              <a:off x="8442110" y="4587049"/>
              <a:ext cx="5158567" cy="461665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멘토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 </a:t>
              </a:r>
              <a:r>
                <a:rPr lang="ko-KR" altLang="en-US" sz="20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rPr>
                <a:t>백승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rPr>
                <a:t>은</a:t>
              </a:r>
              <a:endPara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280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xmlns="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950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xmlns="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xmlns="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xmlns="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C1235350-DA32-4D3D-AF98-B200A140AAA8}"/>
              </a:ext>
            </a:extLst>
          </p:cNvPr>
          <p:cNvSpPr txBox="1"/>
          <p:nvPr/>
        </p:nvSpPr>
        <p:spPr>
          <a:xfrm>
            <a:off x="515938" y="2212707"/>
            <a:ext cx="89649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용량제한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팀별 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5-10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내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(100MB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이하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기능별 소개 음성 포함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별도 파일형태로 제출 가능</a:t>
            </a:r>
          </a:p>
        </p:txBody>
      </p:sp>
      <p:sp>
        <p:nvSpPr>
          <p:cNvPr id="56" name="슬라이드 번호 개체 틀 49">
            <a:extLst>
              <a:ext uri="{FF2B5EF4-FFF2-40B4-BE49-F238E27FC236}">
                <a16:creationId xmlns:a16="http://schemas.microsoft.com/office/drawing/2014/main" xmlns="" id="{F8E88E52-C36C-4604-A530-AFA287A95927}"/>
              </a:ext>
            </a:extLst>
          </p:cNvPr>
          <p:cNvSpPr txBox="1">
            <a:spLocks/>
          </p:cNvSpPr>
          <p:nvPr/>
        </p:nvSpPr>
        <p:spPr>
          <a:xfrm>
            <a:off x="4981575" y="6420603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25503FC-3604-48C2-AC36-1B7376621706}" type="slidenum">
              <a:rPr kumimoji="1" lang="ko-KR" altLang="en-US" sz="1400" smtClean="0"/>
              <a:t>10</a:t>
            </a:fld>
            <a:endParaRPr kumimoji="1" lang="ko-KR" altLang="en-US" sz="1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444" y="1628800"/>
            <a:ext cx="4137944" cy="4529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014" y="1319915"/>
            <a:ext cx="4373506" cy="4973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183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xmlns="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950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xmlns="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xmlns="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xmlns="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C1235350-DA32-4D3D-AF98-B200A140AAA8}"/>
              </a:ext>
            </a:extLst>
          </p:cNvPr>
          <p:cNvSpPr txBox="1"/>
          <p:nvPr/>
        </p:nvSpPr>
        <p:spPr>
          <a:xfrm>
            <a:off x="515938" y="2212707"/>
            <a:ext cx="89649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용량제한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팀별 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5-10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내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(100MB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이하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기능별 소개 음성 포함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별도 파일형태로 제출 가능</a:t>
            </a:r>
          </a:p>
        </p:txBody>
      </p:sp>
      <p:sp>
        <p:nvSpPr>
          <p:cNvPr id="56" name="슬라이드 번호 개체 틀 49">
            <a:extLst>
              <a:ext uri="{FF2B5EF4-FFF2-40B4-BE49-F238E27FC236}">
                <a16:creationId xmlns:a16="http://schemas.microsoft.com/office/drawing/2014/main" xmlns="" id="{F8E88E52-C36C-4604-A530-AFA287A95927}"/>
              </a:ext>
            </a:extLst>
          </p:cNvPr>
          <p:cNvSpPr txBox="1">
            <a:spLocks/>
          </p:cNvSpPr>
          <p:nvPr/>
        </p:nvSpPr>
        <p:spPr>
          <a:xfrm>
            <a:off x="4981575" y="6420603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25503FC-3604-48C2-AC36-1B7376621706}" type="slidenum">
              <a:rPr kumimoji="1" lang="ko-KR" altLang="en-US" sz="1400" smtClean="0"/>
              <a:t>11</a:t>
            </a:fld>
            <a:endParaRPr kumimoji="1" lang="ko-KR" altLang="en-US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732" y="1494523"/>
            <a:ext cx="4467224" cy="4861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072" y="1376761"/>
            <a:ext cx="4330610" cy="4914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825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xmlns="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950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xmlns="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xmlns="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xmlns="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C1235350-DA32-4D3D-AF98-B200A140AAA8}"/>
              </a:ext>
            </a:extLst>
          </p:cNvPr>
          <p:cNvSpPr txBox="1"/>
          <p:nvPr/>
        </p:nvSpPr>
        <p:spPr>
          <a:xfrm>
            <a:off x="515938" y="2212707"/>
            <a:ext cx="89649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용량제한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팀별 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5-10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내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(100MB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이하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기능별 소개 음성 포함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별도 파일형태로 제출 가능</a:t>
            </a:r>
          </a:p>
        </p:txBody>
      </p:sp>
      <p:sp>
        <p:nvSpPr>
          <p:cNvPr id="56" name="슬라이드 번호 개체 틀 49">
            <a:extLst>
              <a:ext uri="{FF2B5EF4-FFF2-40B4-BE49-F238E27FC236}">
                <a16:creationId xmlns:a16="http://schemas.microsoft.com/office/drawing/2014/main" xmlns="" id="{F8E88E52-C36C-4604-A530-AFA287A95927}"/>
              </a:ext>
            </a:extLst>
          </p:cNvPr>
          <p:cNvSpPr txBox="1">
            <a:spLocks/>
          </p:cNvSpPr>
          <p:nvPr/>
        </p:nvSpPr>
        <p:spPr>
          <a:xfrm>
            <a:off x="4981575" y="6420603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25503FC-3604-48C2-AC36-1B7376621706}" type="slidenum">
              <a:rPr kumimoji="1" lang="ko-KR" altLang="en-US" sz="1400" smtClean="0"/>
              <a:t>12</a:t>
            </a:fld>
            <a:endParaRPr kumimoji="1" lang="ko-KR" altLang="en-US" sz="1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441" y="1606100"/>
            <a:ext cx="5124450" cy="465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036" y="2838000"/>
            <a:ext cx="4292600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264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래픽 60">
            <a:extLst>
              <a:ext uri="{FF2B5EF4-FFF2-40B4-BE49-F238E27FC236}">
                <a16:creationId xmlns:a16="http://schemas.microsoft.com/office/drawing/2014/main" xmlns="" id="{625593F1-7D9F-57DB-9FA7-6FB470616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9" name="그래픽 55">
            <a:extLst>
              <a:ext uri="{FF2B5EF4-FFF2-40B4-BE49-F238E27FC236}">
                <a16:creationId xmlns:a16="http://schemas.microsoft.com/office/drawing/2014/main" xmlns="" id="{6D81A8B2-BC62-48C9-5FB0-18C5E633AE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1" r="2096" b="22185"/>
          <a:stretch/>
        </p:blipFill>
        <p:spPr>
          <a:xfrm rot="16200000">
            <a:off x="10645617" y="3135340"/>
            <a:ext cx="2550875" cy="541890"/>
          </a:xfrm>
          <a:prstGeom prst="rect">
            <a:avLst/>
          </a:prstGeom>
        </p:spPr>
      </p:pic>
      <p:pic>
        <p:nvPicPr>
          <p:cNvPr id="20" name="그래픽 53">
            <a:extLst>
              <a:ext uri="{FF2B5EF4-FFF2-40B4-BE49-F238E27FC236}">
                <a16:creationId xmlns:a16="http://schemas.microsoft.com/office/drawing/2014/main" xmlns="" id="{BD4C7F95-5077-208A-7860-7A398744B57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 t="5760" r="51763"/>
          <a:stretch/>
        </p:blipFill>
        <p:spPr>
          <a:xfrm rot="10800000">
            <a:off x="-2" y="5284239"/>
            <a:ext cx="1369421" cy="1573760"/>
          </a:xfrm>
          <a:prstGeom prst="rect">
            <a:avLst/>
          </a:prstGeom>
        </p:spPr>
      </p:pic>
      <p:sp>
        <p:nvSpPr>
          <p:cNvPr id="21" name="사각형: 둥근 한쪽 모서리 38">
            <a:extLst>
              <a:ext uri="{FF2B5EF4-FFF2-40B4-BE49-F238E27FC236}">
                <a16:creationId xmlns:a16="http://schemas.microsoft.com/office/drawing/2014/main" xmlns="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8B7C90AA-2C31-5C36-C37E-E6E813231056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 err="1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트러블슈팅</a:t>
              </a:r>
              <a:endParaRPr lang="ko-KR" altLang="en-US" sz="2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5522619C-4947-3D41-24F0-88276CA5AB0C}"/>
              </a:ext>
            </a:extLst>
          </p:cNvPr>
          <p:cNvGrpSpPr/>
          <p:nvPr/>
        </p:nvGrpSpPr>
        <p:grpSpPr>
          <a:xfrm>
            <a:off x="541891" y="1916832"/>
            <a:ext cx="5363941" cy="2052228"/>
            <a:chOff x="541891" y="2408110"/>
            <a:chExt cx="5363941" cy="1748490"/>
          </a:xfrm>
        </p:grpSpPr>
        <p:sp>
          <p:nvSpPr>
            <p:cNvPr id="34" name="사각형: 둥근 모서리 11">
              <a:extLst>
                <a:ext uri="{FF2B5EF4-FFF2-40B4-BE49-F238E27FC236}">
                  <a16:creationId xmlns:a16="http://schemas.microsoft.com/office/drawing/2014/main" xmlns="" id="{3439B1C8-3528-F911-5457-BF5ED692D7CF}"/>
                </a:ext>
              </a:extLst>
            </p:cNvPr>
            <p:cNvSpPr/>
            <p:nvPr/>
          </p:nvSpPr>
          <p:spPr>
            <a:xfrm>
              <a:off x="541891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63A7B748-FE49-2B92-56C1-450D79C9FD92}"/>
                </a:ext>
              </a:extLst>
            </p:cNvPr>
            <p:cNvSpPr/>
            <p:nvPr/>
          </p:nvSpPr>
          <p:spPr>
            <a:xfrm rot="5400000">
              <a:off x="3176968" y="235037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47F9C6E5-5CF0-4ADD-53E6-0361985783EC}"/>
                </a:ext>
              </a:extLst>
            </p:cNvPr>
            <p:cNvSpPr txBox="1"/>
            <p:nvPr/>
          </p:nvSpPr>
          <p:spPr>
            <a:xfrm>
              <a:off x="758026" y="2636912"/>
              <a:ext cx="5051965" cy="14946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문제식별</a:t>
              </a:r>
              <a:endPara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-</a:t>
              </a:r>
              <a:r>
                <a:rPr lang="ko-KR" altLang="en-US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개발의 난잡함</a:t>
              </a:r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설계를 허술하게 하여 개발에 있어 어려움을 느낌 </a:t>
              </a:r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-&gt; </a:t>
              </a:r>
              <a:r>
                <a:rPr lang="ko-KR" altLang="en-US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일정관리에 영향을 줌</a:t>
              </a:r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/>
              </a:r>
              <a:b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</a:br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- </a:t>
              </a:r>
              <a:r>
                <a:rPr lang="ko-KR" altLang="en-US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사용자 정보 인증에 있어 보안에 취약점을 발견함</a:t>
              </a:r>
              <a:endPara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46FCD1F8-01D8-9AAA-897B-273E7CA1C058}"/>
              </a:ext>
            </a:extLst>
          </p:cNvPr>
          <p:cNvGrpSpPr/>
          <p:nvPr/>
        </p:nvGrpSpPr>
        <p:grpSpPr>
          <a:xfrm>
            <a:off x="2565204" y="4144890"/>
            <a:ext cx="7061592" cy="2128426"/>
            <a:chOff x="6396215" y="4490910"/>
            <a:chExt cx="5363941" cy="2128426"/>
          </a:xfrm>
        </p:grpSpPr>
        <p:sp>
          <p:nvSpPr>
            <p:cNvPr id="43" name="사각형: 둥근 모서리 16">
              <a:extLst>
                <a:ext uri="{FF2B5EF4-FFF2-40B4-BE49-F238E27FC236}">
                  <a16:creationId xmlns:a16="http://schemas.microsoft.com/office/drawing/2014/main" xmlns="" id="{E521B70D-67A3-8111-1F80-FCA0E1856D70}"/>
                </a:ext>
              </a:extLst>
            </p:cNvPr>
            <p:cNvSpPr/>
            <p:nvPr/>
          </p:nvSpPr>
          <p:spPr>
            <a:xfrm>
              <a:off x="6396215" y="4490910"/>
              <a:ext cx="5363941" cy="2128426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37E12C90-2C49-9FF1-E50E-2D4CA4336A95}"/>
                </a:ext>
              </a:extLst>
            </p:cNvPr>
            <p:cNvSpPr/>
            <p:nvPr/>
          </p:nvSpPr>
          <p:spPr>
            <a:xfrm rot="5400000">
              <a:off x="9031292" y="2317832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A0DB3080-EE57-F502-B40D-20275D5DAF63}"/>
                </a:ext>
              </a:extLst>
            </p:cNvPr>
            <p:cNvSpPr txBox="1"/>
            <p:nvPr/>
          </p:nvSpPr>
          <p:spPr>
            <a:xfrm>
              <a:off x="6747148" y="4848798"/>
              <a:ext cx="4622911" cy="14219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결과 및 교훈 </a:t>
              </a:r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: </a:t>
              </a:r>
              <a:r>
                <a:rPr lang="ko-KR" altLang="en-US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사용자 정보를 </a:t>
              </a:r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JWT </a:t>
              </a:r>
              <a:r>
                <a:rPr lang="ko-KR" altLang="en-US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토큰으로 관리함으로써 </a:t>
              </a:r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JWT</a:t>
              </a:r>
              <a:r>
                <a:rPr lang="ko-KR" altLang="en-US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에 대해 복습 할 수 있는 기회가 되었음</a:t>
              </a:r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.</a:t>
              </a:r>
              <a:b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</a:br>
              <a:r>
                <a:rPr lang="ko-KR" altLang="en-US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잦은 수정으로 일정을 빼앗기지 않도록 철저한 설계가 중요하다는 것을 느낌</a:t>
              </a:r>
              <a:endPara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xmlns="" id="{3125D473-6822-3549-B009-40577C5E1CB8}"/>
              </a:ext>
            </a:extLst>
          </p:cNvPr>
          <p:cNvGrpSpPr/>
          <p:nvPr/>
        </p:nvGrpSpPr>
        <p:grpSpPr>
          <a:xfrm>
            <a:off x="6407170" y="1916836"/>
            <a:ext cx="5363941" cy="2052223"/>
            <a:chOff x="6396215" y="2408110"/>
            <a:chExt cx="5363941" cy="1748490"/>
          </a:xfrm>
        </p:grpSpPr>
        <p:sp>
          <p:nvSpPr>
            <p:cNvPr id="47" name="사각형: 둥근 모서리 13">
              <a:extLst>
                <a:ext uri="{FF2B5EF4-FFF2-40B4-BE49-F238E27FC236}">
                  <a16:creationId xmlns:a16="http://schemas.microsoft.com/office/drawing/2014/main" xmlns="" id="{1E025A8C-5815-C97A-B3AE-8F5FE071600F}"/>
                </a:ext>
              </a:extLst>
            </p:cNvPr>
            <p:cNvSpPr/>
            <p:nvPr/>
          </p:nvSpPr>
          <p:spPr>
            <a:xfrm>
              <a:off x="6396215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xmlns="" id="{F7041EC4-B376-7174-8938-DC069344B1D2}"/>
                </a:ext>
              </a:extLst>
            </p:cNvPr>
            <p:cNvSpPr/>
            <p:nvPr/>
          </p:nvSpPr>
          <p:spPr>
            <a:xfrm rot="5400000">
              <a:off x="9031292" y="235037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6719653C-5E68-CF3A-C029-6588E11E539A}"/>
                </a:ext>
              </a:extLst>
            </p:cNvPr>
            <p:cNvSpPr txBox="1"/>
            <p:nvPr/>
          </p:nvSpPr>
          <p:spPr>
            <a:xfrm>
              <a:off x="6654464" y="2672916"/>
              <a:ext cx="4995645" cy="11170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문제 해결 접근 방법</a:t>
              </a:r>
              <a:endPara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>
                <a:lnSpc>
                  <a:spcPct val="110000"/>
                </a:lnSpc>
                <a:defRPr/>
              </a:pPr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- </a:t>
              </a:r>
              <a:r>
                <a:rPr lang="ko-KR" altLang="en-US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잦은 수정으로 기능들을 고쳐 나감</a:t>
              </a:r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.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>
                <a:lnSpc>
                  <a:spcPct val="110000"/>
                </a:lnSpc>
                <a:defRPr/>
              </a:pPr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-</a:t>
              </a: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JWT </a:t>
              </a:r>
              <a:r>
                <a:rPr lang="ko-KR" altLang="en-US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토큰을 사용하여 사용자의 중요 정보들이 노출되지 않도록 막음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50" name="그래픽 57">
            <a:extLst>
              <a:ext uri="{FF2B5EF4-FFF2-40B4-BE49-F238E27FC236}">
                <a16:creationId xmlns:a16="http://schemas.microsoft.com/office/drawing/2014/main" xmlns="" id="{139E4CDD-1A9C-F6FA-D336-76FF37A498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800000">
            <a:off x="378147" y="4327165"/>
            <a:ext cx="138413" cy="138413"/>
          </a:xfrm>
          <a:prstGeom prst="rect">
            <a:avLst/>
          </a:prstGeom>
        </p:spPr>
      </p:pic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A971983B-2C57-1016-A72B-8000F1218B9C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52" name="_x278651016" descr="EMB0000378c3f3d">
              <a:extLst>
                <a:ext uri="{FF2B5EF4-FFF2-40B4-BE49-F238E27FC236}">
                  <a16:creationId xmlns:a16="http://schemas.microsoft.com/office/drawing/2014/main" xmlns="" id="{054461DC-C6BD-2B2B-9550-F9F4558EEF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그래픽 23">
              <a:extLst>
                <a:ext uri="{FF2B5EF4-FFF2-40B4-BE49-F238E27FC236}">
                  <a16:creationId xmlns:a16="http://schemas.microsoft.com/office/drawing/2014/main" xmlns="" id="{7D0E42EB-7E79-83A5-8BEC-B55888EE2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54" name="슬라이드 번호 개체 틀 49">
            <a:extLst>
              <a:ext uri="{FF2B5EF4-FFF2-40B4-BE49-F238E27FC236}">
                <a16:creationId xmlns:a16="http://schemas.microsoft.com/office/drawing/2014/main" xmlns="" id="{F8E88E52-C36C-4604-A530-AFA287A95927}"/>
              </a:ext>
            </a:extLst>
          </p:cNvPr>
          <p:cNvSpPr txBox="1">
            <a:spLocks/>
          </p:cNvSpPr>
          <p:nvPr/>
        </p:nvSpPr>
        <p:spPr>
          <a:xfrm>
            <a:off x="4981575" y="6420603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56750F4-C730-4913-94A5-574CC20881C6}" type="slidenum">
              <a:rPr kumimoji="1" lang="ko-KR" altLang="en-US" sz="1400" smtClean="0"/>
              <a:t>13</a:t>
            </a:fld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0587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래픽 60">
            <a:extLst>
              <a:ext uri="{FF2B5EF4-FFF2-40B4-BE49-F238E27FC236}">
                <a16:creationId xmlns:a16="http://schemas.microsoft.com/office/drawing/2014/main" xmlns="" id="{625593F1-7D9F-57DB-9FA7-6FB470616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5" name="그래픽 55">
            <a:extLst>
              <a:ext uri="{FF2B5EF4-FFF2-40B4-BE49-F238E27FC236}">
                <a16:creationId xmlns:a16="http://schemas.microsoft.com/office/drawing/2014/main" xmlns="" id="{6D81A8B2-BC62-48C9-5FB0-18C5E633AE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1" r="2096" b="22185"/>
          <a:stretch/>
        </p:blipFill>
        <p:spPr>
          <a:xfrm rot="16200000">
            <a:off x="10645617" y="3135340"/>
            <a:ext cx="2550875" cy="541890"/>
          </a:xfrm>
          <a:prstGeom prst="rect">
            <a:avLst/>
          </a:prstGeom>
        </p:spPr>
      </p:pic>
      <p:pic>
        <p:nvPicPr>
          <p:cNvPr id="56" name="그래픽 53">
            <a:extLst>
              <a:ext uri="{FF2B5EF4-FFF2-40B4-BE49-F238E27FC236}">
                <a16:creationId xmlns:a16="http://schemas.microsoft.com/office/drawing/2014/main" xmlns="" id="{BD4C7F95-5077-208A-7860-7A398744B57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 t="5760" r="51763"/>
          <a:stretch/>
        </p:blipFill>
        <p:spPr>
          <a:xfrm rot="10800000">
            <a:off x="-2" y="5284239"/>
            <a:ext cx="1369421" cy="1573760"/>
          </a:xfrm>
          <a:prstGeom prst="rect">
            <a:avLst/>
          </a:prstGeom>
        </p:spPr>
      </p:pic>
      <p:sp>
        <p:nvSpPr>
          <p:cNvPr id="57" name="사각형: 둥근 한쪽 모서리 38">
            <a:extLst>
              <a:ext uri="{FF2B5EF4-FFF2-40B4-BE49-F238E27FC236}">
                <a16:creationId xmlns:a16="http://schemas.microsoft.com/office/drawing/2014/main" xmlns="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8B7C90AA-2C31-5C36-C37E-E6E813231056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06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xmlns="" id="{5522619C-4947-3D41-24F0-88276CA5AB0C}"/>
              </a:ext>
            </a:extLst>
          </p:cNvPr>
          <p:cNvGrpSpPr/>
          <p:nvPr/>
        </p:nvGrpSpPr>
        <p:grpSpPr>
          <a:xfrm>
            <a:off x="553909" y="1875924"/>
            <a:ext cx="5363941" cy="1748490"/>
            <a:chOff x="541891" y="2408110"/>
            <a:chExt cx="5363941" cy="1748490"/>
          </a:xfrm>
        </p:grpSpPr>
        <p:sp>
          <p:nvSpPr>
            <p:cNvPr id="69" name="사각형: 둥근 모서리 11">
              <a:extLst>
                <a:ext uri="{FF2B5EF4-FFF2-40B4-BE49-F238E27FC236}">
                  <a16:creationId xmlns:a16="http://schemas.microsoft.com/office/drawing/2014/main" xmlns="" id="{3439B1C8-3528-F911-5457-BF5ED692D7CF}"/>
                </a:ext>
              </a:extLst>
            </p:cNvPr>
            <p:cNvSpPr/>
            <p:nvPr/>
          </p:nvSpPr>
          <p:spPr>
            <a:xfrm>
              <a:off x="541891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xmlns="" id="{63A7B748-FE49-2B92-56C1-450D79C9FD92}"/>
                </a:ext>
              </a:extLst>
            </p:cNvPr>
            <p:cNvSpPr/>
            <p:nvPr/>
          </p:nvSpPr>
          <p:spPr>
            <a:xfrm rot="5400000">
              <a:off x="3176968" y="235037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47F9C6E5-5CF0-4ADD-53E6-0361985783EC}"/>
                </a:ext>
              </a:extLst>
            </p:cNvPr>
            <p:cNvSpPr txBox="1"/>
            <p:nvPr/>
          </p:nvSpPr>
          <p:spPr>
            <a:xfrm>
              <a:off x="758026" y="2900049"/>
              <a:ext cx="5051965" cy="11818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프로젝트 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결과물에 대한 완성도 평가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(10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점 만점</a:t>
              </a:r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)</a:t>
              </a:r>
            </a:p>
            <a:p>
              <a:pPr algn="ctr">
                <a:lnSpc>
                  <a:spcPct val="120000"/>
                </a:lnSpc>
                <a:defRPr/>
              </a:pPr>
              <a:endPara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en-US" altLang="ko-KR" sz="2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7</a:t>
              </a:r>
              <a:r>
                <a:rPr lang="en-US" altLang="ko-KR" sz="25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sz="25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점</a:t>
              </a:r>
              <a:endParaRPr lang="en-US" altLang="ko-KR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xmlns="" id="{D159DDAF-8BBD-007D-3622-AD77BC218E24}"/>
              </a:ext>
            </a:extLst>
          </p:cNvPr>
          <p:cNvGrpSpPr/>
          <p:nvPr/>
        </p:nvGrpSpPr>
        <p:grpSpPr>
          <a:xfrm>
            <a:off x="614055" y="3995009"/>
            <a:ext cx="5363941" cy="2076109"/>
            <a:chOff x="541891" y="4490910"/>
            <a:chExt cx="5363941" cy="1748490"/>
          </a:xfrm>
        </p:grpSpPr>
        <p:sp>
          <p:nvSpPr>
            <p:cNvPr id="73" name="사각형: 둥근 모서리 14">
              <a:extLst>
                <a:ext uri="{FF2B5EF4-FFF2-40B4-BE49-F238E27FC236}">
                  <a16:creationId xmlns:a16="http://schemas.microsoft.com/office/drawing/2014/main" xmlns="" id="{FBDEF34A-4B05-D616-FE0F-53CE76D5D25D}"/>
                </a:ext>
              </a:extLst>
            </p:cNvPr>
            <p:cNvSpPr/>
            <p:nvPr/>
          </p:nvSpPr>
          <p:spPr>
            <a:xfrm>
              <a:off x="541891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xmlns="" id="{38D88F86-1654-5597-84CB-A04A190FB71F}"/>
                </a:ext>
              </a:extLst>
            </p:cNvPr>
            <p:cNvSpPr/>
            <p:nvPr/>
          </p:nvSpPr>
          <p:spPr>
            <a:xfrm rot="5400000">
              <a:off x="3176968" y="2317832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F7304AE5-695E-DC8E-35C4-7970ECA23F32}"/>
                </a:ext>
              </a:extLst>
            </p:cNvPr>
            <p:cNvSpPr txBox="1"/>
            <p:nvPr/>
          </p:nvSpPr>
          <p:spPr>
            <a:xfrm>
              <a:off x="912406" y="5019135"/>
              <a:ext cx="4622911" cy="9175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보완해야 할 점</a:t>
              </a:r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: </a:t>
              </a:r>
              <a:r>
                <a:rPr lang="ko-KR" altLang="en-US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세부적인 기능 및 디자인을 보완하여 프로젝트 자체의 완성도를 좀 더 높일 필요가 있음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xmlns="" id="{3125D473-6822-3549-B009-40577C5E1CB8}"/>
              </a:ext>
            </a:extLst>
          </p:cNvPr>
          <p:cNvGrpSpPr/>
          <p:nvPr/>
        </p:nvGrpSpPr>
        <p:grpSpPr>
          <a:xfrm>
            <a:off x="6397040" y="1875930"/>
            <a:ext cx="5363941" cy="2805795"/>
            <a:chOff x="6396215" y="2408110"/>
            <a:chExt cx="5363941" cy="1946446"/>
          </a:xfrm>
        </p:grpSpPr>
        <p:sp>
          <p:nvSpPr>
            <p:cNvPr id="81" name="사각형: 둥근 모서리 13">
              <a:extLst>
                <a:ext uri="{FF2B5EF4-FFF2-40B4-BE49-F238E27FC236}">
                  <a16:creationId xmlns:a16="http://schemas.microsoft.com/office/drawing/2014/main" xmlns="" id="{1E025A8C-5815-C97A-B3AE-8F5FE071600F}"/>
                </a:ext>
              </a:extLst>
            </p:cNvPr>
            <p:cNvSpPr/>
            <p:nvPr/>
          </p:nvSpPr>
          <p:spPr>
            <a:xfrm>
              <a:off x="6396215" y="2408110"/>
              <a:ext cx="5363941" cy="1946446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xmlns="" id="{F7041EC4-B376-7174-8938-DC069344B1D2}"/>
                </a:ext>
              </a:extLst>
            </p:cNvPr>
            <p:cNvSpPr/>
            <p:nvPr/>
          </p:nvSpPr>
          <p:spPr>
            <a:xfrm rot="5400000">
              <a:off x="9031292" y="235037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6719653C-5E68-CF3A-C029-6588E11E539A}"/>
                </a:ext>
              </a:extLst>
            </p:cNvPr>
            <p:cNvSpPr txBox="1"/>
            <p:nvPr/>
          </p:nvSpPr>
          <p:spPr>
            <a:xfrm>
              <a:off x="6580362" y="2556031"/>
              <a:ext cx="4995645" cy="17550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endPara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j-ea"/>
                <a:ea typeface="+mj-ea"/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ko-KR" altLang="en-US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+mj-ea"/>
                  <a:ea typeface="+mj-ea"/>
                </a:rPr>
                <a:t>잘한점</a:t>
              </a:r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+mj-ea"/>
                  <a:ea typeface="+mj-ea"/>
                </a:rPr>
                <a:t>: </a:t>
              </a:r>
              <a:r>
                <a:rPr lang="ko-KR" altLang="en-US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+mj-ea"/>
                  <a:ea typeface="+mj-ea"/>
                </a:rPr>
                <a:t>주요 기능들을 전부 구현한 점과</a:t>
              </a:r>
              <a: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+mj-ea"/>
                  <a:ea typeface="+mj-ea"/>
                </a:rPr>
                <a:t/>
              </a:r>
              <a:b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+mj-ea"/>
                  <a:ea typeface="+mj-ea"/>
                </a:rPr>
              </a:br>
              <a:r>
                <a:rPr lang="ko-KR" altLang="en-US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+mj-ea"/>
                  <a:ea typeface="+mj-ea"/>
                </a:rPr>
                <a:t>로그인 정보를 </a:t>
              </a:r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+mj-ea"/>
                  <a:ea typeface="+mj-ea"/>
                </a:rPr>
                <a:t>JWT </a:t>
              </a:r>
              <a:r>
                <a:rPr lang="ko-KR" altLang="en-US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+mj-ea"/>
                  <a:ea typeface="+mj-ea"/>
                </a:rPr>
                <a:t>토큰으로 관리하여 보안에 있어 사용자 정보를 안전하게 관리 할 수 </a:t>
              </a:r>
              <a:r>
                <a:rPr lang="ko-KR" altLang="en-US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+mj-ea"/>
                  <a:ea typeface="+mj-ea"/>
                </a:rPr>
                <a:t>있는점</a:t>
              </a:r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+mj-ea"/>
                  <a:ea typeface="+mj-ea"/>
                </a:rPr>
                <a:t>.</a:t>
              </a:r>
            </a:p>
            <a:p>
              <a:pPr algn="ctr">
                <a:lnSpc>
                  <a:spcPct val="110000"/>
                </a:lnSpc>
                <a:defRPr/>
              </a:pP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j-ea"/>
                <a:ea typeface="+mj-ea"/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ko-KR" altLang="en-US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+mj-ea"/>
                  <a:ea typeface="+mj-ea"/>
                </a:rPr>
                <a:t>아쉬운점</a:t>
              </a:r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+mj-ea"/>
                  <a:ea typeface="+mj-ea"/>
                </a:rPr>
                <a:t>: </a:t>
              </a:r>
              <a:r>
                <a:rPr lang="ko-KR" altLang="en-US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+mj-ea"/>
                  <a:ea typeface="+mj-ea"/>
                </a:rPr>
                <a:t>세부적인 기능 및 디자인의 아쉬움과 아이디어의 참신함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j-ea"/>
                <a:ea typeface="+mj-ea"/>
              </a:endParaRPr>
            </a:p>
          </p:txBody>
        </p:sp>
      </p:grpSp>
      <p:pic>
        <p:nvPicPr>
          <p:cNvPr id="84" name="그래픽 57">
            <a:extLst>
              <a:ext uri="{FF2B5EF4-FFF2-40B4-BE49-F238E27FC236}">
                <a16:creationId xmlns:a16="http://schemas.microsoft.com/office/drawing/2014/main" xmlns="" id="{139E4CDD-1A9C-F6FA-D336-76FF37A498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800000">
            <a:off x="378147" y="4327165"/>
            <a:ext cx="138413" cy="138413"/>
          </a:xfrm>
          <a:prstGeom prst="rect">
            <a:avLst/>
          </a:prstGeom>
        </p:spPr>
      </p:pic>
      <p:grpSp>
        <p:nvGrpSpPr>
          <p:cNvPr id="85" name="그룹 84">
            <a:extLst>
              <a:ext uri="{FF2B5EF4-FFF2-40B4-BE49-F238E27FC236}">
                <a16:creationId xmlns:a16="http://schemas.microsoft.com/office/drawing/2014/main" xmlns="" id="{A971983B-2C57-1016-A72B-8000F1218B9C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86" name="_x278651016" descr="EMB0000378c3f3d">
              <a:extLst>
                <a:ext uri="{FF2B5EF4-FFF2-40B4-BE49-F238E27FC236}">
                  <a16:creationId xmlns:a16="http://schemas.microsoft.com/office/drawing/2014/main" xmlns="" id="{054461DC-C6BD-2B2B-9550-F9F4558EEF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그래픽 23">
              <a:extLst>
                <a:ext uri="{FF2B5EF4-FFF2-40B4-BE49-F238E27FC236}">
                  <a16:creationId xmlns:a16="http://schemas.microsoft.com/office/drawing/2014/main" xmlns="" id="{7D0E42EB-7E79-83A5-8BEC-B55888EE2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88" name="슬라이드 번호 개체 틀 49">
            <a:extLst>
              <a:ext uri="{FF2B5EF4-FFF2-40B4-BE49-F238E27FC236}">
                <a16:creationId xmlns:a16="http://schemas.microsoft.com/office/drawing/2014/main" xmlns="" id="{F8E88E52-C36C-4604-A530-AFA287A95927}"/>
              </a:ext>
            </a:extLst>
          </p:cNvPr>
          <p:cNvSpPr txBox="1">
            <a:spLocks/>
          </p:cNvSpPr>
          <p:nvPr/>
        </p:nvSpPr>
        <p:spPr>
          <a:xfrm>
            <a:off x="4981575" y="6420603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56750F4-C730-4913-94A5-574CC20881C6}" type="slidenum">
              <a:rPr kumimoji="1" lang="ko-KR" altLang="en-US" sz="1400" smtClean="0"/>
              <a:t>14</a:t>
            </a:fld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7879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xmlns="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xmlns="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xmlns="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xmlns="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18" name="Object 1"/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4222" t="19075" r="15561" b="34299"/>
          <a:stretch/>
        </p:blipFill>
        <p:spPr>
          <a:xfrm>
            <a:off x="4385810" y="3032956"/>
            <a:ext cx="3420380" cy="792088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sp>
        <p:nvSpPr>
          <p:cNvPr id="11" name="슬라이드 번호 개체 틀 49">
            <a:extLst>
              <a:ext uri="{FF2B5EF4-FFF2-40B4-BE49-F238E27FC236}">
                <a16:creationId xmlns:a16="http://schemas.microsoft.com/office/drawing/2014/main" xmlns="" id="{F8E88E52-C36C-4604-A530-AFA287A95927}"/>
              </a:ext>
            </a:extLst>
          </p:cNvPr>
          <p:cNvSpPr txBox="1">
            <a:spLocks/>
          </p:cNvSpPr>
          <p:nvPr/>
        </p:nvSpPr>
        <p:spPr>
          <a:xfrm>
            <a:off x="4981575" y="6420603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174977-66F1-43A9-B515-10E2282A9F77}" type="slidenum">
              <a:rPr kumimoji="1" lang="ko-KR" altLang="en-US" sz="1400" smtClean="0"/>
              <a:t>15</a:t>
            </a:fld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9572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그래픽 21">
            <a:extLst>
              <a:ext uri="{FF2B5EF4-FFF2-40B4-BE49-F238E27FC236}">
                <a16:creationId xmlns:a16="http://schemas.microsoft.com/office/drawing/2014/main" xmlns="" id="{DA74FF4B-66B3-60E4-0B66-EA5252224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6" name="그래픽 37">
            <a:extLst>
              <a:ext uri="{FF2B5EF4-FFF2-40B4-BE49-F238E27FC236}">
                <a16:creationId xmlns:a16="http://schemas.microsoft.com/office/drawing/2014/main" xmlns="" id="{02FBEB9F-9FB4-5657-130A-CD2351467C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-1" r="27522" b="23907"/>
          <a:stretch/>
        </p:blipFill>
        <p:spPr>
          <a:xfrm flipV="1">
            <a:off x="7546066" y="-1"/>
            <a:ext cx="4645934" cy="3296669"/>
          </a:xfrm>
          <a:prstGeom prst="rect">
            <a:avLst/>
          </a:prstGeom>
        </p:spPr>
      </p:pic>
      <p:grpSp>
        <p:nvGrpSpPr>
          <p:cNvPr id="97" name="그룹 96">
            <a:extLst>
              <a:ext uri="{FF2B5EF4-FFF2-40B4-BE49-F238E27FC236}">
                <a16:creationId xmlns:a16="http://schemas.microsoft.com/office/drawing/2014/main" xmlns="" id="{27DEE60A-06FB-8528-5148-E5576BB19A0F}"/>
              </a:ext>
            </a:extLst>
          </p:cNvPr>
          <p:cNvGrpSpPr/>
          <p:nvPr/>
        </p:nvGrpSpPr>
        <p:grpSpPr>
          <a:xfrm>
            <a:off x="870882" y="519237"/>
            <a:ext cx="2256700" cy="1269295"/>
            <a:chOff x="870882" y="519237"/>
            <a:chExt cx="2256700" cy="1269295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34733C01-501E-BDB3-3FB4-8A1A6AFBB517}"/>
                </a:ext>
              </a:extLst>
            </p:cNvPr>
            <p:cNvSpPr txBox="1"/>
            <p:nvPr/>
          </p:nvSpPr>
          <p:spPr>
            <a:xfrm>
              <a:off x="875370" y="957535"/>
              <a:ext cx="225221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4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 차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xmlns="" id="{B3B4124F-4D0D-30C0-E721-EE580D127CC8}"/>
                </a:ext>
              </a:extLst>
            </p:cNvPr>
            <p:cNvSpPr txBox="1"/>
            <p:nvPr/>
          </p:nvSpPr>
          <p:spPr>
            <a:xfrm>
              <a:off x="870882" y="519237"/>
              <a:ext cx="225221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xmlns="" id="{81AEA493-6EE8-E6E0-22D0-D4B64342FD6D}"/>
              </a:ext>
            </a:extLst>
          </p:cNvPr>
          <p:cNvGrpSpPr/>
          <p:nvPr/>
        </p:nvGrpSpPr>
        <p:grpSpPr>
          <a:xfrm>
            <a:off x="6242110" y="1592796"/>
            <a:ext cx="4444751" cy="584775"/>
            <a:chOff x="6242110" y="2376079"/>
            <a:chExt cx="4444751" cy="584775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xmlns="" id="{6BC3CE16-3D78-432D-45D4-887A58C787A8}"/>
                </a:ext>
              </a:extLst>
            </p:cNvPr>
            <p:cNvSpPr txBox="1"/>
            <p:nvPr/>
          </p:nvSpPr>
          <p:spPr>
            <a:xfrm>
              <a:off x="7013793" y="2514579"/>
              <a:ext cx="3673068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xmlns="" id="{5684A24D-EA77-472C-D9A2-BB6B189736F2}"/>
                </a:ext>
              </a:extLst>
            </p:cNvPr>
            <p:cNvSpPr txBox="1"/>
            <p:nvPr/>
          </p:nvSpPr>
          <p:spPr>
            <a:xfrm>
              <a:off x="6242110" y="2376079"/>
              <a:ext cx="74776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xmlns="" id="{D20302EC-FD5F-4618-CE2E-659079D82F39}"/>
              </a:ext>
            </a:extLst>
          </p:cNvPr>
          <p:cNvGrpSpPr/>
          <p:nvPr/>
        </p:nvGrpSpPr>
        <p:grpSpPr>
          <a:xfrm>
            <a:off x="6242109" y="2392102"/>
            <a:ext cx="3976700" cy="584775"/>
            <a:chOff x="6242109" y="3175385"/>
            <a:chExt cx="3976700" cy="584775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xmlns="" id="{6CDD6500-F434-1C7D-0147-703718F294D9}"/>
                </a:ext>
              </a:extLst>
            </p:cNvPr>
            <p:cNvSpPr txBox="1"/>
            <p:nvPr/>
          </p:nvSpPr>
          <p:spPr>
            <a:xfrm>
              <a:off x="7013793" y="3315668"/>
              <a:ext cx="3205016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xmlns="" id="{6BCA31C1-3A00-5B22-AD1D-9939B1DD6C44}"/>
                </a:ext>
              </a:extLst>
            </p:cNvPr>
            <p:cNvSpPr txBox="1"/>
            <p:nvPr/>
          </p:nvSpPr>
          <p:spPr>
            <a:xfrm>
              <a:off x="6242109" y="3175385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xmlns="" id="{D21147F6-73ED-B15D-3DFE-4ADAFF33C696}"/>
              </a:ext>
            </a:extLst>
          </p:cNvPr>
          <p:cNvGrpSpPr/>
          <p:nvPr/>
        </p:nvGrpSpPr>
        <p:grpSpPr>
          <a:xfrm>
            <a:off x="6242109" y="3168750"/>
            <a:ext cx="4185695" cy="584775"/>
            <a:chOff x="6242109" y="3974691"/>
            <a:chExt cx="4185695" cy="584775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xmlns="" id="{7E44B231-400D-B96D-4FEA-0393C6C1101A}"/>
                </a:ext>
              </a:extLst>
            </p:cNvPr>
            <p:cNvSpPr txBox="1"/>
            <p:nvPr/>
          </p:nvSpPr>
          <p:spPr>
            <a:xfrm>
              <a:off x="7013793" y="4116757"/>
              <a:ext cx="3414011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xmlns="" id="{8A44BBDE-9A03-753D-BEBD-076DCAC77B43}"/>
                </a:ext>
              </a:extLst>
            </p:cNvPr>
            <p:cNvSpPr txBox="1"/>
            <p:nvPr/>
          </p:nvSpPr>
          <p:spPr>
            <a:xfrm>
              <a:off x="6242109" y="3974691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xmlns="" id="{4936AF52-1B94-6FAA-0B07-46390BD1D250}"/>
              </a:ext>
            </a:extLst>
          </p:cNvPr>
          <p:cNvGrpSpPr/>
          <p:nvPr/>
        </p:nvGrpSpPr>
        <p:grpSpPr>
          <a:xfrm>
            <a:off x="6242109" y="3968056"/>
            <a:ext cx="3256573" cy="584775"/>
            <a:chOff x="6242109" y="4773997"/>
            <a:chExt cx="3256573" cy="584775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xmlns="" id="{A7011022-0A21-498C-52F2-7DEE3D0CBE42}"/>
                </a:ext>
              </a:extLst>
            </p:cNvPr>
            <p:cNvSpPr txBox="1"/>
            <p:nvPr/>
          </p:nvSpPr>
          <p:spPr>
            <a:xfrm>
              <a:off x="7013793" y="4917846"/>
              <a:ext cx="2484889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xmlns="" id="{C1B5840F-C867-1449-73D3-066733F5C22F}"/>
                </a:ext>
              </a:extLst>
            </p:cNvPr>
            <p:cNvSpPr txBox="1"/>
            <p:nvPr/>
          </p:nvSpPr>
          <p:spPr>
            <a:xfrm>
              <a:off x="6242109" y="4773997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xmlns="" id="{EFC425D4-6E83-E94D-6C6B-194A0473AC84}"/>
              </a:ext>
            </a:extLst>
          </p:cNvPr>
          <p:cNvGrpSpPr/>
          <p:nvPr/>
        </p:nvGrpSpPr>
        <p:grpSpPr>
          <a:xfrm>
            <a:off x="6242109" y="4767363"/>
            <a:ext cx="3976700" cy="584775"/>
            <a:chOff x="6242109" y="5573304"/>
            <a:chExt cx="3976700" cy="584775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xmlns="" id="{2CFF09DF-8F34-A520-554E-5E8D5B8B64FC}"/>
                </a:ext>
              </a:extLst>
            </p:cNvPr>
            <p:cNvSpPr txBox="1"/>
            <p:nvPr/>
          </p:nvSpPr>
          <p:spPr>
            <a:xfrm>
              <a:off x="7013793" y="5718935"/>
              <a:ext cx="3205016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트러블슈팅</a:t>
              </a:r>
              <a:endPara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xmlns="" id="{EF31F813-66E5-6D7E-A2E8-9D595F7C4B3C}"/>
                </a:ext>
              </a:extLst>
            </p:cNvPr>
            <p:cNvSpPr txBox="1"/>
            <p:nvPr/>
          </p:nvSpPr>
          <p:spPr>
            <a:xfrm>
              <a:off x="6242109" y="5573304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4B796DA2-A294-786D-A804-14A5CA4298D2}"/>
              </a:ext>
            </a:extLst>
          </p:cNvPr>
          <p:cNvSpPr txBox="1"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116" name="그래픽 41">
            <a:extLst>
              <a:ext uri="{FF2B5EF4-FFF2-40B4-BE49-F238E27FC236}">
                <a16:creationId xmlns:a16="http://schemas.microsoft.com/office/drawing/2014/main" xmlns="" id="{5807ED90-BD54-871A-198F-7B8B0FF7B0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042684" y="4289182"/>
            <a:ext cx="142875" cy="142875"/>
          </a:xfrm>
          <a:prstGeom prst="rect">
            <a:avLst/>
          </a:prstGeom>
        </p:spPr>
      </p:pic>
      <p:pic>
        <p:nvPicPr>
          <p:cNvPr id="117" name="그래픽 49">
            <a:extLst>
              <a:ext uri="{FF2B5EF4-FFF2-40B4-BE49-F238E27FC236}">
                <a16:creationId xmlns:a16="http://schemas.microsoft.com/office/drawing/2014/main" xmlns="" id="{30C31F35-2805-AE48-BDF2-EA025493CB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73038" y="1555170"/>
            <a:ext cx="233362" cy="233362"/>
          </a:xfrm>
          <a:prstGeom prst="rect">
            <a:avLst/>
          </a:prstGeom>
        </p:spPr>
      </p:pic>
      <p:pic>
        <p:nvPicPr>
          <p:cNvPr id="118" name="그래픽 51">
            <a:extLst>
              <a:ext uri="{FF2B5EF4-FFF2-40B4-BE49-F238E27FC236}">
                <a16:creationId xmlns:a16="http://schemas.microsoft.com/office/drawing/2014/main" xmlns="" id="{CE4DB9DB-68C0-99C7-C871-369EF59049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700000">
            <a:off x="11933337" y="302760"/>
            <a:ext cx="343679" cy="343679"/>
          </a:xfrm>
          <a:prstGeom prst="rect">
            <a:avLst/>
          </a:prstGeom>
        </p:spPr>
      </p:pic>
      <p:grpSp>
        <p:nvGrpSpPr>
          <p:cNvPr id="119" name="그룹 118">
            <a:extLst>
              <a:ext uri="{FF2B5EF4-FFF2-40B4-BE49-F238E27FC236}">
                <a16:creationId xmlns:a16="http://schemas.microsoft.com/office/drawing/2014/main" xmlns="" id="{EBF7D4C4-C114-692A-CA6C-BFE8DEAD4DDC}"/>
              </a:ext>
            </a:extLst>
          </p:cNvPr>
          <p:cNvGrpSpPr/>
          <p:nvPr/>
        </p:nvGrpSpPr>
        <p:grpSpPr>
          <a:xfrm>
            <a:off x="950115" y="1868762"/>
            <a:ext cx="6161017" cy="4371570"/>
            <a:chOff x="296588" y="1043222"/>
            <a:chExt cx="6161017" cy="4371570"/>
          </a:xfrm>
        </p:grpSpPr>
        <p:pic>
          <p:nvPicPr>
            <p:cNvPr id="120" name="그래픽 24">
              <a:extLst>
                <a:ext uri="{FF2B5EF4-FFF2-40B4-BE49-F238E27FC236}">
                  <a16:creationId xmlns:a16="http://schemas.microsoft.com/office/drawing/2014/main" xmlns="" id="{2B60E93F-B972-BFFC-0CF7-C8C6035F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46394" y="1043222"/>
              <a:ext cx="6111211" cy="3433995"/>
            </a:xfrm>
            <a:prstGeom prst="rect">
              <a:avLst/>
            </a:prstGeom>
          </p:spPr>
        </p:pic>
        <p:pic>
          <p:nvPicPr>
            <p:cNvPr id="121" name="그래픽 39">
              <a:extLst>
                <a:ext uri="{FF2B5EF4-FFF2-40B4-BE49-F238E27FC236}">
                  <a16:creationId xmlns:a16="http://schemas.microsoft.com/office/drawing/2014/main" xmlns="" id="{E5BD5758-E313-FA1D-F891-ED6E4998A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709557" y="5176667"/>
              <a:ext cx="238125" cy="238125"/>
            </a:xfrm>
            <a:prstGeom prst="rect">
              <a:avLst/>
            </a:prstGeom>
          </p:spPr>
        </p:pic>
        <p:pic>
          <p:nvPicPr>
            <p:cNvPr id="122" name="그래픽 45">
              <a:extLst>
                <a:ext uri="{FF2B5EF4-FFF2-40B4-BE49-F238E27FC236}">
                  <a16:creationId xmlns:a16="http://schemas.microsoft.com/office/drawing/2014/main" xmlns="" id="{67B47286-5E9D-782A-E602-D5E6C06D5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=""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538270" y="4298532"/>
              <a:ext cx="106965" cy="106965"/>
            </a:xfrm>
            <a:prstGeom prst="rect">
              <a:avLst/>
            </a:prstGeom>
          </p:spPr>
        </p:pic>
        <p:pic>
          <p:nvPicPr>
            <p:cNvPr id="123" name="그래픽 47">
              <a:extLst>
                <a:ext uri="{FF2B5EF4-FFF2-40B4-BE49-F238E27FC236}">
                  <a16:creationId xmlns:a16="http://schemas.microsoft.com/office/drawing/2014/main" xmlns="" id="{E638B003-6F0A-E445-44EF-5D295FB0A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=""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203634" y="2752292"/>
              <a:ext cx="320555" cy="320555"/>
            </a:xfrm>
            <a:prstGeom prst="rect">
              <a:avLst/>
            </a:prstGeom>
          </p:spPr>
        </p:pic>
        <p:pic>
          <p:nvPicPr>
            <p:cNvPr id="124" name="그래픽 53">
              <a:extLst>
                <a:ext uri="{FF2B5EF4-FFF2-40B4-BE49-F238E27FC236}">
                  <a16:creationId xmlns:a16="http://schemas.microsoft.com/office/drawing/2014/main" xmlns="" id="{FB713AF8-DDAC-1DA9-8897-D1948DF33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=""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96588" y="1824462"/>
              <a:ext cx="320555" cy="304324"/>
            </a:xfrm>
            <a:prstGeom prst="rect">
              <a:avLst/>
            </a:prstGeom>
          </p:spPr>
        </p:pic>
      </p:grpSp>
      <p:sp>
        <p:nvSpPr>
          <p:cNvPr id="125" name="슬라이드 번호 개체 틀 49">
            <a:extLst>
              <a:ext uri="{FF2B5EF4-FFF2-40B4-BE49-F238E27FC236}">
                <a16:creationId xmlns:a16="http://schemas.microsoft.com/office/drawing/2014/main" xmlns="" id="{F8E88E52-C36C-4604-A530-AFA287A95927}"/>
              </a:ext>
            </a:extLst>
          </p:cNvPr>
          <p:cNvSpPr txBox="1">
            <a:spLocks/>
          </p:cNvSpPr>
          <p:nvPr/>
        </p:nvSpPr>
        <p:spPr>
          <a:xfrm>
            <a:off x="4981575" y="6420603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A010C19-459D-475C-B454-D99C1A6E2683}" type="slidenum">
              <a:rPr kumimoji="1" lang="ko-KR" altLang="en-US" sz="1400" smtClean="0"/>
              <a:t>2</a:t>
            </a:fld>
            <a:endParaRPr kumimoji="1" lang="ko-KR" altLang="en-US" sz="1400" dirty="0"/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xmlns="" id="{EFC425D4-6E83-E94D-6C6B-194A0473AC84}"/>
              </a:ext>
            </a:extLst>
          </p:cNvPr>
          <p:cNvGrpSpPr/>
          <p:nvPr/>
        </p:nvGrpSpPr>
        <p:grpSpPr>
          <a:xfrm>
            <a:off x="6283937" y="5511721"/>
            <a:ext cx="3976700" cy="584775"/>
            <a:chOff x="6242109" y="5573304"/>
            <a:chExt cx="3976700" cy="584775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xmlns="" id="{2CFF09DF-8F34-A520-554E-5E8D5B8B64FC}"/>
                </a:ext>
              </a:extLst>
            </p:cNvPr>
            <p:cNvSpPr txBox="1"/>
            <p:nvPr/>
          </p:nvSpPr>
          <p:spPr>
            <a:xfrm>
              <a:off x="7013793" y="5718935"/>
              <a:ext cx="3205016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</a:t>
              </a:r>
              <a:r>
                <a:rPr lang="ko-KR" altLang="en-US" sz="20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평가 </a:t>
              </a: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의견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xmlns="" id="{EF31F813-66E5-6D7E-A2E8-9D595F7C4B3C}"/>
                </a:ext>
              </a:extLst>
            </p:cNvPr>
            <p:cNvSpPr txBox="1"/>
            <p:nvPr/>
          </p:nvSpPr>
          <p:spPr>
            <a:xfrm>
              <a:off x="6242109" y="5573304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06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001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>
            <a:extLst>
              <a:ext uri="{FF2B5EF4-FFF2-40B4-BE49-F238E27FC236}">
                <a16:creationId xmlns:a16="http://schemas.microsoft.com/office/drawing/2014/main" xmlns="" id="{5D7D92DC-AA5F-DB8A-4577-CE6DDC763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xmlns="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xmlns="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xmlns="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xmlns="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xmlns="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xmlns="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xmlns="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xmlns="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xmlns="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=""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6C06CAEA-D42C-8C82-E16B-734CD805394A}"/>
              </a:ext>
            </a:extLst>
          </p:cNvPr>
          <p:cNvGrpSpPr/>
          <p:nvPr/>
        </p:nvGrpSpPr>
        <p:grpSpPr>
          <a:xfrm>
            <a:off x="7339013" y="2373418"/>
            <a:ext cx="2122307" cy="3803725"/>
            <a:chOff x="7348911" y="2373418"/>
            <a:chExt cx="2122307" cy="380372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xmlns="" id="{B1E00A0C-E033-E8EB-4A85-EABC364FE2F4}"/>
                </a:ext>
              </a:extLst>
            </p:cNvPr>
            <p:cNvGrpSpPr/>
            <p:nvPr/>
          </p:nvGrpSpPr>
          <p:grpSpPr>
            <a:xfrm>
              <a:off x="7348911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35" name="사각형: 둥근 위쪽 모서리 34">
                <a:extLst>
                  <a:ext uri="{FF2B5EF4-FFF2-40B4-BE49-F238E27FC236}">
                    <a16:creationId xmlns:a16="http://schemas.microsoft.com/office/drawing/2014/main" xmlns="" id="{AD146179-C1F1-3711-0B2A-B9627695808E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xmlns="" id="{4B042380-0F27-357E-BDB8-039E536A1A5F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xmlns="" id="{DBCA0D17-CB83-60D4-6F44-E62408BFE773}"/>
                </a:ext>
              </a:extLst>
            </p:cNvPr>
            <p:cNvGrpSpPr/>
            <p:nvPr/>
          </p:nvGrpSpPr>
          <p:grpSpPr>
            <a:xfrm>
              <a:off x="8203202" y="2373418"/>
              <a:ext cx="408282" cy="351966"/>
              <a:chOff x="450324" y="2128945"/>
              <a:chExt cx="889526" cy="766832"/>
            </a:xfrm>
          </p:grpSpPr>
          <p:sp>
            <p:nvSpPr>
              <p:cNvPr id="21" name="육각형 20">
                <a:extLst>
                  <a:ext uri="{FF2B5EF4-FFF2-40B4-BE49-F238E27FC236}">
                    <a16:creationId xmlns:a16="http://schemas.microsoft.com/office/drawing/2014/main" xmlns="" id="{88D704B2-061D-BCA3-26C9-FF5A1B078C7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xmlns="" id="{FCB1DB5E-57FA-B081-7842-479DE5036470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475BD135-58A4-FB54-3A11-75A3487B65B0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4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0C547BD1-FC8C-AF26-C281-E98B0339386D}"/>
                </a:ext>
              </a:extLst>
            </p:cNvPr>
            <p:cNvSpPr txBox="1"/>
            <p:nvPr/>
          </p:nvSpPr>
          <p:spPr>
            <a:xfrm>
              <a:off x="7557944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/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구조</a:t>
              </a:r>
              <a:endParaRPr lang="en-US" altLang="ko-KR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0E5BBE0F-3417-3F88-1387-99E3FB412ECD}"/>
              </a:ext>
            </a:extLst>
          </p:cNvPr>
          <p:cNvGrpSpPr/>
          <p:nvPr/>
        </p:nvGrpSpPr>
        <p:grpSpPr>
          <a:xfrm>
            <a:off x="491899" y="2373418"/>
            <a:ext cx="2122308" cy="3803725"/>
            <a:chOff x="501797" y="2373418"/>
            <a:chExt cx="2122308" cy="3803725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xmlns="" id="{14783ACD-1AA6-FF6B-495F-A59938EC7ED4}"/>
                </a:ext>
              </a:extLst>
            </p:cNvPr>
            <p:cNvGrpSpPr/>
            <p:nvPr/>
          </p:nvGrpSpPr>
          <p:grpSpPr>
            <a:xfrm>
              <a:off x="501798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89" name="사각형: 둥근 위쪽 모서리 88">
                <a:extLst>
                  <a:ext uri="{FF2B5EF4-FFF2-40B4-BE49-F238E27FC236}">
                    <a16:creationId xmlns:a16="http://schemas.microsoft.com/office/drawing/2014/main" xmlns="" id="{9487F184-B80E-E980-A76D-497489E39B5B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xmlns="" id="{7533C0E5-37D4-666D-ED97-04FE66D8AA07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03F42FBE-711F-2AE5-DA50-EBCDB0265D7B}"/>
                </a:ext>
              </a:extLst>
            </p:cNvPr>
            <p:cNvSpPr txBox="1"/>
            <p:nvPr/>
          </p:nvSpPr>
          <p:spPr>
            <a:xfrm>
              <a:off x="710830" y="3060042"/>
              <a:ext cx="1704241" cy="9805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주제 및 선정 배경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기획의도</a:t>
              </a: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xmlns="" id="{899B77B5-7708-F027-9821-B23D2CEEC13C}"/>
                </a:ext>
              </a:extLst>
            </p:cNvPr>
            <p:cNvGrpSpPr/>
            <p:nvPr/>
          </p:nvGrpSpPr>
          <p:grpSpPr>
            <a:xfrm>
              <a:off x="1398903" y="2373418"/>
              <a:ext cx="408282" cy="388045"/>
              <a:chOff x="450324" y="2128945"/>
              <a:chExt cx="889526" cy="845438"/>
            </a:xfrm>
          </p:grpSpPr>
          <p:sp>
            <p:nvSpPr>
              <p:cNvPr id="86" name="육각형 85">
                <a:extLst>
                  <a:ext uri="{FF2B5EF4-FFF2-40B4-BE49-F238E27FC236}">
                    <a16:creationId xmlns:a16="http://schemas.microsoft.com/office/drawing/2014/main" xmlns="" id="{F6936F92-A6DE-5ACE-9B7A-91588D13D8D9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7" name="자유형: 도형 86">
                <a:extLst>
                  <a:ext uri="{FF2B5EF4-FFF2-40B4-BE49-F238E27FC236}">
                    <a16:creationId xmlns:a16="http://schemas.microsoft.com/office/drawing/2014/main" xmlns="" id="{3A2FA4EF-8448-1B99-E95A-6C8D85E801EB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xmlns="" id="{7CFB97A8-0377-4583-43C1-B930793AB1B7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2D316C95-1060-3E2B-12CF-65A95B12E668}"/>
                </a:ext>
              </a:extLst>
            </p:cNvPr>
            <p:cNvSpPr txBox="1"/>
            <p:nvPr/>
          </p:nvSpPr>
          <p:spPr>
            <a:xfrm>
              <a:off x="501797" y="4453027"/>
              <a:ext cx="2122307" cy="904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주제의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u="sng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특화 포인트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기존 유사 서비스와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u="sng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차별화된 내용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제시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xmlns="" id="{311B0875-3DFC-7826-A161-D12F6A206631}"/>
                </a:ext>
              </a:extLst>
            </p:cNvPr>
            <p:cNvCxnSpPr>
              <a:cxnSpLocks/>
            </p:cNvCxnSpPr>
            <p:nvPr/>
          </p:nvCxnSpPr>
          <p:spPr>
            <a:xfrm>
              <a:off x="1458728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xmlns="" id="{77EFC602-0655-EA65-32C1-E8D5294AECFB}"/>
              </a:ext>
            </a:extLst>
          </p:cNvPr>
          <p:cNvGrpSpPr/>
          <p:nvPr/>
        </p:nvGrpSpPr>
        <p:grpSpPr>
          <a:xfrm>
            <a:off x="2774271" y="2373418"/>
            <a:ext cx="2122307" cy="3803725"/>
            <a:chOff x="2784169" y="2373418"/>
            <a:chExt cx="2122307" cy="3803725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xmlns="" id="{B865315C-A3ED-823F-9D27-0B0DB41EC7B2}"/>
                </a:ext>
              </a:extLst>
            </p:cNvPr>
            <p:cNvGrpSpPr/>
            <p:nvPr/>
          </p:nvGrpSpPr>
          <p:grpSpPr>
            <a:xfrm>
              <a:off x="2784169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100" name="사각형: 둥근 위쪽 모서리 99">
                <a:extLst>
                  <a:ext uri="{FF2B5EF4-FFF2-40B4-BE49-F238E27FC236}">
                    <a16:creationId xmlns:a16="http://schemas.microsoft.com/office/drawing/2014/main" xmlns="" id="{BBADC5C0-E325-0E29-F1CB-2BBDC807F88A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xmlns="" id="{212270CE-CB89-13D3-2499-5C569A88DAEE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xmlns="" id="{27AD5890-AF29-E0F7-5DF1-9DF4B1625828}"/>
                </a:ext>
              </a:extLst>
            </p:cNvPr>
            <p:cNvGrpSpPr/>
            <p:nvPr/>
          </p:nvGrpSpPr>
          <p:grpSpPr>
            <a:xfrm>
              <a:off x="3688352" y="2373418"/>
              <a:ext cx="408282" cy="351966"/>
              <a:chOff x="450324" y="2128945"/>
              <a:chExt cx="889526" cy="766832"/>
            </a:xfrm>
          </p:grpSpPr>
          <p:sp>
            <p:nvSpPr>
              <p:cNvPr id="97" name="육각형 96">
                <a:extLst>
                  <a:ext uri="{FF2B5EF4-FFF2-40B4-BE49-F238E27FC236}">
                    <a16:creationId xmlns:a16="http://schemas.microsoft.com/office/drawing/2014/main" xmlns="" id="{8AD1C042-8D07-9E58-1A73-AFEE6C2785CC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xmlns="" id="{5C50914A-ADE3-6AA2-6754-C3EFBEB768D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xmlns="" id="{CA1A6F98-920F-FD16-1543-468789EEEDEF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xmlns="" id="{086D7F53-B19B-7B51-63AC-E8DAEA19E2B8}"/>
                </a:ext>
              </a:extLst>
            </p:cNvPr>
            <p:cNvSpPr txBox="1"/>
            <p:nvPr/>
          </p:nvSpPr>
          <p:spPr>
            <a:xfrm>
              <a:off x="2993202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/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내용</a:t>
              </a:r>
              <a: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 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xmlns="" id="{F5EAF9AB-4D7C-5465-0AF3-CD762D73A6DD}"/>
                </a:ext>
              </a:extLst>
            </p:cNvPr>
            <p:cNvSpPr txBox="1"/>
            <p:nvPr/>
          </p:nvSpPr>
          <p:spPr>
            <a:xfrm>
              <a:off x="2784169" y="4453027"/>
              <a:ext cx="2122307" cy="701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구현 내용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컨셉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훈련내용과의 연관성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포함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xmlns="" id="{73245428-5F16-23A3-826B-B1AC2BF87895}"/>
                </a:ext>
              </a:extLst>
            </p:cNvPr>
            <p:cNvCxnSpPr>
              <a:cxnSpLocks/>
            </p:cNvCxnSpPr>
            <p:nvPr/>
          </p:nvCxnSpPr>
          <p:spPr>
            <a:xfrm>
              <a:off x="3741100" y="4260129"/>
              <a:ext cx="208445" cy="0"/>
            </a:xfrm>
            <a:prstGeom prst="line">
              <a:avLst/>
            </a:prstGeom>
            <a:ln w="19050">
              <a:solidFill>
                <a:srgbClr val="FFD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xmlns="" id="{1214E4F1-BB37-F167-4210-26A757521B0C}"/>
              </a:ext>
            </a:extLst>
          </p:cNvPr>
          <p:cNvGrpSpPr/>
          <p:nvPr/>
        </p:nvGrpSpPr>
        <p:grpSpPr>
          <a:xfrm>
            <a:off x="5054374" y="2373418"/>
            <a:ext cx="2124575" cy="3803725"/>
            <a:chOff x="5064272" y="2373418"/>
            <a:chExt cx="2124575" cy="3803725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xmlns="" id="{78A4A06D-5101-B6C5-2F44-97F7FFB0E367}"/>
                </a:ext>
              </a:extLst>
            </p:cNvPr>
            <p:cNvGrpSpPr/>
            <p:nvPr/>
          </p:nvGrpSpPr>
          <p:grpSpPr>
            <a:xfrm>
              <a:off x="5066540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11" name="사각형: 둥근 위쪽 모서리 110">
                <a:extLst>
                  <a:ext uri="{FF2B5EF4-FFF2-40B4-BE49-F238E27FC236}">
                    <a16:creationId xmlns:a16="http://schemas.microsoft.com/office/drawing/2014/main" xmlns="" id="{F72DAD37-8C9C-A1D9-B260-16DAC4007425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xmlns="" id="{FE7EC4F7-D4F8-F4A3-01C4-3E8C7714799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xmlns="" id="{B410AAFA-ABAB-A573-8432-15C5B3A0C32F}"/>
                </a:ext>
              </a:extLst>
            </p:cNvPr>
            <p:cNvGrpSpPr/>
            <p:nvPr/>
          </p:nvGrpSpPr>
          <p:grpSpPr>
            <a:xfrm>
              <a:off x="5923552" y="2373418"/>
              <a:ext cx="408282" cy="351966"/>
              <a:chOff x="450324" y="2128945"/>
              <a:chExt cx="889526" cy="766832"/>
            </a:xfrm>
          </p:grpSpPr>
          <p:sp>
            <p:nvSpPr>
              <p:cNvPr id="108" name="육각형 107">
                <a:extLst>
                  <a:ext uri="{FF2B5EF4-FFF2-40B4-BE49-F238E27FC236}">
                    <a16:creationId xmlns:a16="http://schemas.microsoft.com/office/drawing/2014/main" xmlns="" id="{AE51D1FE-03C0-C049-C523-94B45875B5B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09" name="자유형: 도형 108">
                <a:extLst>
                  <a:ext uri="{FF2B5EF4-FFF2-40B4-BE49-F238E27FC236}">
                    <a16:creationId xmlns:a16="http://schemas.microsoft.com/office/drawing/2014/main" xmlns="" id="{364AFCE3-9443-9AA3-E7F4-393D5C3EC046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xmlns="" id="{A6BB7FA7-4265-9252-35CB-18E831EA9EE9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xmlns="" id="{0289313C-4C2B-5EE0-C9F0-90127689E2F1}"/>
                </a:ext>
              </a:extLst>
            </p:cNvPr>
            <p:cNvSpPr txBox="1"/>
            <p:nvPr/>
          </p:nvSpPr>
          <p:spPr>
            <a:xfrm>
              <a:off x="5275573" y="3060042"/>
              <a:ext cx="1704241" cy="675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 장비 및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재료</a:t>
              </a:r>
              <a:endPara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xmlns="" id="{CB80E50D-4435-40D3-6132-B95A7BAC651C}"/>
                </a:ext>
              </a:extLst>
            </p:cNvPr>
            <p:cNvSpPr txBox="1"/>
            <p:nvPr/>
          </p:nvSpPr>
          <p:spPr>
            <a:xfrm>
              <a:off x="5064272" y="4453027"/>
              <a:ext cx="2122307" cy="278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개발환경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xmlns="" id="{F374B2A9-7830-9D16-5469-6D770935621E}"/>
                </a:ext>
              </a:extLst>
            </p:cNvPr>
            <p:cNvCxnSpPr>
              <a:cxnSpLocks/>
            </p:cNvCxnSpPr>
            <p:nvPr/>
          </p:nvCxnSpPr>
          <p:spPr>
            <a:xfrm>
              <a:off x="6021203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xmlns="" id="{1A784CCE-E54B-C0F2-3979-277593F62A92}"/>
              </a:ext>
            </a:extLst>
          </p:cNvPr>
          <p:cNvGrpSpPr/>
          <p:nvPr/>
        </p:nvGrpSpPr>
        <p:grpSpPr>
          <a:xfrm>
            <a:off x="9616850" y="2373418"/>
            <a:ext cx="2126842" cy="3803725"/>
            <a:chOff x="9626748" y="2373418"/>
            <a:chExt cx="2126842" cy="3803725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xmlns="" id="{9A6EBD5C-A4FC-1FDE-C45A-C129D11A7773}"/>
                </a:ext>
              </a:extLst>
            </p:cNvPr>
            <p:cNvGrpSpPr/>
            <p:nvPr/>
          </p:nvGrpSpPr>
          <p:grpSpPr>
            <a:xfrm>
              <a:off x="9631283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22" name="사각형: 둥근 위쪽 모서리 121">
                <a:extLst>
                  <a:ext uri="{FF2B5EF4-FFF2-40B4-BE49-F238E27FC236}">
                    <a16:creationId xmlns:a16="http://schemas.microsoft.com/office/drawing/2014/main" xmlns="" id="{9F1D2BA5-A67E-8CA8-68CC-CC5DD3253E8D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xmlns="" id="{E43722B3-BD0E-2ECA-6689-6A2C0563E3C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xmlns="" id="{C64B61DA-1255-6FB8-B1A7-48CDA752882F}"/>
                </a:ext>
              </a:extLst>
            </p:cNvPr>
            <p:cNvGrpSpPr/>
            <p:nvPr/>
          </p:nvGrpSpPr>
          <p:grpSpPr>
            <a:xfrm>
              <a:off x="10488295" y="2373418"/>
              <a:ext cx="408282" cy="351966"/>
              <a:chOff x="450324" y="2128945"/>
              <a:chExt cx="889526" cy="766832"/>
            </a:xfrm>
          </p:grpSpPr>
          <p:sp>
            <p:nvSpPr>
              <p:cNvPr id="119" name="육각형 118">
                <a:extLst>
                  <a:ext uri="{FF2B5EF4-FFF2-40B4-BE49-F238E27FC236}">
                    <a16:creationId xmlns:a16="http://schemas.microsoft.com/office/drawing/2014/main" xmlns="" id="{0F2F5C11-84D6-40F6-58B4-4FE0F40AE182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0" name="자유형: 도형 119">
                <a:extLst>
                  <a:ext uri="{FF2B5EF4-FFF2-40B4-BE49-F238E27FC236}">
                    <a16:creationId xmlns:a16="http://schemas.microsoft.com/office/drawing/2014/main" xmlns="" id="{2446D4A2-DACF-C677-5F03-56CE8A2EFC7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xmlns="" id="{B19A7F1C-BDCB-C77C-081D-155B7A2BD92B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5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xmlns="" id="{56350446-6771-1509-1C33-D986D90321A6}"/>
                </a:ext>
              </a:extLst>
            </p:cNvPr>
            <p:cNvSpPr txBox="1"/>
            <p:nvPr/>
          </p:nvSpPr>
          <p:spPr>
            <a:xfrm>
              <a:off x="9833059" y="3060042"/>
              <a:ext cx="1704241" cy="675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활용방안 및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효과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xmlns="" id="{D87F30DB-0C46-D738-9EDC-BA98CB38FF11}"/>
                </a:ext>
              </a:extLst>
            </p:cNvPr>
            <p:cNvSpPr txBox="1"/>
            <p:nvPr/>
          </p:nvSpPr>
          <p:spPr>
            <a:xfrm>
              <a:off x="9626748" y="4453027"/>
              <a:ext cx="2122307" cy="701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산출물의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효용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효과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)/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비즈니스 실무 활용성 제시</a:t>
              </a: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xmlns="" id="{FC2AFA84-BAD4-C827-E0E3-CE251C052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83679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xmlns="" id="{77140A24-4427-2901-0E48-56E8102BC738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28" name="_x278651016" descr="EMB0000378c3f3d">
              <a:extLst>
                <a:ext uri="{FF2B5EF4-FFF2-40B4-BE49-F238E27FC236}">
                  <a16:creationId xmlns:a16="http://schemas.microsoft.com/office/drawing/2014/main" xmlns="" id="{63145737-FAD3-C459-34E2-FEA7EE5FED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그래픽 23">
              <a:extLst>
                <a:ext uri="{FF2B5EF4-FFF2-40B4-BE49-F238E27FC236}">
                  <a16:creationId xmlns:a16="http://schemas.microsoft.com/office/drawing/2014/main" xmlns="" id="{7C23C462-5B92-8099-5E84-F4F6B2B97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78" name="슬라이드 번호 개체 틀 49">
            <a:extLst>
              <a:ext uri="{FF2B5EF4-FFF2-40B4-BE49-F238E27FC236}">
                <a16:creationId xmlns:a16="http://schemas.microsoft.com/office/drawing/2014/main" xmlns="" id="{F8E88E52-C36C-4604-A530-AFA287A95927}"/>
              </a:ext>
            </a:extLst>
          </p:cNvPr>
          <p:cNvSpPr txBox="1">
            <a:spLocks/>
          </p:cNvSpPr>
          <p:nvPr/>
        </p:nvSpPr>
        <p:spPr>
          <a:xfrm>
            <a:off x="4981575" y="6420603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AB8E7FC-5705-4F0E-8032-A2FC3223C23D}" type="slidenum">
              <a:rPr kumimoji="1" lang="ko-KR" altLang="en-US" sz="1400" smtClean="0"/>
              <a:t>3</a:t>
            </a:fld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312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그래픽 190">
            <a:extLst>
              <a:ext uri="{FF2B5EF4-FFF2-40B4-BE49-F238E27FC236}">
                <a16:creationId xmlns:a16="http://schemas.microsoft.com/office/drawing/2014/main" xmlns="" id="{B5967736-A99C-BBBF-FEBF-FDFE9F35E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xmlns="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83D39D92-E66A-0690-755F-95170021E213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xmlns="" id="{B6F09869-21B3-E967-FCA1-6C7319A8C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983982"/>
              </p:ext>
            </p:extLst>
          </p:nvPr>
        </p:nvGraphicFramePr>
        <p:xfrm>
          <a:off x="524528" y="2323025"/>
          <a:ext cx="11218265" cy="3666223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244072">
                  <a:extLst>
                    <a:ext uri="{9D8B030D-6E8A-4147-A177-3AD203B41FA5}">
                      <a16:colId xmlns:a16="http://schemas.microsoft.com/office/drawing/2014/main" xmlns="" val="4097100218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xmlns="" val="2200023631"/>
                    </a:ext>
                  </a:extLst>
                </a:gridCol>
                <a:gridCol w="7475593">
                  <a:extLst>
                    <a:ext uri="{9D8B030D-6E8A-4147-A177-3AD203B41FA5}">
                      <a16:colId xmlns:a16="http://schemas.microsoft.com/office/drawing/2014/main" xmlns="" val="1042151021"/>
                    </a:ext>
                  </a:extLst>
                </a:gridCol>
              </a:tblGrid>
              <a:tr h="561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역할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담당 업무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8907696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dirty="0" smtClean="0">
                          <a:ln>
                            <a:solidFill>
                              <a:schemeClr val="accent1">
                                <a:shade val="1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권율</a:t>
                      </a:r>
                      <a:endParaRPr lang="ko-KR" altLang="en-US" sz="1600" b="1" i="0" kern="120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i="0" u="none" strike="noStrike" kern="1200" cap="none" spc="0" normalizeH="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회원가입 및 로그인</a:t>
                      </a:r>
                      <a:r>
                        <a:rPr kumimoji="0" lang="en-US" altLang="ko-KR" sz="1600" i="0" u="none" strike="noStrike" kern="1200" cap="none" spc="0" normalizeH="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, </a:t>
                      </a:r>
                      <a:r>
                        <a:rPr kumimoji="0" lang="ko-KR" altLang="en-US" sz="1600" i="0" u="none" strike="noStrike" kern="1200" cap="none" spc="0" normalizeH="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게시판 </a:t>
                      </a:r>
                      <a:r>
                        <a:rPr kumimoji="0" lang="en-US" altLang="ko-KR" sz="1600" i="0" u="none" strike="noStrike" kern="1200" cap="none" spc="0" normalizeH="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CRUD</a:t>
                      </a:r>
                      <a:endParaRPr kumimoji="0" lang="ko-KR" altLang="en-US" sz="16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98731959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18740807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6273046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70985464"/>
                  </a:ext>
                </a:extLst>
              </a:tr>
            </a:tbl>
          </a:graphicData>
        </a:graphic>
      </p:graphicFrame>
      <p:pic>
        <p:nvPicPr>
          <p:cNvPr id="99" name="그래픽 98">
            <a:extLst>
              <a:ext uri="{FF2B5EF4-FFF2-40B4-BE49-F238E27FC236}">
                <a16:creationId xmlns:a16="http://schemas.microsoft.com/office/drawing/2014/main" xmlns="" id="{5B63BFCA-250A-8794-3EEE-3E4B309735E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45F92146-B07B-C311-EF22-FCD8E1FE76C5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5" name="_x278651016" descr="EMB0000378c3f3d">
              <a:extLst>
                <a:ext uri="{FF2B5EF4-FFF2-40B4-BE49-F238E27FC236}">
                  <a16:creationId xmlns:a16="http://schemas.microsoft.com/office/drawing/2014/main" xmlns="" id="{717B51EC-2096-2458-0684-EA2B4FBCF1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그래픽 23">
              <a:extLst>
                <a:ext uri="{FF2B5EF4-FFF2-40B4-BE49-F238E27FC236}">
                  <a16:creationId xmlns:a16="http://schemas.microsoft.com/office/drawing/2014/main" xmlns="" id="{EA73D950-A5AF-E7B2-A931-ED4DC12A7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21" name="직각 삼각형 20">
            <a:extLst>
              <a:ext uri="{FF2B5EF4-FFF2-40B4-BE49-F238E27FC236}">
                <a16:creationId xmlns:a16="http://schemas.microsoft.com/office/drawing/2014/main" xmlns="" id="{A01872FF-161C-69D3-F8F9-899739FC663C}"/>
              </a:ext>
            </a:extLst>
          </p:cNvPr>
          <p:cNvSpPr/>
          <p:nvPr/>
        </p:nvSpPr>
        <p:spPr>
          <a:xfrm flipH="1">
            <a:off x="10498987" y="5013787"/>
            <a:ext cx="1693012" cy="1372939"/>
          </a:xfrm>
          <a:prstGeom prst="rtTriangle">
            <a:avLst/>
          </a:prstGeom>
          <a:solidFill>
            <a:schemeClr val="bg1">
              <a:lumMod val="9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sp>
        <p:nvSpPr>
          <p:cNvPr id="60" name="슬라이드 번호 개체 틀 49">
            <a:extLst>
              <a:ext uri="{FF2B5EF4-FFF2-40B4-BE49-F238E27FC236}">
                <a16:creationId xmlns:a16="http://schemas.microsoft.com/office/drawing/2014/main" xmlns="" id="{F8E88E52-C36C-4604-A530-AFA287A95927}"/>
              </a:ext>
            </a:extLst>
          </p:cNvPr>
          <p:cNvSpPr txBox="1">
            <a:spLocks/>
          </p:cNvSpPr>
          <p:nvPr/>
        </p:nvSpPr>
        <p:spPr>
          <a:xfrm>
            <a:off x="4981575" y="6420603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246FD89-BF92-4E17-8861-E2A740C8AC7E}" type="slidenum">
              <a:rPr kumimoji="1" lang="ko-KR" altLang="en-US" sz="1400" smtClean="0"/>
              <a:t>4</a:t>
            </a:fld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2109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그래픽 118">
            <a:extLst>
              <a:ext uri="{FF2B5EF4-FFF2-40B4-BE49-F238E27FC236}">
                <a16:creationId xmlns:a16="http://schemas.microsoft.com/office/drawing/2014/main" xmlns="" id="{3B28FD1B-8CAB-173B-64DC-E4F111CEE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" name="그래픽 101">
            <a:extLst>
              <a:ext uri="{FF2B5EF4-FFF2-40B4-BE49-F238E27FC236}">
                <a16:creationId xmlns:a16="http://schemas.microsoft.com/office/drawing/2014/main" xmlns="" id="{2CE23C52-A318-2938-C4FB-99E2929F1D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t="4365" r="36132"/>
          <a:stretch/>
        </p:blipFill>
        <p:spPr>
          <a:xfrm rot="16200000" flipH="1">
            <a:off x="-70596" y="5743970"/>
            <a:ext cx="1184627" cy="1043434"/>
          </a:xfrm>
          <a:prstGeom prst="rect">
            <a:avLst/>
          </a:prstGeom>
        </p:spPr>
      </p:pic>
      <p:pic>
        <p:nvPicPr>
          <p:cNvPr id="100" name="그래픽 99">
            <a:extLst>
              <a:ext uri="{FF2B5EF4-FFF2-40B4-BE49-F238E27FC236}">
                <a16:creationId xmlns:a16="http://schemas.microsoft.com/office/drawing/2014/main" xmlns="" id="{7C74291E-3267-32F0-7B23-8F0B95B0AFF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 r="16078" b="36588"/>
          <a:stretch/>
        </p:blipFill>
        <p:spPr>
          <a:xfrm rot="16200000">
            <a:off x="8716891" y="2969799"/>
            <a:ext cx="4528064" cy="2422157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xmlns="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47EEA120-670B-DBF5-A1A9-F8E6683304B4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77676DE3-7328-57E8-8B39-BD8F02E8E18B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7" name="_x278651016" descr="EMB0000378c3f3d">
              <a:extLst>
                <a:ext uri="{FF2B5EF4-FFF2-40B4-BE49-F238E27FC236}">
                  <a16:creationId xmlns:a16="http://schemas.microsoft.com/office/drawing/2014/main" xmlns="" id="{4DCE3619-3918-2F61-1012-6E0DDFBCE9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그래픽 23">
              <a:extLst>
                <a:ext uri="{FF2B5EF4-FFF2-40B4-BE49-F238E27FC236}">
                  <a16:creationId xmlns:a16="http://schemas.microsoft.com/office/drawing/2014/main" xmlns="" id="{020FDD6C-3DBB-FB83-FA79-DA13219A1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xmlns="" id="{BEE369A2-7FC3-B36D-85AB-2C2AFAC93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835336"/>
              </p:ext>
            </p:extLst>
          </p:nvPr>
        </p:nvGraphicFramePr>
        <p:xfrm>
          <a:off x="524528" y="2321482"/>
          <a:ext cx="11218265" cy="3557280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494772">
                  <a:extLst>
                    <a:ext uri="{9D8B030D-6E8A-4147-A177-3AD203B41FA5}">
                      <a16:colId xmlns:a16="http://schemas.microsoft.com/office/drawing/2014/main" xmlns="" val="4097100218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xmlns="" val="2200023631"/>
                    </a:ext>
                  </a:extLst>
                </a:gridCol>
                <a:gridCol w="5153025">
                  <a:extLst>
                    <a:ext uri="{9D8B030D-6E8A-4147-A177-3AD203B41FA5}">
                      <a16:colId xmlns:a16="http://schemas.microsoft.com/office/drawing/2014/main" xmlns="" val="1042151021"/>
                    </a:ext>
                  </a:extLst>
                </a:gridCol>
                <a:gridCol w="2246368">
                  <a:extLst>
                    <a:ext uri="{9D8B030D-6E8A-4147-A177-3AD203B41FA5}">
                      <a16:colId xmlns:a16="http://schemas.microsoft.com/office/drawing/2014/main" xmlns="" val="258602572"/>
                    </a:ext>
                  </a:extLst>
                </a:gridCol>
              </a:tblGrid>
              <a:tr h="3828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구분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기간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8907696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사전 기획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7/9(</a:t>
                      </a:r>
                      <a:r>
                        <a:rPr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~ 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7/10(</a:t>
                      </a:r>
                      <a:r>
                        <a:rPr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아이디어 선정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98731959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설계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7/11(</a:t>
                      </a:r>
                      <a:r>
                        <a:rPr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목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~ 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7/18(</a:t>
                      </a:r>
                      <a:r>
                        <a:rPr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목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1" kern="120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협약기업</a:t>
                      </a:r>
                      <a:r>
                        <a:rPr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협조</a:t>
                      </a: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2352092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구현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7/19(</a:t>
                      </a:r>
                      <a:r>
                        <a:rPr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~ 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7/31(</a:t>
                      </a:r>
                      <a:r>
                        <a:rPr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1" kern="120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팀별</a:t>
                      </a:r>
                      <a:r>
                        <a:rPr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중간보고 실시</a:t>
                      </a:r>
                      <a:endParaRPr kumimoji="0" lang="en-US" altLang="ko-KR" sz="12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0080325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8/1(</a:t>
                      </a:r>
                      <a:r>
                        <a:rPr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목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~ 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8/2(</a:t>
                      </a:r>
                      <a:r>
                        <a:rPr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4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18740807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273046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개발기간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7/9(</a:t>
                      </a:r>
                      <a:r>
                        <a:rPr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8/2(</a:t>
                      </a:r>
                      <a:r>
                        <a:rPr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)(</a:t>
                      </a:r>
                      <a:r>
                        <a:rPr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</a:t>
                      </a:r>
                      <a:r>
                        <a:rPr lang="ko-KR" altLang="en-US" sz="1200" b="1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1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r>
                        <a:rPr lang="ko-KR" altLang="en-US" sz="1200" b="1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70985464"/>
                  </a:ext>
                </a:extLst>
              </a:tr>
            </a:tbl>
          </a:graphicData>
        </a:graphic>
      </p:graphicFrame>
      <p:pic>
        <p:nvPicPr>
          <p:cNvPr id="104" name="그래픽 103">
            <a:extLst>
              <a:ext uri="{FF2B5EF4-FFF2-40B4-BE49-F238E27FC236}">
                <a16:creationId xmlns:a16="http://schemas.microsoft.com/office/drawing/2014/main" xmlns="" id="{798868CC-A712-50CF-7DBD-44E0281E482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9625" y="5477900"/>
            <a:ext cx="124936" cy="124936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7792D8BF-43D4-2E73-1A16-D112207FC64D}"/>
              </a:ext>
            </a:extLst>
          </p:cNvPr>
          <p:cNvGrpSpPr/>
          <p:nvPr/>
        </p:nvGrpSpPr>
        <p:grpSpPr>
          <a:xfrm>
            <a:off x="4574111" y="3307757"/>
            <a:ext cx="2474844" cy="326913"/>
            <a:chOff x="4574111" y="3307757"/>
            <a:chExt cx="2474844" cy="326913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xmlns="" id="{0174639B-D32A-99D5-EF92-9BD30C07E193}"/>
                </a:ext>
              </a:extLst>
            </p:cNvPr>
            <p:cNvGrpSpPr/>
            <p:nvPr/>
          </p:nvGrpSpPr>
          <p:grpSpPr>
            <a:xfrm>
              <a:off x="4574111" y="3307757"/>
              <a:ext cx="2474844" cy="326913"/>
              <a:chOff x="4665551" y="3307757"/>
              <a:chExt cx="2474844" cy="326913"/>
            </a:xfrm>
          </p:grpSpPr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xmlns="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xmlns="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xmlns="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xmlns="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프로젝트 기획 및 주제 선정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6" name="그래픽 105">
              <a:extLst>
                <a:ext uri="{FF2B5EF4-FFF2-40B4-BE49-F238E27FC236}">
                  <a16:creationId xmlns:a16="http://schemas.microsoft.com/office/drawing/2014/main" xmlns="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888777C6-37C6-2C9B-E4E8-F841A676F252}"/>
              </a:ext>
            </a:extLst>
          </p:cNvPr>
          <p:cNvGrpSpPr/>
          <p:nvPr/>
        </p:nvGrpSpPr>
        <p:grpSpPr>
          <a:xfrm>
            <a:off x="7383737" y="3307757"/>
            <a:ext cx="1446165" cy="326913"/>
            <a:chOff x="7383737" y="3307757"/>
            <a:chExt cx="1446165" cy="326913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xmlns="" id="{A5D00CAB-39EC-5F44-BC5A-AD56D3CB3D2E}"/>
                </a:ext>
              </a:extLst>
            </p:cNvPr>
            <p:cNvGrpSpPr/>
            <p:nvPr/>
          </p:nvGrpSpPr>
          <p:grpSpPr>
            <a:xfrm>
              <a:off x="7383737" y="3307757"/>
              <a:ext cx="1446165" cy="326913"/>
              <a:chOff x="4665551" y="3307757"/>
              <a:chExt cx="1446165" cy="326913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xmlns="" id="{116429E9-8018-650E-0A76-0F372A969D05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1446165" cy="326913"/>
                <a:chOff x="4665552" y="3307757"/>
                <a:chExt cx="1548052" cy="358635"/>
              </a:xfrm>
            </p:grpSpPr>
            <p:sp>
              <p:nvSpPr>
                <p:cNvPr id="52" name="사각형: 둥근 모서리 51">
                  <a:extLst>
                    <a:ext uri="{FF2B5EF4-FFF2-40B4-BE49-F238E27FC236}">
                      <a16:creationId xmlns:a16="http://schemas.microsoft.com/office/drawing/2014/main" xmlns="" id="{71A39B3E-69FF-C3F1-24C8-64A4F4271D6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548052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xmlns="" id="{5F7042F3-8D75-1DD9-4294-AE00C5FD31F5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xmlns="" id="{0161B534-EA92-F4BB-D3E0-0D678E22BBFC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09305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기획안 작성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7" name="그래픽 106">
              <a:extLst>
                <a:ext uri="{FF2B5EF4-FFF2-40B4-BE49-F238E27FC236}">
                  <a16:creationId xmlns:a16="http://schemas.microsoft.com/office/drawing/2014/main" xmlns="" id="{91B6FA92-3B1E-BAF5-F2DD-ED657763F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490054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BFC2B727-B097-F8BF-18D1-2BB4C23A519E}"/>
              </a:ext>
            </a:extLst>
          </p:cNvPr>
          <p:cNvGrpSpPr/>
          <p:nvPr/>
        </p:nvGrpSpPr>
        <p:grpSpPr>
          <a:xfrm>
            <a:off x="4574111" y="3841157"/>
            <a:ext cx="2474845" cy="326913"/>
            <a:chOff x="4574111" y="3841157"/>
            <a:chExt cx="2474845" cy="326913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xmlns="" id="{6CD6E83C-DB2E-7D5C-2AC4-D5A1AFF39FB6}"/>
                </a:ext>
              </a:extLst>
            </p:cNvPr>
            <p:cNvGrpSpPr/>
            <p:nvPr/>
          </p:nvGrpSpPr>
          <p:grpSpPr>
            <a:xfrm>
              <a:off x="4574111" y="3841157"/>
              <a:ext cx="2474845" cy="326913"/>
              <a:chOff x="4665551" y="3307757"/>
              <a:chExt cx="2474845" cy="326913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xmlns="" id="{AE9A50F4-E71B-661C-F76E-57AAD92A8ACF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xmlns="" id="{DC02287B-1188-F76D-E52E-E08196FE2CEA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xmlns="" id="{E1BC6DA3-FFD4-0534-D4E1-8B56407D797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xmlns="" id="{348405A1-81F1-1A77-3467-B61984F7C156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설계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8" name="그래픽 107">
              <a:extLst>
                <a:ext uri="{FF2B5EF4-FFF2-40B4-BE49-F238E27FC236}">
                  <a16:creationId xmlns:a16="http://schemas.microsoft.com/office/drawing/2014/main" xmlns="" id="{F0E84F05-8158-F45F-6103-1BF5031C7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BB6F0D4E-432C-3F96-3EA3-85698E2C9828}"/>
              </a:ext>
            </a:extLst>
          </p:cNvPr>
          <p:cNvGrpSpPr/>
          <p:nvPr/>
        </p:nvGrpSpPr>
        <p:grpSpPr>
          <a:xfrm>
            <a:off x="4574111" y="4369794"/>
            <a:ext cx="2456768" cy="326913"/>
            <a:chOff x="4574111" y="4369794"/>
            <a:chExt cx="2456768" cy="326913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xmlns="" id="{227E8274-0A2C-8357-6959-DE160D7042F3}"/>
                </a:ext>
              </a:extLst>
            </p:cNvPr>
            <p:cNvGrpSpPr/>
            <p:nvPr/>
          </p:nvGrpSpPr>
          <p:grpSpPr>
            <a:xfrm>
              <a:off x="4574111" y="4369794"/>
              <a:ext cx="2456768" cy="326913"/>
              <a:chOff x="4665551" y="3307757"/>
              <a:chExt cx="2456768" cy="326913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xmlns="" id="{7CB7853C-4AC9-1069-44B0-8817D1F1FD55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xmlns="" id="{8E545408-E50B-6F90-D463-953D3929A35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xmlns="" id="{79F59F47-FAF7-0CDE-8C5F-5CB9BE8DB0C8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xmlns="" id="{87DBD37F-43AA-5CBF-7186-802468863128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9715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개발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0" name="그래픽 109">
              <a:extLst>
                <a:ext uri="{FF2B5EF4-FFF2-40B4-BE49-F238E27FC236}">
                  <a16:creationId xmlns:a16="http://schemas.microsoft.com/office/drawing/2014/main" xmlns="" id="{15183D72-F3C9-5CD5-A80E-1E66FBC59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4443464"/>
              <a:ext cx="149803" cy="180532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C382DD9C-6CFA-79A9-21D9-D91086EC0AAE}"/>
              </a:ext>
            </a:extLst>
          </p:cNvPr>
          <p:cNvGrpSpPr/>
          <p:nvPr/>
        </p:nvGrpSpPr>
        <p:grpSpPr>
          <a:xfrm>
            <a:off x="4574111" y="4896844"/>
            <a:ext cx="2456768" cy="326913"/>
            <a:chOff x="4574111" y="4896844"/>
            <a:chExt cx="2456768" cy="326913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xmlns="" id="{600DF8E4-19D4-A618-4116-A49208004C00}"/>
                </a:ext>
              </a:extLst>
            </p:cNvPr>
            <p:cNvGrpSpPr/>
            <p:nvPr/>
          </p:nvGrpSpPr>
          <p:grpSpPr>
            <a:xfrm>
              <a:off x="4574111" y="4896844"/>
              <a:ext cx="2456768" cy="326913"/>
              <a:chOff x="4665551" y="3307757"/>
              <a:chExt cx="2456768" cy="326913"/>
            </a:xfrm>
          </p:grpSpPr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xmlns="" id="{53C15FE9-37C0-C698-231F-B566813453D7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79" name="사각형: 둥근 모서리 78">
                  <a:extLst>
                    <a:ext uri="{FF2B5EF4-FFF2-40B4-BE49-F238E27FC236}">
                      <a16:creationId xmlns:a16="http://schemas.microsoft.com/office/drawing/2014/main" xmlns="" id="{609A3379-4631-8276-AF8A-10994CDEF09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80" name="타원 79">
                  <a:extLst>
                    <a:ext uri="{FF2B5EF4-FFF2-40B4-BE49-F238E27FC236}">
                      <a16:creationId xmlns:a16="http://schemas.microsoft.com/office/drawing/2014/main" xmlns="" id="{5E20FC97-1169-EB3D-C18F-8768D8E1244D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xmlns="" id="{AF4CF284-F5E9-7E56-4BF0-D714FE48825D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9715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테스트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6" name="그래픽 115">
              <a:extLst>
                <a:ext uri="{FF2B5EF4-FFF2-40B4-BE49-F238E27FC236}">
                  <a16:creationId xmlns:a16="http://schemas.microsoft.com/office/drawing/2014/main" xmlns="" id="{F79D55F9-8B33-7828-2890-B15818F01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4967339"/>
              <a:ext cx="149803" cy="180532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0692785A-1488-81E8-8926-A91D1A214D4B}"/>
              </a:ext>
            </a:extLst>
          </p:cNvPr>
          <p:cNvGrpSpPr/>
          <p:nvPr/>
        </p:nvGrpSpPr>
        <p:grpSpPr>
          <a:xfrm>
            <a:off x="4574111" y="5427069"/>
            <a:ext cx="2474845" cy="326913"/>
            <a:chOff x="4574111" y="5427069"/>
            <a:chExt cx="2474845" cy="326913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xmlns="" id="{A3DDF3FC-4E6B-2215-D355-EF844455C59D}"/>
                </a:ext>
              </a:extLst>
            </p:cNvPr>
            <p:cNvGrpSpPr/>
            <p:nvPr/>
          </p:nvGrpSpPr>
          <p:grpSpPr>
            <a:xfrm>
              <a:off x="4574111" y="5427069"/>
              <a:ext cx="2474845" cy="326913"/>
              <a:chOff x="4665551" y="3307757"/>
              <a:chExt cx="2474845" cy="326913"/>
            </a:xfrm>
          </p:grpSpPr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xmlns="" id="{2B9F5418-A583-2D10-0E17-270C2518FD59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85" name="사각형: 둥근 모서리 84">
                  <a:extLst>
                    <a:ext uri="{FF2B5EF4-FFF2-40B4-BE49-F238E27FC236}">
                      <a16:creationId xmlns:a16="http://schemas.microsoft.com/office/drawing/2014/main" xmlns="" id="{085CAA8B-560C-951E-7A12-FF6ED0E82B0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86" name="타원 85">
                  <a:extLst>
                    <a:ext uri="{FF2B5EF4-FFF2-40B4-BE49-F238E27FC236}">
                      <a16:creationId xmlns:a16="http://schemas.microsoft.com/office/drawing/2014/main" xmlns="" id="{BA64813E-02E1-AB0E-776B-F41AF9BB336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xmlns="" id="{836BC604-1341-255F-4D68-038320EDB4D1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0" fontAlgn="ctr">
                  <a:spcBef>
                    <a:spcPts val="6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ko-KR" altLang="en-US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배포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7" name="그래픽 116">
              <a:extLst>
                <a:ext uri="{FF2B5EF4-FFF2-40B4-BE49-F238E27FC236}">
                  <a16:creationId xmlns:a16="http://schemas.microsoft.com/office/drawing/2014/main" xmlns="" id="{01B09901-6B22-2819-F326-A2CC1AA6B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5505502"/>
              <a:ext cx="149803" cy="180532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A5C40BBE-095E-01FB-2528-6DF0EF1A33DB}"/>
              </a:ext>
            </a:extLst>
          </p:cNvPr>
          <p:cNvGrpSpPr/>
          <p:nvPr/>
        </p:nvGrpSpPr>
        <p:grpSpPr>
          <a:xfrm>
            <a:off x="7383738" y="5427069"/>
            <a:ext cx="1936899" cy="326914"/>
            <a:chOff x="7383738" y="5427069"/>
            <a:chExt cx="1936899" cy="326914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xmlns="" id="{56131837-9B70-2254-3652-7A3BBC83141F}"/>
                </a:ext>
              </a:extLst>
            </p:cNvPr>
            <p:cNvGrpSpPr/>
            <p:nvPr/>
          </p:nvGrpSpPr>
          <p:grpSpPr>
            <a:xfrm>
              <a:off x="7383738" y="5427069"/>
              <a:ext cx="1936899" cy="326914"/>
              <a:chOff x="4665552" y="3307757"/>
              <a:chExt cx="1936899" cy="326914"/>
            </a:xfrm>
          </p:grpSpPr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xmlns="" id="{FDB2CC05-7D07-CB94-1C11-AA6CA7F3F719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706923" cy="326914"/>
                <a:chOff x="4665552" y="3307756"/>
                <a:chExt cx="1827181" cy="358636"/>
              </a:xfrm>
            </p:grpSpPr>
            <p:sp>
              <p:nvSpPr>
                <p:cNvPr id="91" name="사각형: 둥근 모서리 90">
                  <a:extLst>
                    <a:ext uri="{FF2B5EF4-FFF2-40B4-BE49-F238E27FC236}">
                      <a16:creationId xmlns:a16="http://schemas.microsoft.com/office/drawing/2014/main" xmlns="" id="{CE4D7620-95B3-3AFE-FF16-14EA352FDE4C}"/>
                    </a:ext>
                  </a:extLst>
                </p:cNvPr>
                <p:cNvSpPr/>
                <p:nvPr/>
              </p:nvSpPr>
              <p:spPr>
                <a:xfrm>
                  <a:off x="4665552" y="3307756"/>
                  <a:ext cx="182718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92" name="타원 91">
                  <a:extLst>
                    <a:ext uri="{FF2B5EF4-FFF2-40B4-BE49-F238E27FC236}">
                      <a16:creationId xmlns:a16="http://schemas.microsoft.com/office/drawing/2014/main" xmlns="" id="{D4AF9CA9-195E-A7C9-670D-7BCD3B05EC8A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xmlns="" id="{2AE65555-DE71-51FC-E0CD-0ACA6582EEE6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58379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0" fontAlgn="ctr">
                  <a:spcBef>
                    <a:spcPts val="6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ko-KR" altLang="en-US" sz="1200" b="1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</a:rPr>
                  <a:t>클라우드</a:t>
                </a: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</a:rPr>
                  <a:t> 배포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</a:endParaRPr>
              </a:p>
            </p:txBody>
          </p:sp>
        </p:grpSp>
        <p:pic>
          <p:nvPicPr>
            <p:cNvPr id="118" name="그래픽 117">
              <a:extLst>
                <a:ext uri="{FF2B5EF4-FFF2-40B4-BE49-F238E27FC236}">
                  <a16:creationId xmlns:a16="http://schemas.microsoft.com/office/drawing/2014/main" xmlns="" id="{D020AD65-5473-489B-22AE-45FCA857C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490054" y="5505502"/>
              <a:ext cx="149803" cy="180532"/>
            </a:xfrm>
            <a:prstGeom prst="rect">
              <a:avLst/>
            </a:prstGeom>
          </p:spPr>
        </p:pic>
      </p:grpSp>
      <p:sp>
        <p:nvSpPr>
          <p:cNvPr id="75" name="슬라이드 번호 개체 틀 49">
            <a:extLst>
              <a:ext uri="{FF2B5EF4-FFF2-40B4-BE49-F238E27FC236}">
                <a16:creationId xmlns:a16="http://schemas.microsoft.com/office/drawing/2014/main" xmlns="" id="{F8E88E52-C36C-4604-A530-AFA287A95927}"/>
              </a:ext>
            </a:extLst>
          </p:cNvPr>
          <p:cNvSpPr txBox="1">
            <a:spLocks/>
          </p:cNvSpPr>
          <p:nvPr/>
        </p:nvSpPr>
        <p:spPr>
          <a:xfrm>
            <a:off x="4981575" y="6420603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36E06D-4535-466E-AD93-B0D8CEC15F24}" type="slidenum">
              <a:rPr kumimoji="1" lang="ko-KR" altLang="en-US" sz="1400" smtClean="0"/>
              <a:t>5</a:t>
            </a:fld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0610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xmlns="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smtClean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xmlns="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xmlns="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18" name="슬라이드 번호 개체 틀 49">
            <a:extLst>
              <a:ext uri="{FF2B5EF4-FFF2-40B4-BE49-F238E27FC236}">
                <a16:creationId xmlns:a16="http://schemas.microsoft.com/office/drawing/2014/main" xmlns="" id="{F8E88E52-C36C-4604-A530-AFA287A95927}"/>
              </a:ext>
            </a:extLst>
          </p:cNvPr>
          <p:cNvSpPr txBox="1">
            <a:spLocks/>
          </p:cNvSpPr>
          <p:nvPr/>
        </p:nvSpPr>
        <p:spPr>
          <a:xfrm>
            <a:off x="4981575" y="6420603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476DD71-3C72-45E8-9ABA-570BE89D91F4}" type="slidenum">
              <a:rPr kumimoji="1" lang="ko-KR" altLang="en-US" sz="1400" smtClean="0"/>
              <a:t>6</a:t>
            </a:fld>
            <a:endParaRPr kumimoji="1" lang="ko-KR" altLang="en-US" sz="1400" dirty="0"/>
          </a:p>
        </p:txBody>
      </p:sp>
      <p:pic>
        <p:nvPicPr>
          <p:cNvPr id="1026" name="Picture 2" descr="C:\Users\kwon\Desktop\제목 없음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1711107"/>
            <a:ext cx="73152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32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xmlns="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xmlns="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smtClean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xmlns="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xmlns="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18" name="슬라이드 번호 개체 틀 49">
            <a:extLst>
              <a:ext uri="{FF2B5EF4-FFF2-40B4-BE49-F238E27FC236}">
                <a16:creationId xmlns:a16="http://schemas.microsoft.com/office/drawing/2014/main" xmlns="" id="{F8E88E52-C36C-4604-A530-AFA287A95927}"/>
              </a:ext>
            </a:extLst>
          </p:cNvPr>
          <p:cNvSpPr txBox="1">
            <a:spLocks/>
          </p:cNvSpPr>
          <p:nvPr/>
        </p:nvSpPr>
        <p:spPr>
          <a:xfrm>
            <a:off x="4981575" y="6420603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476DD71-3C72-45E8-9ABA-570BE89D91F4}" type="slidenum">
              <a:rPr kumimoji="1" lang="ko-KR" altLang="en-US" sz="1400" smtClean="0"/>
              <a:t>7</a:t>
            </a:fld>
            <a:endParaRPr kumimoji="1" lang="ko-KR" altLang="en-US" sz="1400" dirty="0"/>
          </a:p>
        </p:txBody>
      </p:sp>
      <p:pic>
        <p:nvPicPr>
          <p:cNvPr id="2050" name="Picture 2" descr="C:\Users\kwon\Desktop\화면 캡처 2024-08-05 165706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788" y="1498149"/>
            <a:ext cx="7172424" cy="451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06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xmlns="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950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xmlns="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xmlns="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xmlns="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C1235350-DA32-4D3D-AF98-B200A140AAA8}"/>
              </a:ext>
            </a:extLst>
          </p:cNvPr>
          <p:cNvSpPr txBox="1"/>
          <p:nvPr/>
        </p:nvSpPr>
        <p:spPr>
          <a:xfrm>
            <a:off x="515938" y="2212707"/>
            <a:ext cx="89649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용량제한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팀별 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5-10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내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(100MB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이하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기능별 소개 음성 포함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별도 파일형태로 제출 가능</a:t>
            </a:r>
          </a:p>
        </p:txBody>
      </p:sp>
      <p:sp>
        <p:nvSpPr>
          <p:cNvPr id="56" name="슬라이드 번호 개체 틀 49">
            <a:extLst>
              <a:ext uri="{FF2B5EF4-FFF2-40B4-BE49-F238E27FC236}">
                <a16:creationId xmlns:a16="http://schemas.microsoft.com/office/drawing/2014/main" xmlns="" id="{F8E88E52-C36C-4604-A530-AFA287A95927}"/>
              </a:ext>
            </a:extLst>
          </p:cNvPr>
          <p:cNvSpPr txBox="1">
            <a:spLocks/>
          </p:cNvSpPr>
          <p:nvPr/>
        </p:nvSpPr>
        <p:spPr>
          <a:xfrm>
            <a:off x="4981575" y="6420603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25503FC-3604-48C2-AC36-1B7376621706}" type="slidenum">
              <a:rPr kumimoji="1" lang="ko-KR" altLang="en-US" sz="1400" smtClean="0"/>
              <a:t>8</a:t>
            </a:fld>
            <a:endParaRPr kumimoji="1" lang="ko-KR" altLang="en-US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851" y="1664804"/>
            <a:ext cx="9142298" cy="4538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044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xmlns="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950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xmlns="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xmlns="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xmlns="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C1235350-DA32-4D3D-AF98-B200A140AAA8}"/>
              </a:ext>
            </a:extLst>
          </p:cNvPr>
          <p:cNvSpPr txBox="1"/>
          <p:nvPr/>
        </p:nvSpPr>
        <p:spPr>
          <a:xfrm>
            <a:off x="515938" y="2212707"/>
            <a:ext cx="89649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용량제한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팀별 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5-10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내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(100MB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이하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기능별 소개 음성 포함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별도 파일형태로 제출 가능</a:t>
            </a:r>
          </a:p>
        </p:txBody>
      </p:sp>
      <p:sp>
        <p:nvSpPr>
          <p:cNvPr id="56" name="슬라이드 번호 개체 틀 49">
            <a:extLst>
              <a:ext uri="{FF2B5EF4-FFF2-40B4-BE49-F238E27FC236}">
                <a16:creationId xmlns:a16="http://schemas.microsoft.com/office/drawing/2014/main" xmlns="" id="{F8E88E52-C36C-4604-A530-AFA287A95927}"/>
              </a:ext>
            </a:extLst>
          </p:cNvPr>
          <p:cNvSpPr txBox="1">
            <a:spLocks/>
          </p:cNvSpPr>
          <p:nvPr/>
        </p:nvSpPr>
        <p:spPr>
          <a:xfrm>
            <a:off x="4981575" y="6420603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25503FC-3604-48C2-AC36-1B7376621706}" type="slidenum">
              <a:rPr kumimoji="1" lang="ko-KR" altLang="en-US" sz="1400" smtClean="0"/>
              <a:t>9</a:t>
            </a:fld>
            <a:endParaRPr kumimoji="1" lang="ko-KR" altLang="en-US" sz="1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452" y="1916832"/>
            <a:ext cx="4540250" cy="356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061" y="1544270"/>
            <a:ext cx="4248150" cy="164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084" y="3438500"/>
            <a:ext cx="4540250" cy="223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432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446</Words>
  <Application>Microsoft Office PowerPoint</Application>
  <PresentationFormat>사용자 지정</PresentationFormat>
  <Paragraphs>134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김준영</dc:creator>
  <cp:lastModifiedBy>kwon</cp:lastModifiedBy>
  <cp:revision>61</cp:revision>
  <dcterms:created xsi:type="dcterms:W3CDTF">2023-12-20T03:00:25Z</dcterms:created>
  <dcterms:modified xsi:type="dcterms:W3CDTF">2024-08-05T08:54:06Z</dcterms:modified>
</cp:coreProperties>
</file>