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304" r:id="rId4"/>
    <p:sldId id="310" r:id="rId5"/>
    <p:sldId id="331" r:id="rId6"/>
    <p:sldId id="346" r:id="rId7"/>
    <p:sldId id="285" r:id="rId8"/>
    <p:sldId id="286" r:id="rId9"/>
    <p:sldId id="287" r:id="rId10"/>
    <p:sldId id="334" r:id="rId11"/>
    <p:sldId id="347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44" r:id="rId22"/>
    <p:sldId id="337" r:id="rId23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AFC"/>
    <a:srgbClr val="FF0066"/>
    <a:srgbClr val="0000FF"/>
    <a:srgbClr val="1DB4FF"/>
    <a:srgbClr val="808080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8661" autoAdjust="0"/>
  </p:normalViewPr>
  <p:slideViewPr>
    <p:cSldViewPr>
      <p:cViewPr>
        <p:scale>
          <a:sx n="66" d="100"/>
          <a:sy n="66" d="100"/>
        </p:scale>
        <p:origin x="-48" y="-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F4407-DE83-455F-85DA-F89894FA28B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78FB-6EF0-4779-9985-1FF650F70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3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72E7-1F3B-4474-86CC-7F1AA993946F}" type="datetimeFigureOut">
              <a:rPr lang="ko-KR" altLang="en-US" smtClean="0"/>
              <a:pPr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096C-C8E9-4554-9AA8-13F50A35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403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93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" y="0"/>
              </a:cxn>
              <a:cxn ang="0">
                <a:pos x="1456" y="289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D5684498-B991-4F84-9242-FEE4D09C8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834B6-730D-4E20-8C98-829404707E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2AB0FE-0B66-40C8-A83F-5D60725AE1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7114D5-D895-4420-94ED-D420F5FD95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 dirty="0" smtClean="0"/>
              <a:t> / 17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1E3E4C-5C90-49B6-B4F2-A62AF9B3BA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080A83-51E2-4BBE-A298-DED78BA381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DD0D69-6C79-4FC3-8181-89D23F8D1A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B76431-1308-49D6-AC9E-E8429467E10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9D951-A974-4319-B550-50F34D1C32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24CD8-7D5E-4957-B8A3-99E80BCD2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19B78-8AA4-4B2A-A9C7-5D394A758E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" name="Image" r:id="rId15" imgW="6750000" imgH="1165000" progId="">
                  <p:embed/>
                </p:oleObj>
              </mc:Choice>
              <mc:Fallback>
                <p:oleObj name="Image" r:id="rId15" imgW="6750000" imgH="11650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/>
            <a:ahLst/>
            <a:cxnLst>
              <a:cxn ang="0">
                <a:pos x="0" y="657"/>
              </a:cxn>
              <a:cxn ang="0">
                <a:pos x="4134" y="657"/>
              </a:cxn>
              <a:cxn ang="0">
                <a:pos x="4134" y="0"/>
              </a:cxn>
              <a:cxn ang="0">
                <a:pos x="401" y="1"/>
              </a:cxn>
              <a:cxn ang="0">
                <a:pos x="0" y="657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ko-KR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19400" y="327025"/>
            <a:ext cx="6096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b="1" dirty="0" smtClean="0">
                <a:latin typeface="Vani" pitchFamily="34" charset="0"/>
                <a:ea typeface="HY견고딕" pitchFamily="18" charset="-127"/>
                <a:cs typeface="Vani" pitchFamily="34" charset="0"/>
              </a:rPr>
              <a:t>주제</a:t>
            </a:r>
            <a:r>
              <a:rPr lang="en-US" altLang="ko-KR" sz="3200" b="1" dirty="0" smtClean="0">
                <a:latin typeface="Vani" pitchFamily="34" charset="0"/>
                <a:ea typeface="HY견고딕" pitchFamily="18" charset="-127"/>
                <a:cs typeface="Vani" pitchFamily="34" charset="0"/>
              </a:rPr>
              <a:t>: </a:t>
            </a:r>
            <a:r>
              <a:rPr lang="ko-KR" altLang="en-US" sz="3200" b="1" dirty="0" smtClean="0">
                <a:latin typeface="Vani" pitchFamily="34" charset="0"/>
                <a:ea typeface="HY견고딕" pitchFamily="18" charset="-127"/>
                <a:cs typeface="Vani" pitchFamily="34" charset="0"/>
              </a:rPr>
              <a:t>카페 구매 프로그램</a:t>
            </a:r>
            <a:endParaRPr lang="en-US" altLang="ko-KR" sz="3200" b="1" dirty="0">
              <a:latin typeface="Vani" pitchFamily="34" charset="0"/>
              <a:ea typeface="HY견고딕" pitchFamily="18" charset="-127"/>
              <a:cs typeface="Van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400" b="1" spc="-15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580112" y="3501008"/>
            <a:ext cx="3456384" cy="32403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 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2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1833023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권율</a:t>
            </a:r>
            <a:endParaRPr lang="en-US" altLang="ko-KR" sz="2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2333035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박세인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2227002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김지민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C#    </a:t>
            </a:r>
          </a:p>
          <a:p>
            <a:r>
              <a:rPr lang="ko-KR" altLang="en-US" sz="2800" b="1" i="1" dirty="0" smtClean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과제 프로젝트</a:t>
            </a:r>
            <a:endParaRPr lang="ko-KR" altLang="en-US" sz="2800" b="1" i="1" dirty="0">
              <a:solidFill>
                <a:schemeClr val="bg1"/>
              </a:solidFill>
              <a:latin typeface="Vani" pitchFamily="34" charset="0"/>
              <a:cs typeface="Van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kwon\Desktop\24년도 2학기\팀프로젝트\시연이미지\1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8" y="2132856"/>
            <a:ext cx="375920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won\Desktop\24년도 2학기\팀프로젝트\시연이미지\2회원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27" y="2060848"/>
            <a:ext cx="3471736" cy="277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kwon\Desktop\24년도 2학기\팀프로젝트\시연이미지\3로그인시 메인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43" y="1628800"/>
            <a:ext cx="636970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78855" cy="260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C:\Users\kwon\Desktop\24년도 2학기\팀프로젝트\시연이미지\6장바구니에 담은 정보 표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5" y="4293096"/>
            <a:ext cx="644525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C:\Users\kwon\Desktop\24년도 2학기\팀프로젝트\시연이미지\7결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37787"/>
            <a:ext cx="78867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C:\Users\kwon\Desktop\24년도 2학기\팀프로젝트\시연이미지\8구매내역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333" y="1412776"/>
            <a:ext cx="6705593" cy="500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 descr="C:\Users\kwon\Desktop\24년도 2학기\팀프로젝트\시연이미지\9구매내역 조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4" y="2452246"/>
            <a:ext cx="3960440" cy="22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won\Desktop\24년도 2학기\팀프로젝트\시연이미지\10 구매상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04" y="1916832"/>
            <a:ext cx="4292351" cy="374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 descr="C:\Users\kwon\Desktop\24년도 2학기\팀프로젝트\시연이미지\11스탬프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378700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 descr="C:\Users\kwon\Desktop\24년도 2학기\팀프로젝트\시연이미지\12회원수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6758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 descr="C:\Users\kwon\Desktop\24년도 2학기\팀프로젝트\시연이미지\13관리자 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6929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 descr="C:\Users\kwon\Desktop\24년도 2학기\팀프로젝트\시연이미지\14상품추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71227"/>
            <a:ext cx="211647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kwon\Desktop\24년도 2학기\팀프로젝트\시연이미지\15상품수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80328"/>
            <a:ext cx="2160241" cy="220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kwon\Desktop\24년도 2학기\팀프로젝트\시연이미지\16상품삭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14" y="3775595"/>
            <a:ext cx="5027066" cy="282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547532" y="36450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476300" y="306896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284512" y="249289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921086" y="191824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기능도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043608" y="13407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726108" y="1429668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616286" y="2024606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1979712" y="2569096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139750" y="317056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249082" y="3694237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70386" y="42210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152886" y="4309988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4" name="AutoShape 51"/>
          <p:cNvSpPr>
            <a:spLocks noChangeArrowheads="1"/>
          </p:cNvSpPr>
          <p:nvPr/>
        </p:nvSpPr>
        <p:spPr bwMode="gray">
          <a:xfrm>
            <a:off x="2177955" y="478387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주요 기능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Group 60"/>
          <p:cNvGrpSpPr>
            <a:grpSpLocks/>
          </p:cNvGrpSpPr>
          <p:nvPr/>
        </p:nvGrpSpPr>
        <p:grpSpPr bwMode="auto">
          <a:xfrm>
            <a:off x="1873155" y="4890240"/>
            <a:ext cx="381000" cy="381000"/>
            <a:chOff x="2078" y="1680"/>
            <a:chExt cx="1615" cy="1615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2" name="AutoShape 50"/>
          <p:cNvSpPr>
            <a:spLocks noChangeArrowheads="1"/>
          </p:cNvSpPr>
          <p:nvPr/>
        </p:nvSpPr>
        <p:spPr bwMode="gray">
          <a:xfrm>
            <a:off x="1835696" y="53551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Group 67"/>
          <p:cNvGrpSpPr>
            <a:grpSpLocks/>
          </p:cNvGrpSpPr>
          <p:nvPr/>
        </p:nvGrpSpPr>
        <p:grpSpPr bwMode="auto">
          <a:xfrm>
            <a:off x="1530896" y="5431310"/>
            <a:ext cx="381000" cy="381000"/>
            <a:chOff x="2078" y="1680"/>
            <a:chExt cx="1615" cy="1615"/>
          </a:xfrm>
        </p:grpSpPr>
        <p:sp>
          <p:nvSpPr>
            <p:cNvPr id="64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0" name="AutoShape 49"/>
          <p:cNvSpPr>
            <a:spLocks noChangeArrowheads="1"/>
          </p:cNvSpPr>
          <p:nvPr/>
        </p:nvSpPr>
        <p:spPr bwMode="gray">
          <a:xfrm>
            <a:off x="1020118" y="59306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보완 사항 및 개발 후기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Group 74"/>
          <p:cNvGrpSpPr>
            <a:grpSpLocks/>
          </p:cNvGrpSpPr>
          <p:nvPr/>
        </p:nvGrpSpPr>
        <p:grpSpPr bwMode="auto">
          <a:xfrm>
            <a:off x="683568" y="6032218"/>
            <a:ext cx="381000" cy="381000"/>
            <a:chOff x="2078" y="1680"/>
            <a:chExt cx="1615" cy="1615"/>
          </a:xfrm>
        </p:grpSpPr>
        <p:sp>
          <p:nvSpPr>
            <p:cNvPr id="7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 descr="C:\Users\kwon\Desktop\24년도 2학기\팀프로젝트\시연이미지\17단축메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08618"/>
            <a:ext cx="60198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 연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6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67544" y="4509120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설계 및 기획을 탄탄하게 하여 구현 단계에서 계획에 차질을 주어서는 안됨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사용자 친화적으로 만들어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퀄리티를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높였으면 하는 아쉬움이 남음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보완 사항 및 개발 후기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Char char="•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FontTx/>
              <a:buChar char="••"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blackWhite">
          <a:xfrm>
            <a:off x="547073" y="4008487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후기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56327" y="2107625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상품들의 재고 관리 기능 추가 필요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전체적인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사용자 친화적으로 개선이 필요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관리자에서 매출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판매량 조회 등 기능 확장 필요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blackWhite">
          <a:xfrm>
            <a:off x="548189" y="1556792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보완 사항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539552" y="2060848"/>
            <a:ext cx="8136904" cy="1512168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7920880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b="1" spc="200" dirty="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카페의 상품들을 </a:t>
            </a:r>
            <a:r>
              <a:rPr lang="ko-KR" altLang="en-US" b="1" spc="200" dirty="0" err="1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회원별로</a:t>
            </a:r>
            <a:r>
              <a:rPr lang="ko-KR" altLang="en-US" b="1" spc="200" dirty="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 로그인하여 주문하고 주문정보와</a:t>
            </a:r>
            <a:endParaRPr lang="en-US" altLang="ko-KR" b="1" spc="200" dirty="0" smtClean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ko-KR" altLang="en-US" b="1" spc="200" dirty="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   스탬프</a:t>
            </a:r>
            <a:r>
              <a:rPr lang="en-US" altLang="ko-KR" b="1" spc="200" dirty="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spc="200" dirty="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내역 등을 볼 수 있는 프로그램</a:t>
            </a:r>
            <a:r>
              <a:rPr lang="ko-KR" altLang="en-US" b="1" spc="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spc="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blackWhite">
          <a:xfrm>
            <a:off x="683568" y="1556792"/>
            <a:ext cx="302433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endParaRPr lang="en-US" altLang="ko-KR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25182" y="4156509"/>
            <a:ext cx="8280920" cy="230558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51" y="4435137"/>
            <a:ext cx="8134355" cy="21021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2890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445036" y="3643697"/>
            <a:ext cx="2711452" cy="79144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목표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925" y="4687380"/>
            <a:ext cx="8061073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누구든 간단하게 회원가입 하여 상품을 구매하고 할인혜택을 받으며 주문정보들을 조회 할 수 있도록 기능을 제공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관리자는 상품들을 언제든 관리 할 수 있도록 기능 제공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84086" y="1861642"/>
            <a:ext cx="8136904" cy="1567358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110" y="2151748"/>
            <a:ext cx="7992888" cy="95422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4668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467544" y="1357586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동기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060154"/>
            <a:ext cx="792088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일반회원</a:t>
            </a: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가 카페의 상품을 구매 전에 구매목록을 따로 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보관하여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200" dirty="0" err="1" smtClean="0">
                <a:latin typeface="맑은 고딕" pitchFamily="50" charset="-127"/>
                <a:ea typeface="맑은 고딕" pitchFamily="50" charset="-127"/>
              </a:rPr>
              <a:t>원할때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 한번에 구매할 수 있고 </a:t>
            </a:r>
            <a:r>
              <a:rPr lang="ko-KR" altLang="en-US" sz="1600" b="1" spc="200" dirty="0" err="1" smtClean="0">
                <a:latin typeface="맑은 고딕" pitchFamily="50" charset="-127"/>
                <a:ea typeface="맑은 고딕" pitchFamily="50" charset="-127"/>
              </a:rPr>
              <a:t>구매시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 할인 혜택을 주기 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위하여 개발하게 됨</a:t>
            </a: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 defTabSz="1466850" latinLnBrk="1">
              <a:spcAft>
                <a:spcPct val="15000"/>
              </a:spcAft>
            </a:pP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기능도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6354024" descr="EMB000042e05a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" y="1340768"/>
            <a:ext cx="906531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67544" y="2420888"/>
            <a:ext cx="8136000" cy="2952328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상품을 카테고리 별로 검색 하여 편의성 제공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장바구니 기능을 통해 상품 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편의성 증대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 err="1" smtClean="0">
                <a:latin typeface="맑은 고딕" pitchFamily="50" charset="-127"/>
                <a:ea typeface="맑은 고딕" pitchFamily="50" charset="-127"/>
              </a:rPr>
              <a:t>결제시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 스탬프로 할인 혜택 제공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주문정보를 </a:t>
            </a:r>
            <a:r>
              <a:rPr lang="ko-KR" altLang="en-US" sz="1600" b="1" spc="200" dirty="0" err="1" smtClean="0">
                <a:latin typeface="맑은 고딕" pitchFamily="50" charset="-127"/>
                <a:ea typeface="맑은 고딕" pitchFamily="50" charset="-127"/>
              </a:rPr>
              <a:t>날짜별로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 검색하여 원하는 내역을 조회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스탬프의 적립</a:t>
            </a: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소모 내역과 보유 개수를 한눈에 보여줌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관리자는 상품을 추가</a:t>
            </a: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600" b="1" spc="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200" dirty="0" smtClean="0">
                <a:latin typeface="맑은 고딕" pitchFamily="50" charset="-127"/>
                <a:ea typeface="맑은 고딕" pitchFamily="50" charset="-127"/>
              </a:rPr>
              <a:t>삭제 하는 기능 제공</a:t>
            </a: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1600" b="1" spc="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35028" y="2033876"/>
            <a:ext cx="2928860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시스템 요구 분석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67544" y="3140968"/>
            <a:ext cx="4464496" cy="1800200"/>
            <a:chOff x="467544" y="1556792"/>
            <a:chExt cx="4464496" cy="1512168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sz="1500" dirty="0" smtClean="0"/>
                <a:t>•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Visual Studio 2022</a:t>
              </a:r>
            </a:p>
            <a:p>
              <a:pPr lvl="1"/>
              <a:r>
                <a:rPr lang="en-US" altLang="ko-KR" sz="1500" dirty="0" smtClean="0"/>
                <a:t>•</a:t>
              </a:r>
              <a:r>
                <a:rPr lang="ko-KR" altLang="en-US" sz="1500" dirty="0" smtClean="0"/>
                <a:t> </a:t>
              </a:r>
              <a:r>
                <a:rPr lang="en-US" altLang="ko-KR" sz="1500" dirty="0" err="1" smtClean="0"/>
                <a:t>Github</a:t>
              </a:r>
              <a:endParaRPr lang="en-US" altLang="ko-KR" sz="1500" dirty="0" smtClean="0"/>
            </a:p>
            <a:p>
              <a:pPr lvl="1"/>
              <a:r>
                <a:rPr lang="en-US" altLang="ko-KR" sz="1500" dirty="0" smtClean="0"/>
                <a:t>• Oracle</a:t>
              </a:r>
            </a:p>
            <a:p>
              <a:pPr lvl="1"/>
              <a:r>
                <a:rPr lang="en-US" altLang="ko-KR" sz="1600" dirty="0" smtClean="0"/>
                <a:t>• </a:t>
              </a:r>
              <a:r>
                <a:rPr lang="en-US" altLang="ko-KR" sz="1600" dirty="0" err="1" smtClean="0"/>
                <a:t>.Net</a:t>
              </a:r>
              <a:r>
                <a:rPr lang="en-US" altLang="ko-KR" sz="1600" dirty="0" smtClean="0"/>
                <a:t> Framework</a:t>
              </a:r>
              <a:endParaRPr lang="ko-KR" altLang="en-US" sz="1500" dirty="0"/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604867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개발도구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58003" y="5151449"/>
            <a:ext cx="4464496" cy="1180703"/>
            <a:chOff x="467544" y="1528217"/>
            <a:chExt cx="4464496" cy="1540743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dirty="0" smtClean="0"/>
                <a:t>• C#</a:t>
              </a:r>
              <a:endParaRPr lang="en-US" altLang="ko-KR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blackWhite">
            <a:xfrm>
              <a:off x="539552" y="1528217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개발언어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67544" y="1484784"/>
            <a:ext cx="4464496" cy="1512168"/>
            <a:chOff x="467544" y="1556792"/>
            <a:chExt cx="4464496" cy="1512168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dirty="0" smtClean="0"/>
                <a:t>•</a:t>
              </a:r>
              <a:r>
                <a:rPr lang="ko-KR" altLang="en-US" dirty="0" smtClean="0"/>
                <a:t> </a:t>
              </a: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Windows 11</a:t>
              </a: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운영체제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65648"/>
            <a:ext cx="2088232" cy="42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27878"/>
            <a:ext cx="504056" cy="50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05792"/>
            <a:ext cx="1571377" cy="51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55" y="4329083"/>
            <a:ext cx="612465" cy="58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05" y="4329083"/>
            <a:ext cx="619307" cy="58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43" y="5634469"/>
            <a:ext cx="674886" cy="66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83104" y="1685427"/>
            <a:ext cx="2232248" cy="1512168"/>
            <a:chOff x="257240" y="1556792"/>
            <a:chExt cx="2232248" cy="1512168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257240" y="2060848"/>
              <a:ext cx="2232248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1656184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권율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27120" y="250887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및 개발 총괄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80300" y="3717032"/>
            <a:ext cx="2232248" cy="1512168"/>
            <a:chOff x="257240" y="1556792"/>
            <a:chExt cx="2232248" cy="1512168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57240" y="2060848"/>
              <a:ext cx="2232248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1656184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박세인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24316" y="45404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및 개발 지원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715352" y="3704093"/>
            <a:ext cx="2232248" cy="1512168"/>
            <a:chOff x="257240" y="1556792"/>
            <a:chExt cx="2232248" cy="1512168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257240" y="2060848"/>
              <a:ext cx="2232248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1656184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김지민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59368" y="452753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설계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74261"/>
              </p:ext>
            </p:extLst>
          </p:nvPr>
        </p:nvGraphicFramePr>
        <p:xfrm>
          <a:off x="395536" y="1916832"/>
          <a:ext cx="8064896" cy="310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080"/>
                <a:gridCol w="998240"/>
                <a:gridCol w="622280"/>
                <a:gridCol w="457840"/>
                <a:gridCol w="576064"/>
                <a:gridCol w="576064"/>
                <a:gridCol w="576064"/>
                <a:gridCol w="648072"/>
                <a:gridCol w="648072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12/13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기초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0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2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및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 bwMode="auto">
          <a:xfrm>
            <a:off x="2505559" y="2310332"/>
            <a:ext cx="1296144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77095" y="2703153"/>
            <a:ext cx="866913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644008" y="3087938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436096" y="3478807"/>
            <a:ext cx="216024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451716" y="3982142"/>
            <a:ext cx="2144619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6660232" y="4509120"/>
            <a:ext cx="1656184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7047D7"/>
        </a:hlink>
        <a:folHlink>
          <a:srgbClr val="185A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[2차발표]2조-신인재,_장지혜</Template>
  <TotalTime>6251</TotalTime>
  <Words>323</Words>
  <Application>Microsoft Office PowerPoint</Application>
  <PresentationFormat>화면 슬라이드 쇼(4:3)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cdb2004c042l</vt:lpstr>
      <vt:lpstr>Image</vt:lpstr>
      <vt:lpstr>주제: 카페 구매 프로그램</vt:lpstr>
      <vt:lpstr>목차</vt:lpstr>
      <vt:lpstr>프로젝트 개요 (1/2)</vt:lpstr>
      <vt:lpstr>프로젝트 개요 (2/2)</vt:lpstr>
      <vt:lpstr>시스템 기능도</vt:lpstr>
      <vt:lpstr>시스템 요구분석</vt:lpstr>
      <vt:lpstr>개발 환경</vt:lpstr>
      <vt:lpstr>역할 분담</vt:lpstr>
      <vt:lpstr>개발 일정</vt:lpstr>
      <vt:lpstr>시스템 주요 기능</vt:lpstr>
      <vt:lpstr>시스템 주요 기능</vt:lpstr>
      <vt:lpstr>시스템 주요 기능</vt:lpstr>
      <vt:lpstr>시스템 주요 기능</vt:lpstr>
      <vt:lpstr>시스템 주요 기능</vt:lpstr>
      <vt:lpstr>시스템 주요 기능</vt:lpstr>
      <vt:lpstr>시스템 주요 기능</vt:lpstr>
      <vt:lpstr>시스템 주요 기능</vt:lpstr>
      <vt:lpstr>시스템 주요 기능</vt:lpstr>
      <vt:lpstr>시스템 주요 기능</vt:lpstr>
      <vt:lpstr>시스템 주요 기능</vt:lpstr>
      <vt:lpstr>시 연</vt:lpstr>
      <vt:lpstr>보완 사항 및 개발 후기</vt:lpstr>
    </vt:vector>
  </TitlesOfParts>
  <Company>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DESKTOP</dc:creator>
  <cp:lastModifiedBy>kwon</cp:lastModifiedBy>
  <cp:revision>977</cp:revision>
  <cp:lastPrinted>2018-06-01T07:06:01Z</cp:lastPrinted>
  <dcterms:created xsi:type="dcterms:W3CDTF">2009-05-26T07:01:49Z</dcterms:created>
  <dcterms:modified xsi:type="dcterms:W3CDTF">2024-12-12T14:21:59Z</dcterms:modified>
</cp:coreProperties>
</file>