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 autoAdjust="0"/>
    <p:restoredTop sz="78783" autoAdjust="0"/>
  </p:normalViewPr>
  <p:slideViewPr>
    <p:cSldViewPr snapToGrid="0">
      <p:cViewPr varScale="1">
        <p:scale>
          <a:sx n="48" d="100"/>
          <a:sy n="48" d="100"/>
        </p:scale>
        <p:origin x="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B1FB-EC2F-45BE-94B2-F967D483721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91D7-36FE-48D7-ACCD-2A4150B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2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이날 작성한  </a:t>
            </a:r>
            <a:r>
              <a:rPr lang="ko-KR" altLang="en-US" dirty="0" err="1"/>
              <a:t>작성한</a:t>
            </a:r>
            <a:r>
              <a:rPr lang="ko-KR" altLang="en-US" dirty="0"/>
              <a:t> 포스트의 수 </a:t>
            </a:r>
            <a:r>
              <a:rPr lang="en-US" altLang="ko-KR" dirty="0"/>
              <a:t>-&gt;DB</a:t>
            </a:r>
            <a:endParaRPr lang="ko-KR" altLang="en-US" dirty="0"/>
          </a:p>
          <a:p>
            <a:r>
              <a:rPr lang="ko-KR" altLang="en-US" dirty="0"/>
              <a:t>하루에 작성할 </a:t>
            </a:r>
            <a:r>
              <a:rPr lang="ko-KR" altLang="en-US" dirty="0" err="1"/>
              <a:t>수있는</a:t>
            </a:r>
            <a:r>
              <a:rPr lang="ko-KR" altLang="en-US" dirty="0"/>
              <a:t> 최대 포스트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Proto type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없음 </a:t>
            </a:r>
            <a:endParaRPr lang="en-US" altLang="ko-KR" dirty="0"/>
          </a:p>
          <a:p>
            <a:r>
              <a:rPr lang="ko-KR" altLang="en-US" dirty="0"/>
              <a:t>기준 날짜는 항상 오늘 기준</a:t>
            </a:r>
            <a:endParaRPr lang="en-US" altLang="ko-KR" dirty="0"/>
          </a:p>
          <a:p>
            <a:r>
              <a:rPr lang="ko-KR" altLang="en-US" dirty="0"/>
              <a:t>최대한 확장성 있게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 2 </a:t>
            </a:r>
            <a:r>
              <a:rPr lang="ko-KR" altLang="en-US" dirty="0"/>
              <a:t>부터는 </a:t>
            </a:r>
            <a:r>
              <a:rPr lang="en-US" altLang="ko-KR" dirty="0"/>
              <a:t>DB </a:t>
            </a:r>
            <a:r>
              <a:rPr lang="ko-KR" altLang="en-US" dirty="0"/>
              <a:t>생각 해서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B91D7-36FE-48D7-ACCD-2A4150B37D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예제로 어느정도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ko-KR" altLang="en-US" dirty="0" err="1"/>
              <a:t>이식중</a:t>
            </a:r>
            <a:endParaRPr lang="en-US" altLang="ko-KR" dirty="0"/>
          </a:p>
          <a:p>
            <a:r>
              <a:rPr lang="ko-KR" altLang="en-US" dirty="0"/>
              <a:t>전역변수 사용시 에러 남 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B91D7-36FE-48D7-ACCD-2A4150B37D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2EFC-B118-46CC-A84F-E27815E7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FFC89-DC64-41EF-AA5F-DE598D191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35D67-B3A2-4DDE-AAFC-35EA32AE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9A0BF-B34D-407E-9B7D-0834BCA4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6B2DA-3F9B-4272-9870-024A8417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85F58-892F-4BAB-9587-88A6ABC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45FB0-EDA6-445A-9130-3608D62B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6F652-0981-4EF0-AE37-D27D7848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211D0-B0C9-4967-B3FA-D24C569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D98B8-941C-47A6-86D0-EB3D9A9F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8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5326D-D4F3-450E-99F4-A18850B56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E612E-CADD-46FB-A4C7-2C4FF8AE6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716EB-DBA4-48D2-B4ED-CF8AB2AF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5EDE0-885F-4DA7-8DC4-FA5FC967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2945E-668F-46D6-BD75-5A26C2DA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5C62-0041-46E3-8744-BB51ABE3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44B37-7274-4388-B3FA-1F527438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E9106-98AF-4558-AAEE-AE58C762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FF0E2-1ED2-4F7A-A209-D33B8B1A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3ECC7-755E-4F19-B2F8-D1B0E833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E765B-DE3A-4C1C-8C03-2BFDC72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76DCA-AFA7-4FDB-BE4F-8274C7D2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B3291-5663-4C2B-A21C-2FE260A8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59208-ABE5-44E1-B85E-497124C6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3ADD5-C0DE-4384-A5A0-8A317E3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3FD7-AD1D-46C3-A600-B7FC2DB0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2BAE-7A95-4AD0-AFF9-1DE359891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937D8-58CE-4C72-952D-BA035BF5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901AB-CB6C-42BE-ABAA-7701346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A0AB9-5131-4746-9A29-9330DB91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24536-BAC3-4383-8C8F-3A7C970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500D-236A-4131-A8D8-983FE28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50844-4E56-437E-9B91-42A42C9B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84E9D-C36D-43C6-8A0F-16FECF4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FE43C-B65F-4856-BEAA-A3BBA8178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EC4E8-6FB9-4FD0-BF93-1B3B8405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2C9E9-64EB-4C1A-BF46-C4264BAC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8EE36F-4F9F-4109-8071-79D6B57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83C86-26E1-4FEB-ABA0-7E13DD63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4192-DB8F-4C11-9EE2-83A75D8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C60E0-4F21-49EE-A8A1-758F5F2E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B6AA8-72E6-444D-9A5E-A014786F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E7E76-E96E-42D0-9C05-152A26C4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ED1855-3A5A-4747-A730-30A11DBC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B16BB9-EAAE-4D24-B536-8E1AA69B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44874-C76D-4F44-A43C-C37FFC40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9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36EF2-943F-4C0B-8899-B54D58EA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B36D5-BAFA-486B-A604-97A3E5FE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30B1-EFA6-49C0-A904-E92C00140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95474-9400-4244-8D1F-1D446FEF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F1B0A-BDC3-4B04-A612-3354666E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D38EE-0981-4F1F-815E-0CB90D94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6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9DA4C-4A17-4515-91AB-E0ACBEA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0E463-E3B7-4C1E-A5C0-1F16E4D01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519E8-3499-45E8-9B98-70845614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588AF-70BD-4459-BB57-18C9CBA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50C8C-3F8E-4764-A783-4C3E15D7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04E77-274A-403C-BC71-48BF2450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196F7-3489-4A9F-91AF-BBB792BE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48928-FC68-426F-AAD5-159181C2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DD09E-FBC0-4D86-A688-EF4CB1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1CC9-FE0F-4C9E-94AE-CFF5D92F640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92B99-2923-4AA9-9D30-2552AEF5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1CC05-7798-43CB-A9D1-FB77CDBA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B680-4B83-4925-BB35-146DBAC91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7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7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57EFD-5BB0-4DDE-A82F-426A2CA777E9}"/>
              </a:ext>
            </a:extLst>
          </p:cNvPr>
          <p:cNvSpPr txBox="1"/>
          <p:nvPr/>
        </p:nvSpPr>
        <p:spPr>
          <a:xfrm>
            <a:off x="4443210" y="412124"/>
            <a:ext cx="394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6B2FE2-0E27-4E00-A207-B9E92F6A2387}"/>
              </a:ext>
            </a:extLst>
          </p:cNvPr>
          <p:cNvSpPr/>
          <p:nvPr/>
        </p:nvSpPr>
        <p:spPr>
          <a:xfrm>
            <a:off x="1291390" y="2133601"/>
            <a:ext cx="2149189" cy="1644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크롤링</a:t>
            </a:r>
            <a:r>
              <a:rPr lang="ko-KR" altLang="en-US" dirty="0"/>
              <a:t> 시작</a:t>
            </a:r>
            <a:endParaRPr lang="en-US" altLang="ko-KR" dirty="0"/>
          </a:p>
          <a:p>
            <a:pPr algn="ctr"/>
            <a:r>
              <a:rPr lang="ko-KR" altLang="en-US" dirty="0"/>
              <a:t>카테고리 목록만 </a:t>
            </a:r>
            <a:r>
              <a:rPr lang="ko-KR" altLang="en-US" dirty="0" err="1"/>
              <a:t>크롤링</a:t>
            </a:r>
            <a:r>
              <a:rPr lang="ko-KR" altLang="en-US" dirty="0"/>
              <a:t> 가져옴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2A533F-CE74-442C-A9F4-EC00810C996F}"/>
              </a:ext>
            </a:extLst>
          </p:cNvPr>
          <p:cNvSpPr/>
          <p:nvPr/>
        </p:nvSpPr>
        <p:spPr>
          <a:xfrm>
            <a:off x="4459705" y="2133599"/>
            <a:ext cx="2149189" cy="1644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비번 </a:t>
            </a:r>
            <a:r>
              <a:rPr lang="ko-KR" altLang="en-US" dirty="0" err="1"/>
              <a:t>글갯수</a:t>
            </a:r>
            <a:r>
              <a:rPr lang="ko-KR" altLang="en-US" dirty="0"/>
              <a:t> 등을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DEB402-040D-49E1-8038-CC4782C0D93F}"/>
              </a:ext>
            </a:extLst>
          </p:cNvPr>
          <p:cNvSpPr/>
          <p:nvPr/>
        </p:nvSpPr>
        <p:spPr>
          <a:xfrm>
            <a:off x="7628021" y="2133599"/>
            <a:ext cx="2149189" cy="1644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셀레늄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포스팅 시작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FBB446-8B8F-4D4C-8CFF-01A12238096F}"/>
              </a:ext>
            </a:extLst>
          </p:cNvPr>
          <p:cNvSpPr/>
          <p:nvPr/>
        </p:nvSpPr>
        <p:spPr>
          <a:xfrm>
            <a:off x="3705726" y="2703095"/>
            <a:ext cx="529390" cy="4331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D23C3C-B948-453A-978D-34AC2CB54FA1}"/>
              </a:ext>
            </a:extLst>
          </p:cNvPr>
          <p:cNvSpPr/>
          <p:nvPr/>
        </p:nvSpPr>
        <p:spPr>
          <a:xfrm>
            <a:off x="6853762" y="2703095"/>
            <a:ext cx="529390" cy="4331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1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AC7B0B-FA85-4F8B-AD87-936540AA5215}"/>
              </a:ext>
            </a:extLst>
          </p:cNvPr>
          <p:cNvSpPr/>
          <p:nvPr/>
        </p:nvSpPr>
        <p:spPr>
          <a:xfrm>
            <a:off x="2266682" y="1339403"/>
            <a:ext cx="7675808" cy="48038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93B0EC-A9F5-4EDB-8671-63CD539DE45C}"/>
              </a:ext>
            </a:extLst>
          </p:cNvPr>
          <p:cNvSpPr/>
          <p:nvPr/>
        </p:nvSpPr>
        <p:spPr>
          <a:xfrm>
            <a:off x="6619741" y="1964026"/>
            <a:ext cx="2859110" cy="51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네이버아이디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62C39-B4CE-49DE-9BB6-A65DF8054A31}"/>
              </a:ext>
            </a:extLst>
          </p:cNvPr>
          <p:cNvSpPr/>
          <p:nvPr/>
        </p:nvSpPr>
        <p:spPr>
          <a:xfrm>
            <a:off x="6619741" y="2643493"/>
            <a:ext cx="2859110" cy="51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71BA9-2217-4847-A9DA-3C4B112C854B}"/>
              </a:ext>
            </a:extLst>
          </p:cNvPr>
          <p:cNvSpPr/>
          <p:nvPr/>
        </p:nvSpPr>
        <p:spPr>
          <a:xfrm>
            <a:off x="2853744" y="1964025"/>
            <a:ext cx="2859110" cy="15132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 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144A2E-C8E8-412C-BEFB-2CC48D75BE2B}"/>
              </a:ext>
            </a:extLst>
          </p:cNvPr>
          <p:cNvSpPr/>
          <p:nvPr/>
        </p:nvSpPr>
        <p:spPr>
          <a:xfrm>
            <a:off x="2853744" y="5161203"/>
            <a:ext cx="2859110" cy="5151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기준날짜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5AA44C-DA27-422C-995A-B678986F064B}"/>
              </a:ext>
            </a:extLst>
          </p:cNvPr>
          <p:cNvSpPr/>
          <p:nvPr/>
        </p:nvSpPr>
        <p:spPr>
          <a:xfrm>
            <a:off x="6619741" y="5161202"/>
            <a:ext cx="2859110" cy="5151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포스팅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EF956-C117-42A9-8DC7-89FF6A4BC4CB}"/>
              </a:ext>
            </a:extLst>
          </p:cNvPr>
          <p:cNvSpPr/>
          <p:nvPr/>
        </p:nvSpPr>
        <p:spPr>
          <a:xfrm>
            <a:off x="6619741" y="3583516"/>
            <a:ext cx="2859110" cy="51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글머리입력 </a:t>
            </a:r>
            <a:r>
              <a:rPr lang="en-US" altLang="ko-KR" sz="1600" dirty="0"/>
              <a:t>ex[</a:t>
            </a:r>
            <a:r>
              <a:rPr lang="ko-KR" altLang="en-US" sz="1600" dirty="0"/>
              <a:t>영진전문대학컴퓨터 정보계열 일본취업반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1F74A-3B7C-4E7F-9FA0-AD5356147608}"/>
              </a:ext>
            </a:extLst>
          </p:cNvPr>
          <p:cNvSpPr txBox="1"/>
          <p:nvPr/>
        </p:nvSpPr>
        <p:spPr>
          <a:xfrm>
            <a:off x="4443210" y="412124"/>
            <a:ext cx="394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메인 화면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E3B8F-634D-446D-8C3E-5C390F881DB6}"/>
              </a:ext>
            </a:extLst>
          </p:cNvPr>
          <p:cNvSpPr/>
          <p:nvPr/>
        </p:nvSpPr>
        <p:spPr>
          <a:xfrm>
            <a:off x="2853744" y="3562614"/>
            <a:ext cx="2859110" cy="15132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 카테고리 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B0D7CE-2B94-46FC-A0E4-94771657CBE6}"/>
              </a:ext>
            </a:extLst>
          </p:cNvPr>
          <p:cNvSpPr/>
          <p:nvPr/>
        </p:nvSpPr>
        <p:spPr>
          <a:xfrm>
            <a:off x="10041228" y="2463082"/>
            <a:ext cx="1991932" cy="5151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870C61-7998-4C1F-B891-E4EE99EA0C35}"/>
              </a:ext>
            </a:extLst>
          </p:cNvPr>
          <p:cNvSpPr/>
          <p:nvPr/>
        </p:nvSpPr>
        <p:spPr>
          <a:xfrm>
            <a:off x="10041228" y="1706448"/>
            <a:ext cx="1954972" cy="51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입력칸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5CCC8A-71AB-4681-A3EC-83F5E23E5A7F}"/>
              </a:ext>
            </a:extLst>
          </p:cNvPr>
          <p:cNvSpPr/>
          <p:nvPr/>
        </p:nvSpPr>
        <p:spPr>
          <a:xfrm>
            <a:off x="10041229" y="3060110"/>
            <a:ext cx="1954972" cy="1046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48E41F-9BA7-48F7-98DC-4480CDF7279A}"/>
              </a:ext>
            </a:extLst>
          </p:cNvPr>
          <p:cNvSpPr/>
          <p:nvPr/>
        </p:nvSpPr>
        <p:spPr>
          <a:xfrm>
            <a:off x="6619741" y="4393261"/>
            <a:ext cx="2859110" cy="515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포스트갯수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1C0A3C-0B5B-46B9-B86C-C10C860E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752475"/>
            <a:ext cx="8782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4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1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88</Words>
  <Application>Microsoft Office PowerPoint</Application>
  <PresentationFormat>와이드스크린</PresentationFormat>
  <Paragraphs>31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4</cp:revision>
  <dcterms:created xsi:type="dcterms:W3CDTF">2017-09-12T10:14:55Z</dcterms:created>
  <dcterms:modified xsi:type="dcterms:W3CDTF">2017-09-13T08:17:29Z</dcterms:modified>
</cp:coreProperties>
</file>