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558E3-BAF9-4D63-95D0-467D61DC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282A70-236D-4BE8-96B1-09C55F5BA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0846B-B6DB-43B5-B39F-AE9EBC81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8059F-E4B9-4D0D-B20F-D7EA78B8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8BDC4-2AD2-4605-8D24-4E03BD4A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24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A9527-B798-49D6-AB53-574F457C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6E5F1-6798-4FA7-B9AB-739D30A3C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988DF-40BC-42CB-8934-F50514FF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7BE0A-F5EA-4F0B-8E9D-20F4133F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EECE3-C68F-4D1B-B768-B493B99E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0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9A9DE-75C8-4223-8AD7-7230B14E3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368CB-204B-4909-9D67-50060F02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50BCE-7E68-49F6-9BBC-E8E3C266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D659A-5B3B-4B4B-8A9C-AD028AAC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0AA0D-6FFD-442E-8E9A-3B75952A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5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9767-A077-4C3D-B2AD-F97066B4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E9347-43F3-40F0-9C46-14EB0314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2142F-36BE-4800-81FF-BE4FBE79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1E678-57B1-4A8B-88F2-1CA9E389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B91B5-E12C-4969-AF59-55818D17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9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C32DE-EAAB-44FF-80F8-746FD4D3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8B3EC-64C2-4DA7-B606-62B9A17C5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8DB5A-8A66-43AC-A7F8-09952233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D0D03-1E74-4565-AA30-57CD75BE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BD53F-6A0B-4795-8BDE-C40FBCAD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9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2644-A1ED-47B2-886C-FB4325D2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66F20-9AB2-4C4D-BA77-8FEB9430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0B40F-2BE7-4545-B57C-6CCDB03B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5A9AC-CEA4-4641-8F38-4A5AE54B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D4A18-F1AF-47FB-A1CC-758D959D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6E99B-62D5-48A3-AE3B-98E954E9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CE4F-7311-4C69-B5D5-03C55D03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9C76D-6573-43A9-982C-A15B2169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817B7-0F7F-458D-AB7C-14B92670F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4837F-2FAD-42DE-B6C0-80FA2FD8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171AC-3163-4C0B-8CA8-270F2C20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08359-B398-4503-9ECF-64979CEB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A60BC4-121F-4194-A62E-E766F1D3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96CEF7-FB32-4189-B28D-499C7B4B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64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A5B16-5641-4F10-B051-3C04B205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F44956-9B49-40EA-9CF7-8C95D944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7EFF08-4282-466C-AD56-A1E76DF2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DB47C-FD3A-4B41-A8E5-18048C4F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0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AFFF0E-74EC-4A8D-BF42-2DDEF5B9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2FEA7E-25C1-493D-86A2-E99F8524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B24DE-1E3B-475B-880B-0A6095F2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A56E-1FD9-4D9C-AD2D-6DC8FDE0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BD39F-F32A-4C99-8305-93E47527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B8E6A-A504-4F09-9301-B639539C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1E7C6-C137-4CB1-9BB0-422ABB77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B7F33-6A1B-4DFC-A838-84CDB27D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B7F4D8-26E4-4BE6-A84E-637AEB18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98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95DDB-1483-4CB1-915D-0A633DB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7ED2C-18FB-4E5D-9073-35A78EC34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9FFE05-8CE9-4AF7-96D3-B3A595EE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19782-97C4-4314-9DCA-E51A4452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6FEB16-F4F2-4EAF-938E-F28B5389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B26E7A-5DC7-4B9B-9E79-86EF0B1C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1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43662-E5EC-4890-B44A-B00DC9CB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6ADC5-7029-4B6F-AA0E-72221E67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1C2EC-F2CC-40EE-BBCE-B8EC180A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6F9-EE1C-46C7-B198-CF4F98521C16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A306A-C965-4DF4-8033-1013BE4C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404CF-A12A-406B-81E4-58EC03CDC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19-4319-49A3-ABEA-6D041A2F6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79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536A0-938B-435A-B685-276206991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Model Description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A07FEF-5F40-4223-A160-C5C2B791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V001</a:t>
            </a:r>
          </a:p>
          <a:p>
            <a:r>
              <a:rPr lang="en-US" altLang="ko-KR" dirty="0"/>
              <a:t>2023.05.30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6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3B4C4-5433-4460-94BD-A2FEFE1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D8CFE-A8B5-4EEE-A890-E93D2D41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Income minus Cost</a:t>
            </a:r>
          </a:p>
          <a:p>
            <a:pPr lvl="1"/>
            <a:r>
              <a:rPr lang="en-US" altLang="ko-KR" dirty="0"/>
              <a:t>Income</a:t>
            </a:r>
          </a:p>
          <a:p>
            <a:pPr lvl="2"/>
            <a:r>
              <a:rPr lang="en-US" altLang="ko-KR" dirty="0"/>
              <a:t>Day-ahead income + Real-time income</a:t>
            </a:r>
          </a:p>
          <a:p>
            <a:pPr lvl="3"/>
            <a:r>
              <a:rPr lang="en-US" altLang="ko-KR" dirty="0"/>
              <a:t>Day-ahead income: Power sold or bought in energy market </a:t>
            </a:r>
            <a:br>
              <a:rPr lang="en-US" altLang="ko-KR" dirty="0"/>
            </a:br>
            <a:r>
              <a:rPr lang="en-US" altLang="ko-KR" dirty="0"/>
              <a:t>                           and Power deployed in reserve market</a:t>
            </a:r>
          </a:p>
          <a:p>
            <a:pPr lvl="4"/>
            <a:r>
              <a:rPr lang="ko-KR" altLang="en-US" dirty="0">
                <a:solidFill>
                  <a:srgbClr val="FF0000"/>
                </a:solidFill>
              </a:rPr>
              <a:t>수식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Tex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형태로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dirty="0"/>
              <a:t>Real-time income: Deployed</a:t>
            </a:r>
            <a:r>
              <a:rPr lang="ko-KR" altLang="en-US" dirty="0"/>
              <a:t> </a:t>
            </a:r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 regulation ancillary service</a:t>
            </a:r>
          </a:p>
          <a:p>
            <a:pPr lvl="4"/>
            <a:r>
              <a:rPr lang="ko-KR" altLang="en-US" dirty="0">
                <a:solidFill>
                  <a:srgbClr val="FF0000"/>
                </a:solidFill>
              </a:rPr>
              <a:t>수식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Tex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형태로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6625C43-3E65-493D-8314-564C18608D09}"/>
              </a:ext>
            </a:extLst>
          </p:cNvPr>
          <p:cNvCxnSpPr/>
          <p:nvPr/>
        </p:nvCxnSpPr>
        <p:spPr>
          <a:xfrm>
            <a:off x="1996579" y="5989739"/>
            <a:ext cx="78520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D879DC-E37D-4E9A-88AB-A9926E4E3404}"/>
              </a:ext>
            </a:extLst>
          </p:cNvPr>
          <p:cNvCxnSpPr/>
          <p:nvPr/>
        </p:nvCxnSpPr>
        <p:spPr>
          <a:xfrm>
            <a:off x="5989739" y="5545122"/>
            <a:ext cx="0" cy="889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1A6820E-0AE2-4487-92A3-13559D667395}"/>
              </a:ext>
            </a:extLst>
          </p:cNvPr>
          <p:cNvCxnSpPr/>
          <p:nvPr/>
        </p:nvCxnSpPr>
        <p:spPr>
          <a:xfrm>
            <a:off x="1921079" y="6176963"/>
            <a:ext cx="40518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DFDC83-B61C-45A0-AC6D-DAD6F3B21154}"/>
              </a:ext>
            </a:extLst>
          </p:cNvPr>
          <p:cNvSpPr txBox="1"/>
          <p:nvPr/>
        </p:nvSpPr>
        <p:spPr>
          <a:xfrm>
            <a:off x="5233025" y="4898790"/>
            <a:ext cx="1513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Day-ahead </a:t>
            </a:r>
            <a:br>
              <a:rPr lang="en-US" altLang="ko-KR" dirty="0"/>
            </a:br>
            <a:r>
              <a:rPr lang="en-US" altLang="ko-KR" dirty="0"/>
              <a:t>market close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AEEAB2-85E4-4336-82F5-41A1D74656E7}"/>
              </a:ext>
            </a:extLst>
          </p:cNvPr>
          <p:cNvSpPr txBox="1"/>
          <p:nvPr/>
        </p:nvSpPr>
        <p:spPr>
          <a:xfrm>
            <a:off x="1921079" y="5083456"/>
            <a:ext cx="3013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Day-ahead Energy Market</a:t>
            </a:r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en-US" altLang="ko-KR" dirty="0"/>
              <a:t>Day-ahead Reserve Market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1E964-DC04-471F-8352-CBACD852D74B}"/>
              </a:ext>
            </a:extLst>
          </p:cNvPr>
          <p:cNvSpPr txBox="1"/>
          <p:nvPr/>
        </p:nvSpPr>
        <p:spPr>
          <a:xfrm>
            <a:off x="6811558" y="5301078"/>
            <a:ext cx="26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Real-time up and down</a:t>
            </a:r>
            <a:br>
              <a:rPr lang="en-US" altLang="ko-KR" dirty="0"/>
            </a:br>
            <a:r>
              <a:rPr lang="en-US" altLang="ko-KR" dirty="0"/>
              <a:t>regulation market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290302-5E26-404A-8C42-71CD516D8E9E}"/>
              </a:ext>
            </a:extLst>
          </p:cNvPr>
          <p:cNvCxnSpPr/>
          <p:nvPr/>
        </p:nvCxnSpPr>
        <p:spPr>
          <a:xfrm>
            <a:off x="5989739" y="6176963"/>
            <a:ext cx="40518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0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3B4C4-5433-4460-94BD-A2FEFE1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D8CFE-A8B5-4EEE-A890-E93D2D41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Income minus Cost</a:t>
            </a:r>
          </a:p>
          <a:p>
            <a:pPr lvl="1"/>
            <a:r>
              <a:rPr lang="en-US" altLang="ko-KR" dirty="0"/>
              <a:t>Cost</a:t>
            </a:r>
          </a:p>
          <a:p>
            <a:pPr lvl="2"/>
            <a:r>
              <a:rPr lang="en-US" altLang="ko-KR" dirty="0"/>
              <a:t>Day-ahead + Real-time of</a:t>
            </a:r>
            <a:br>
              <a:rPr lang="en-US" altLang="ko-KR" dirty="0"/>
            </a:br>
            <a:r>
              <a:rPr lang="en-US" altLang="ko-KR" dirty="0"/>
              <a:t>Marginal cost of energy storage and wind power</a:t>
            </a:r>
          </a:p>
          <a:p>
            <a:pPr lvl="3"/>
            <a:r>
              <a:rPr lang="en-US" altLang="ko-KR" dirty="0"/>
              <a:t>Day-ahead cost: Scheduled charging/discharging and wind generation</a:t>
            </a:r>
          </a:p>
          <a:p>
            <a:pPr lvl="3"/>
            <a:r>
              <a:rPr lang="en-US" altLang="ko-KR" dirty="0"/>
              <a:t>Real-time cost: Deployed up/down regulation power </a:t>
            </a:r>
            <a:br>
              <a:rPr lang="en-US" altLang="ko-KR" dirty="0"/>
            </a:br>
            <a:r>
              <a:rPr lang="en-US" altLang="ko-KR" dirty="0"/>
              <a:t>                    from charging/discharging and wind generation</a:t>
            </a:r>
          </a:p>
          <a:p>
            <a:pPr lvl="4"/>
            <a:r>
              <a:rPr lang="en-US" altLang="ko-KR" dirty="0"/>
              <a:t>Up-regulation: Discharging + Increasing wind</a:t>
            </a:r>
          </a:p>
          <a:p>
            <a:pPr lvl="4"/>
            <a:r>
              <a:rPr lang="en-US" altLang="ko-KR" dirty="0"/>
              <a:t>Down-regulation: Charging + </a:t>
            </a:r>
            <a:r>
              <a:rPr lang="en-US" altLang="ko-KR"/>
              <a:t>Decreasing wind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3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130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Model Description</vt:lpstr>
      <vt:lpstr>Objective Function</vt:lpstr>
      <vt:lpstr>Objective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Woong Ko</dc:creator>
  <cp:lastModifiedBy>고웅</cp:lastModifiedBy>
  <cp:revision>7</cp:revision>
  <dcterms:created xsi:type="dcterms:W3CDTF">2023-05-30T13:47:53Z</dcterms:created>
  <dcterms:modified xsi:type="dcterms:W3CDTF">2023-05-30T14:47:45Z</dcterms:modified>
</cp:coreProperties>
</file>