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8244A-C2AF-973B-2690-55FF79EF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483603-C917-B11B-44DC-86B9DC2D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AC896-1491-9C32-DD3F-4768E091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ACA60-2C1A-32C3-0564-A1F99C1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CCC49-2CE8-09AD-D33D-752AD4B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17B8-11DD-1458-546E-3D26DAF6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F4C40-DB4A-D04B-CA2D-C85D4D60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D9C26-ED67-C85D-0E9C-B331F509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AE79F-43F9-B364-4102-A80E477A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D7628-74F7-2B4C-E430-F39E1EEA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2B0F8-0842-649A-E5A1-F2FC24C1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67CC2-BDEE-9C10-6C3A-2977D366B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4FD0E-AF96-5F1A-4FAA-E5F45EB7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974F-D861-A83D-945A-965B2506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6FFBB-E78B-9590-B1F5-BB39E492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100-9BAF-3156-C9B2-37639400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6F97A-77B7-1892-5117-FF6F7E23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7717F-3DD9-1BDF-4450-98DD33E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EE45B-65A7-EC62-12FB-8D3896DA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1F9C0-CDD4-E660-3233-39E15FB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1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C330D-00E8-A24C-D9C4-A392F344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6E0B6-D562-8B76-33C6-48A12296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9EA10-8CB5-2526-0FED-5FA1F3F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240F0-AD91-F07F-8447-150090E1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43389-7ABC-50E9-8FBD-535657E5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0309-6F89-5670-02F8-33775C9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F7E99-A0AE-B412-5371-603056857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060D7-E3EE-7343-A79E-EDC7F749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11161-3ECA-F85F-B209-7BE689F0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BF4F7-ABF1-CC55-8F24-5DEEDE92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2AAE7-AB18-E620-D7D4-72B12ECE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25844-D93E-5E66-33F6-5671D858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E0028-CD5A-95CB-3D90-FC54E85D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5929C-8825-720E-A8C5-EE0A40808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27D5ED-3142-39B2-F972-7BB637CA5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CA8555-39B0-D90B-09E2-07ACD979A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D3BEC-C8B2-5C3C-4AEF-22C32B91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B94BEB-BE3C-197D-7D42-D3D75B78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58D4EF-2461-D379-0533-D0C4773A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9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287E-167F-ABEC-43F9-4CFCC15A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AC1CA-F968-BE88-EB6A-E6C56209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EA3F6-CE65-A2ED-D67F-00B231E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9A8D3-D78A-844A-DEDE-87FB359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5D0D9-12A4-122D-58DC-A02E09F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CC7B4-9078-333A-6528-255D70A5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15EAC-4113-9468-D3E1-9CF190AF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3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E7251-F745-912B-D326-D702D0E3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2CB88-7FAC-C396-4CC8-55212BEA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21DF4-D1D7-784D-ED67-54EBB43AE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975C4-40DA-4A81-0024-48088AFA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DDCCE-394D-B97C-AD0D-5F70AF37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56901-DA1C-16A5-E3AB-E173987C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EE7C-785A-1D46-3608-D0B53E2B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89B91-109E-89AA-B660-16DC505D8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DB0DA-17D8-DEC1-21A3-306EDFF0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088E5-26F5-8058-2900-4B05CCF6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291CE-66AF-FDB5-5A60-2DD816BF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27AF2-4E2C-13F5-EFA7-8C1B6CC6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D008A-AB58-02DB-FB62-620312A8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87E34-162A-DB66-13A5-613CDC24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61F34-1384-EEAD-C55D-1FB9FF34F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32202-8FF3-6CE9-D2E0-581D3DA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1EF54-87DB-561C-E9CA-A5978D81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slideLayout" Target="../slideLayouts/slideLayout1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5" name="그룹 3564" descr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\\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 title="IguanaTex Shape Display">
            <a:extLst>
              <a:ext uri="{FF2B5EF4-FFF2-40B4-BE49-F238E27FC236}">
                <a16:creationId xmlns:a16="http://schemas.microsoft.com/office/drawing/2014/main" id="{CADC6B77-2710-08EC-D394-9F437A32236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7501" y="1079500"/>
            <a:ext cx="11554081" cy="4098147"/>
            <a:chOff x="1897329" y="2984560"/>
            <a:chExt cx="11556166" cy="4092683"/>
          </a:xfrm>
        </p:grpSpPr>
        <p:sp>
          <p:nvSpPr>
            <p:cNvPr id="3292" name="자유형: 도형 3291">
              <a:extLst>
                <a:ext uri="{FF2B5EF4-FFF2-40B4-BE49-F238E27FC236}">
                  <a16:creationId xmlns:a16="http://schemas.microsoft.com/office/drawing/2014/main" id="{CDCE972E-9C2F-56A6-4EB1-780192E4E60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897329" y="3051933"/>
              <a:ext cx="253602" cy="172338"/>
            </a:xfrm>
            <a:custGeom>
              <a:avLst/>
              <a:gdLst>
                <a:gd name="connsiteX0" fmla="*/ 223799 w 253602"/>
                <a:gd name="connsiteY0" fmla="*/ 19514 h 172338"/>
                <a:gd name="connsiteX1" fmla="*/ 245566 w 253602"/>
                <a:gd name="connsiteY1" fmla="*/ 7907 h 172338"/>
                <a:gd name="connsiteX2" fmla="*/ 253665 w 253602"/>
                <a:gd name="connsiteY2" fmla="*/ 2860 h 172338"/>
                <a:gd name="connsiteX3" fmla="*/ 246831 w 253602"/>
                <a:gd name="connsiteY3" fmla="*/ 85 h 172338"/>
                <a:gd name="connsiteX4" fmla="*/ 213422 w 253602"/>
                <a:gd name="connsiteY4" fmla="*/ 85 h 172338"/>
                <a:gd name="connsiteX5" fmla="*/ 203551 w 253602"/>
                <a:gd name="connsiteY5" fmla="*/ 4879 h 172338"/>
                <a:gd name="connsiteX6" fmla="*/ 111171 w 253602"/>
                <a:gd name="connsiteY6" fmla="*/ 148705 h 172338"/>
                <a:gd name="connsiteX7" fmla="*/ 91430 w 253602"/>
                <a:gd name="connsiteY7" fmla="*/ 5888 h 172338"/>
                <a:gd name="connsiteX8" fmla="*/ 83584 w 253602"/>
                <a:gd name="connsiteY8" fmla="*/ 85 h 172338"/>
                <a:gd name="connsiteX9" fmla="*/ 48909 w 253602"/>
                <a:gd name="connsiteY9" fmla="*/ 85 h 172338"/>
                <a:gd name="connsiteX10" fmla="*/ 41317 w 253602"/>
                <a:gd name="connsiteY10" fmla="*/ 4879 h 172338"/>
                <a:gd name="connsiteX11" fmla="*/ 48656 w 253602"/>
                <a:gd name="connsiteY11" fmla="*/ 7907 h 172338"/>
                <a:gd name="connsiteX12" fmla="*/ 59539 w 253602"/>
                <a:gd name="connsiteY12" fmla="*/ 8411 h 172338"/>
                <a:gd name="connsiteX13" fmla="*/ 65108 w 253602"/>
                <a:gd name="connsiteY13" fmla="*/ 12449 h 172338"/>
                <a:gd name="connsiteX14" fmla="*/ 64095 w 253602"/>
                <a:gd name="connsiteY14" fmla="*/ 17243 h 172338"/>
                <a:gd name="connsiteX15" fmla="*/ 31952 w 253602"/>
                <a:gd name="connsiteY15" fmla="*/ 145677 h 172338"/>
                <a:gd name="connsiteX16" fmla="*/ 4617 w 253602"/>
                <a:gd name="connsiteY16" fmla="*/ 164601 h 172338"/>
                <a:gd name="connsiteX17" fmla="*/ 62 w 253602"/>
                <a:gd name="connsiteY17" fmla="*/ 169395 h 172338"/>
                <a:gd name="connsiteX18" fmla="*/ 3605 w 253602"/>
                <a:gd name="connsiteY18" fmla="*/ 172423 h 172338"/>
                <a:gd name="connsiteX19" fmla="*/ 28915 w 253602"/>
                <a:gd name="connsiteY19" fmla="*/ 171666 h 172338"/>
                <a:gd name="connsiteX20" fmla="*/ 54984 w 253602"/>
                <a:gd name="connsiteY20" fmla="*/ 172423 h 172338"/>
                <a:gd name="connsiteX21" fmla="*/ 59539 w 253602"/>
                <a:gd name="connsiteY21" fmla="*/ 167377 h 172338"/>
                <a:gd name="connsiteX22" fmla="*/ 54984 w 253602"/>
                <a:gd name="connsiteY22" fmla="*/ 164601 h 172338"/>
                <a:gd name="connsiteX23" fmla="*/ 37773 w 253602"/>
                <a:gd name="connsiteY23" fmla="*/ 153499 h 172338"/>
                <a:gd name="connsiteX24" fmla="*/ 38786 w 253602"/>
                <a:gd name="connsiteY24" fmla="*/ 147695 h 172338"/>
                <a:gd name="connsiteX25" fmla="*/ 73207 w 253602"/>
                <a:gd name="connsiteY25" fmla="*/ 10178 h 172338"/>
                <a:gd name="connsiteX26" fmla="*/ 73460 w 253602"/>
                <a:gd name="connsiteY26" fmla="*/ 10178 h 172338"/>
                <a:gd name="connsiteX27" fmla="*/ 95226 w 253602"/>
                <a:gd name="connsiteY27" fmla="*/ 166620 h 172338"/>
                <a:gd name="connsiteX28" fmla="*/ 99023 w 253602"/>
                <a:gd name="connsiteY28" fmla="*/ 172423 h 172338"/>
                <a:gd name="connsiteX29" fmla="*/ 104591 w 253602"/>
                <a:gd name="connsiteY29" fmla="*/ 167881 h 172338"/>
                <a:gd name="connsiteX30" fmla="*/ 206842 w 253602"/>
                <a:gd name="connsiteY30" fmla="*/ 8159 h 172338"/>
                <a:gd name="connsiteX31" fmla="*/ 207095 w 253602"/>
                <a:gd name="connsiteY31" fmla="*/ 8159 h 172338"/>
                <a:gd name="connsiteX32" fmla="*/ 170902 w 253602"/>
                <a:gd name="connsiteY32" fmla="*/ 152742 h 172338"/>
                <a:gd name="connsiteX33" fmla="*/ 147870 w 253602"/>
                <a:gd name="connsiteY33" fmla="*/ 164601 h 172338"/>
                <a:gd name="connsiteX34" fmla="*/ 140783 w 253602"/>
                <a:gd name="connsiteY34" fmla="*/ 169395 h 172338"/>
                <a:gd name="connsiteX35" fmla="*/ 144580 w 253602"/>
                <a:gd name="connsiteY35" fmla="*/ 172423 h 172338"/>
                <a:gd name="connsiteX36" fmla="*/ 175964 w 253602"/>
                <a:gd name="connsiteY36" fmla="*/ 171666 h 172338"/>
                <a:gd name="connsiteX37" fmla="*/ 207601 w 253602"/>
                <a:gd name="connsiteY37" fmla="*/ 172423 h 172338"/>
                <a:gd name="connsiteX38" fmla="*/ 212410 w 253602"/>
                <a:gd name="connsiteY38" fmla="*/ 167377 h 172338"/>
                <a:gd name="connsiteX39" fmla="*/ 205323 w 253602"/>
                <a:gd name="connsiteY39" fmla="*/ 164601 h 172338"/>
                <a:gd name="connsiteX40" fmla="*/ 188872 w 253602"/>
                <a:gd name="connsiteY40" fmla="*/ 160059 h 172338"/>
                <a:gd name="connsiteX41" fmla="*/ 190137 w 253602"/>
                <a:gd name="connsiteY41" fmla="*/ 154004 h 172338"/>
                <a:gd name="connsiteX42" fmla="*/ 223799 w 253602"/>
                <a:gd name="connsiteY42" fmla="*/ 19514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3602" h="172338">
                  <a:moveTo>
                    <a:pt x="223799" y="19514"/>
                  </a:moveTo>
                  <a:cubicBezTo>
                    <a:pt x="226077" y="10430"/>
                    <a:pt x="226583" y="7907"/>
                    <a:pt x="245566" y="7907"/>
                  </a:cubicBezTo>
                  <a:cubicBezTo>
                    <a:pt x="251387" y="7907"/>
                    <a:pt x="253665" y="7907"/>
                    <a:pt x="253665" y="2860"/>
                  </a:cubicBezTo>
                  <a:cubicBezTo>
                    <a:pt x="253665" y="85"/>
                    <a:pt x="251134" y="85"/>
                    <a:pt x="246831" y="85"/>
                  </a:cubicBezTo>
                  <a:lnTo>
                    <a:pt x="213422" y="85"/>
                  </a:lnTo>
                  <a:cubicBezTo>
                    <a:pt x="206842" y="85"/>
                    <a:pt x="206589" y="85"/>
                    <a:pt x="203551" y="4879"/>
                  </a:cubicBezTo>
                  <a:lnTo>
                    <a:pt x="111171" y="148705"/>
                  </a:lnTo>
                  <a:lnTo>
                    <a:pt x="91430" y="5888"/>
                  </a:lnTo>
                  <a:cubicBezTo>
                    <a:pt x="90670" y="85"/>
                    <a:pt x="90164" y="85"/>
                    <a:pt x="83584" y="85"/>
                  </a:cubicBezTo>
                  <a:lnTo>
                    <a:pt x="48909" y="85"/>
                  </a:lnTo>
                  <a:cubicBezTo>
                    <a:pt x="44101" y="85"/>
                    <a:pt x="41317" y="85"/>
                    <a:pt x="41317" y="4879"/>
                  </a:cubicBezTo>
                  <a:cubicBezTo>
                    <a:pt x="41317" y="7907"/>
                    <a:pt x="43594" y="7907"/>
                    <a:pt x="48656" y="7907"/>
                  </a:cubicBezTo>
                  <a:cubicBezTo>
                    <a:pt x="51947" y="7907"/>
                    <a:pt x="56502" y="8159"/>
                    <a:pt x="59539" y="8411"/>
                  </a:cubicBezTo>
                  <a:cubicBezTo>
                    <a:pt x="63589" y="8916"/>
                    <a:pt x="65108" y="9673"/>
                    <a:pt x="65108" y="12449"/>
                  </a:cubicBezTo>
                  <a:cubicBezTo>
                    <a:pt x="65108" y="13458"/>
                    <a:pt x="64855" y="14215"/>
                    <a:pt x="64095" y="17243"/>
                  </a:cubicBezTo>
                  <a:lnTo>
                    <a:pt x="31952" y="145677"/>
                  </a:lnTo>
                  <a:cubicBezTo>
                    <a:pt x="29421" y="155770"/>
                    <a:pt x="25118" y="163844"/>
                    <a:pt x="4617" y="164601"/>
                  </a:cubicBezTo>
                  <a:cubicBezTo>
                    <a:pt x="3352" y="164601"/>
                    <a:pt x="62" y="164854"/>
                    <a:pt x="62" y="169395"/>
                  </a:cubicBezTo>
                  <a:cubicBezTo>
                    <a:pt x="62" y="171666"/>
                    <a:pt x="1580" y="172423"/>
                    <a:pt x="3605" y="172423"/>
                  </a:cubicBezTo>
                  <a:cubicBezTo>
                    <a:pt x="11704" y="172423"/>
                    <a:pt x="20563" y="171666"/>
                    <a:pt x="28915" y="171666"/>
                  </a:cubicBezTo>
                  <a:cubicBezTo>
                    <a:pt x="37520" y="171666"/>
                    <a:pt x="46632" y="172423"/>
                    <a:pt x="54984" y="172423"/>
                  </a:cubicBezTo>
                  <a:cubicBezTo>
                    <a:pt x="56249" y="172423"/>
                    <a:pt x="59539" y="172423"/>
                    <a:pt x="59539" y="167377"/>
                  </a:cubicBezTo>
                  <a:cubicBezTo>
                    <a:pt x="59539" y="164601"/>
                    <a:pt x="56755" y="164601"/>
                    <a:pt x="54984" y="164601"/>
                  </a:cubicBezTo>
                  <a:cubicBezTo>
                    <a:pt x="40557" y="164349"/>
                    <a:pt x="37773" y="159302"/>
                    <a:pt x="37773" y="153499"/>
                  </a:cubicBezTo>
                  <a:cubicBezTo>
                    <a:pt x="37773" y="151733"/>
                    <a:pt x="38026" y="150471"/>
                    <a:pt x="38786" y="147695"/>
                  </a:cubicBezTo>
                  <a:lnTo>
                    <a:pt x="73207" y="10178"/>
                  </a:lnTo>
                  <a:lnTo>
                    <a:pt x="73460" y="10178"/>
                  </a:lnTo>
                  <a:lnTo>
                    <a:pt x="95226" y="166620"/>
                  </a:lnTo>
                  <a:cubicBezTo>
                    <a:pt x="95732" y="169648"/>
                    <a:pt x="95985" y="172423"/>
                    <a:pt x="99023" y="172423"/>
                  </a:cubicBezTo>
                  <a:cubicBezTo>
                    <a:pt x="101807" y="172423"/>
                    <a:pt x="103325" y="169648"/>
                    <a:pt x="104591" y="167881"/>
                  </a:cubicBezTo>
                  <a:lnTo>
                    <a:pt x="206842" y="8159"/>
                  </a:lnTo>
                  <a:lnTo>
                    <a:pt x="207095" y="8159"/>
                  </a:lnTo>
                  <a:lnTo>
                    <a:pt x="170902" y="152742"/>
                  </a:lnTo>
                  <a:cubicBezTo>
                    <a:pt x="168371" y="162583"/>
                    <a:pt x="167865" y="164601"/>
                    <a:pt x="147870" y="164601"/>
                  </a:cubicBezTo>
                  <a:cubicBezTo>
                    <a:pt x="143568" y="164601"/>
                    <a:pt x="140783" y="164601"/>
                    <a:pt x="140783" y="169395"/>
                  </a:cubicBezTo>
                  <a:cubicBezTo>
                    <a:pt x="140783" y="172423"/>
                    <a:pt x="143821" y="172423"/>
                    <a:pt x="144580" y="172423"/>
                  </a:cubicBezTo>
                  <a:cubicBezTo>
                    <a:pt x="151667" y="172423"/>
                    <a:pt x="168877" y="171666"/>
                    <a:pt x="175964" y="171666"/>
                  </a:cubicBezTo>
                  <a:cubicBezTo>
                    <a:pt x="186341" y="171666"/>
                    <a:pt x="197224" y="172423"/>
                    <a:pt x="207601" y="172423"/>
                  </a:cubicBezTo>
                  <a:cubicBezTo>
                    <a:pt x="209120" y="172423"/>
                    <a:pt x="212410" y="172423"/>
                    <a:pt x="212410" y="167377"/>
                  </a:cubicBezTo>
                  <a:cubicBezTo>
                    <a:pt x="212410" y="164601"/>
                    <a:pt x="210132" y="164601"/>
                    <a:pt x="205323" y="164601"/>
                  </a:cubicBezTo>
                  <a:cubicBezTo>
                    <a:pt x="195959" y="164601"/>
                    <a:pt x="188872" y="164601"/>
                    <a:pt x="188872" y="160059"/>
                  </a:cubicBezTo>
                  <a:cubicBezTo>
                    <a:pt x="188872" y="159050"/>
                    <a:pt x="188872" y="158545"/>
                    <a:pt x="190137" y="154004"/>
                  </a:cubicBezTo>
                  <a:lnTo>
                    <a:pt x="223799" y="1951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3" name="자유형: 도형 3292">
              <a:extLst>
                <a:ext uri="{FF2B5EF4-FFF2-40B4-BE49-F238E27FC236}">
                  <a16:creationId xmlns:a16="http://schemas.microsoft.com/office/drawing/2014/main" id="{3EE5AA5F-2B5C-5767-F5CF-B5011226BD8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167172" y="3057484"/>
              <a:ext cx="66817" cy="169563"/>
            </a:xfrm>
            <a:custGeom>
              <a:avLst/>
              <a:gdLst>
                <a:gd name="connsiteX0" fmla="*/ 64612 w 66817"/>
                <a:gd name="connsiteY0" fmla="*/ 9168 h 169563"/>
                <a:gd name="connsiteX1" fmla="*/ 55248 w 66817"/>
                <a:gd name="connsiteY1" fmla="*/ 85 h 169563"/>
                <a:gd name="connsiteX2" fmla="*/ 41580 w 66817"/>
                <a:gd name="connsiteY2" fmla="*/ 13458 h 169563"/>
                <a:gd name="connsiteX3" fmla="*/ 51198 w 66817"/>
                <a:gd name="connsiteY3" fmla="*/ 22542 h 169563"/>
                <a:gd name="connsiteX4" fmla="*/ 64612 w 66817"/>
                <a:gd name="connsiteY4" fmla="*/ 9168 h 169563"/>
                <a:gd name="connsiteX5" fmla="*/ 45377 w 66817"/>
                <a:gd name="connsiteY5" fmla="*/ 104043 h 169563"/>
                <a:gd name="connsiteX6" fmla="*/ 50945 w 66817"/>
                <a:gd name="connsiteY6" fmla="*/ 89408 h 169563"/>
                <a:gd name="connsiteX7" fmla="*/ 54235 w 66817"/>
                <a:gd name="connsiteY7" fmla="*/ 76035 h 169563"/>
                <a:gd name="connsiteX8" fmla="*/ 33481 w 66817"/>
                <a:gd name="connsiteY8" fmla="*/ 55344 h 169563"/>
                <a:gd name="connsiteX9" fmla="*/ 73 w 66817"/>
                <a:gd name="connsiteY9" fmla="*/ 94202 h 169563"/>
                <a:gd name="connsiteX10" fmla="*/ 3110 w 66817"/>
                <a:gd name="connsiteY10" fmla="*/ 96726 h 169563"/>
                <a:gd name="connsiteX11" fmla="*/ 7159 w 66817"/>
                <a:gd name="connsiteY11" fmla="*/ 92184 h 169563"/>
                <a:gd name="connsiteX12" fmla="*/ 32722 w 66817"/>
                <a:gd name="connsiteY12" fmla="*/ 60895 h 169563"/>
                <a:gd name="connsiteX13" fmla="*/ 39049 w 66817"/>
                <a:gd name="connsiteY13" fmla="*/ 68970 h 169563"/>
                <a:gd name="connsiteX14" fmla="*/ 36265 w 66817"/>
                <a:gd name="connsiteY14" fmla="*/ 82091 h 169563"/>
                <a:gd name="connsiteX15" fmla="*/ 18802 w 66817"/>
                <a:gd name="connsiteY15" fmla="*/ 128771 h 169563"/>
                <a:gd name="connsiteX16" fmla="*/ 12980 w 66817"/>
                <a:gd name="connsiteY16" fmla="*/ 148957 h 169563"/>
                <a:gd name="connsiteX17" fmla="*/ 33734 w 66817"/>
                <a:gd name="connsiteY17" fmla="*/ 169648 h 169563"/>
                <a:gd name="connsiteX18" fmla="*/ 66890 w 66817"/>
                <a:gd name="connsiteY18" fmla="*/ 130790 h 169563"/>
                <a:gd name="connsiteX19" fmla="*/ 63853 w 66817"/>
                <a:gd name="connsiteY19" fmla="*/ 128266 h 169563"/>
                <a:gd name="connsiteX20" fmla="*/ 60056 w 66817"/>
                <a:gd name="connsiteY20" fmla="*/ 132808 h 169563"/>
                <a:gd name="connsiteX21" fmla="*/ 34241 w 66817"/>
                <a:gd name="connsiteY21" fmla="*/ 164097 h 169563"/>
                <a:gd name="connsiteX22" fmla="*/ 28166 w 66817"/>
                <a:gd name="connsiteY22" fmla="*/ 155770 h 169563"/>
                <a:gd name="connsiteX23" fmla="*/ 35506 w 66817"/>
                <a:gd name="connsiteY23" fmla="*/ 130537 h 169563"/>
                <a:gd name="connsiteX24" fmla="*/ 45377 w 66817"/>
                <a:gd name="connsiteY24" fmla="*/ 1040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612" y="9168"/>
                  </a:moveTo>
                  <a:cubicBezTo>
                    <a:pt x="64612" y="4122"/>
                    <a:pt x="61069" y="85"/>
                    <a:pt x="55248" y="85"/>
                  </a:cubicBezTo>
                  <a:cubicBezTo>
                    <a:pt x="48414" y="85"/>
                    <a:pt x="41580" y="6645"/>
                    <a:pt x="41580" y="13458"/>
                  </a:cubicBezTo>
                  <a:cubicBezTo>
                    <a:pt x="41580" y="18252"/>
                    <a:pt x="45124" y="22542"/>
                    <a:pt x="51198" y="22542"/>
                  </a:cubicBezTo>
                  <a:cubicBezTo>
                    <a:pt x="57019" y="22542"/>
                    <a:pt x="64612" y="16738"/>
                    <a:pt x="64612" y="9168"/>
                  </a:cubicBezTo>
                  <a:close/>
                  <a:moveTo>
                    <a:pt x="45377" y="104043"/>
                  </a:moveTo>
                  <a:cubicBezTo>
                    <a:pt x="48414" y="96726"/>
                    <a:pt x="48414" y="96221"/>
                    <a:pt x="50945" y="89408"/>
                  </a:cubicBezTo>
                  <a:cubicBezTo>
                    <a:pt x="52970" y="84362"/>
                    <a:pt x="54235" y="80829"/>
                    <a:pt x="54235" y="76035"/>
                  </a:cubicBezTo>
                  <a:cubicBezTo>
                    <a:pt x="54235" y="64680"/>
                    <a:pt x="46136" y="55344"/>
                    <a:pt x="33481" y="55344"/>
                  </a:cubicBezTo>
                  <a:cubicBezTo>
                    <a:pt x="9690" y="55344"/>
                    <a:pt x="73" y="91931"/>
                    <a:pt x="73" y="94202"/>
                  </a:cubicBezTo>
                  <a:cubicBezTo>
                    <a:pt x="73" y="96726"/>
                    <a:pt x="2603" y="96726"/>
                    <a:pt x="3110" y="96726"/>
                  </a:cubicBezTo>
                  <a:cubicBezTo>
                    <a:pt x="5641" y="96726"/>
                    <a:pt x="5894" y="96221"/>
                    <a:pt x="7159" y="92184"/>
                  </a:cubicBezTo>
                  <a:cubicBezTo>
                    <a:pt x="13993" y="68465"/>
                    <a:pt x="24117" y="60895"/>
                    <a:pt x="32722" y="60895"/>
                  </a:cubicBezTo>
                  <a:cubicBezTo>
                    <a:pt x="34747" y="60895"/>
                    <a:pt x="39049" y="60895"/>
                    <a:pt x="39049" y="68970"/>
                  </a:cubicBezTo>
                  <a:cubicBezTo>
                    <a:pt x="39049" y="74269"/>
                    <a:pt x="37278" y="79567"/>
                    <a:pt x="36265" y="82091"/>
                  </a:cubicBezTo>
                  <a:cubicBezTo>
                    <a:pt x="34241" y="88651"/>
                    <a:pt x="22851" y="117921"/>
                    <a:pt x="18802" y="128771"/>
                  </a:cubicBezTo>
                  <a:cubicBezTo>
                    <a:pt x="16271" y="135331"/>
                    <a:pt x="12980" y="143658"/>
                    <a:pt x="12980" y="148957"/>
                  </a:cubicBezTo>
                  <a:cubicBezTo>
                    <a:pt x="12980" y="160816"/>
                    <a:pt x="21586" y="169648"/>
                    <a:pt x="33734" y="169648"/>
                  </a:cubicBezTo>
                  <a:cubicBezTo>
                    <a:pt x="57525" y="169648"/>
                    <a:pt x="66890" y="133060"/>
                    <a:pt x="66890" y="130790"/>
                  </a:cubicBezTo>
                  <a:cubicBezTo>
                    <a:pt x="66890" y="128266"/>
                    <a:pt x="64612" y="128266"/>
                    <a:pt x="63853" y="128266"/>
                  </a:cubicBezTo>
                  <a:cubicBezTo>
                    <a:pt x="61322" y="128266"/>
                    <a:pt x="61322" y="129023"/>
                    <a:pt x="60056" y="132808"/>
                  </a:cubicBezTo>
                  <a:cubicBezTo>
                    <a:pt x="55501" y="148705"/>
                    <a:pt x="47148" y="164097"/>
                    <a:pt x="34241" y="164097"/>
                  </a:cubicBezTo>
                  <a:cubicBezTo>
                    <a:pt x="29938" y="164097"/>
                    <a:pt x="28166" y="161573"/>
                    <a:pt x="28166" y="155770"/>
                  </a:cubicBezTo>
                  <a:cubicBezTo>
                    <a:pt x="28166" y="149462"/>
                    <a:pt x="29685" y="145929"/>
                    <a:pt x="35506" y="130537"/>
                  </a:cubicBezTo>
                  <a:lnTo>
                    <a:pt x="45377" y="1040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4" name="자유형: 도형 3293">
              <a:extLst>
                <a:ext uri="{FF2B5EF4-FFF2-40B4-BE49-F238E27FC236}">
                  <a16:creationId xmlns:a16="http://schemas.microsoft.com/office/drawing/2014/main" id="{62262F63-E34D-6DB7-6B20-DBE68FB1688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54367" y="3112743"/>
              <a:ext cx="137178" cy="114303"/>
            </a:xfrm>
            <a:custGeom>
              <a:avLst/>
              <a:gdLst>
                <a:gd name="connsiteX0" fmla="*/ 15009 w 137178"/>
                <a:gd name="connsiteY0" fmla="*/ 96726 h 114303"/>
                <a:gd name="connsiteX1" fmla="*/ 12731 w 137178"/>
                <a:gd name="connsiteY1" fmla="*/ 107576 h 114303"/>
                <a:gd name="connsiteX2" fmla="*/ 20071 w 137178"/>
                <a:gd name="connsiteY2" fmla="*/ 114388 h 114303"/>
                <a:gd name="connsiteX3" fmla="*/ 29435 w 137178"/>
                <a:gd name="connsiteY3" fmla="*/ 107323 h 114303"/>
                <a:gd name="connsiteX4" fmla="*/ 34244 w 137178"/>
                <a:gd name="connsiteY4" fmla="*/ 88651 h 114303"/>
                <a:gd name="connsiteX5" fmla="*/ 39812 w 137178"/>
                <a:gd name="connsiteY5" fmla="*/ 65942 h 114303"/>
                <a:gd name="connsiteX6" fmla="*/ 44115 w 137178"/>
                <a:gd name="connsiteY6" fmla="*/ 49036 h 114303"/>
                <a:gd name="connsiteX7" fmla="*/ 47405 w 137178"/>
                <a:gd name="connsiteY7" fmla="*/ 36420 h 114303"/>
                <a:gd name="connsiteX8" fmla="*/ 88660 w 137178"/>
                <a:gd name="connsiteY8" fmla="*/ 5636 h 114303"/>
                <a:gd name="connsiteX9" fmla="*/ 102327 w 137178"/>
                <a:gd name="connsiteY9" fmla="*/ 23299 h 114303"/>
                <a:gd name="connsiteX10" fmla="*/ 85876 w 137178"/>
                <a:gd name="connsiteY10" fmla="*/ 82091 h 114303"/>
                <a:gd name="connsiteX11" fmla="*/ 83345 w 137178"/>
                <a:gd name="connsiteY11" fmla="*/ 93698 h 114303"/>
                <a:gd name="connsiteX12" fmla="*/ 104099 w 137178"/>
                <a:gd name="connsiteY12" fmla="*/ 114388 h 114303"/>
                <a:gd name="connsiteX13" fmla="*/ 137254 w 137178"/>
                <a:gd name="connsiteY13" fmla="*/ 75530 h 114303"/>
                <a:gd name="connsiteX14" fmla="*/ 134217 w 137178"/>
                <a:gd name="connsiteY14" fmla="*/ 73007 h 114303"/>
                <a:gd name="connsiteX15" fmla="*/ 130421 w 137178"/>
                <a:gd name="connsiteY15" fmla="*/ 77549 h 114303"/>
                <a:gd name="connsiteX16" fmla="*/ 104605 w 137178"/>
                <a:gd name="connsiteY16" fmla="*/ 108837 h 114303"/>
                <a:gd name="connsiteX17" fmla="*/ 98531 w 137178"/>
                <a:gd name="connsiteY17" fmla="*/ 100510 h 114303"/>
                <a:gd name="connsiteX18" fmla="*/ 103086 w 137178"/>
                <a:gd name="connsiteY18" fmla="*/ 82595 h 114303"/>
                <a:gd name="connsiteX19" fmla="*/ 118525 w 137178"/>
                <a:gd name="connsiteY19" fmla="*/ 27084 h 114303"/>
                <a:gd name="connsiteX20" fmla="*/ 89419 w 137178"/>
                <a:gd name="connsiteY20" fmla="*/ 85 h 114303"/>
                <a:gd name="connsiteX21" fmla="*/ 49936 w 137178"/>
                <a:gd name="connsiteY21" fmla="*/ 22037 h 114303"/>
                <a:gd name="connsiteX22" fmla="*/ 26651 w 137178"/>
                <a:gd name="connsiteY22" fmla="*/ 85 h 114303"/>
                <a:gd name="connsiteX23" fmla="*/ 7669 w 137178"/>
                <a:gd name="connsiteY23" fmla="*/ 14467 h 114303"/>
                <a:gd name="connsiteX24" fmla="*/ 76 w 137178"/>
                <a:gd name="connsiteY24" fmla="*/ 38943 h 114303"/>
                <a:gd name="connsiteX25" fmla="*/ 3113 w 137178"/>
                <a:gd name="connsiteY25" fmla="*/ 41466 h 114303"/>
                <a:gd name="connsiteX26" fmla="*/ 7416 w 137178"/>
                <a:gd name="connsiteY26" fmla="*/ 35663 h 114303"/>
                <a:gd name="connsiteX27" fmla="*/ 25892 w 137178"/>
                <a:gd name="connsiteY27" fmla="*/ 5636 h 114303"/>
                <a:gd name="connsiteX28" fmla="*/ 33738 w 137178"/>
                <a:gd name="connsiteY28" fmla="*/ 17243 h 114303"/>
                <a:gd name="connsiteX29" fmla="*/ 29688 w 137178"/>
                <a:gd name="connsiteY29" fmla="*/ 38438 h 114303"/>
                <a:gd name="connsiteX30" fmla="*/ 15009 w 137178"/>
                <a:gd name="connsiteY30" fmla="*/ 96726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78" h="114303">
                  <a:moveTo>
                    <a:pt x="15009" y="96726"/>
                  </a:moveTo>
                  <a:cubicBezTo>
                    <a:pt x="14249" y="100510"/>
                    <a:pt x="12731" y="106314"/>
                    <a:pt x="12731" y="107576"/>
                  </a:cubicBezTo>
                  <a:cubicBezTo>
                    <a:pt x="12731" y="112117"/>
                    <a:pt x="16274" y="114388"/>
                    <a:pt x="20071" y="114388"/>
                  </a:cubicBezTo>
                  <a:cubicBezTo>
                    <a:pt x="23108" y="114388"/>
                    <a:pt x="27663" y="112370"/>
                    <a:pt x="29435" y="107323"/>
                  </a:cubicBezTo>
                  <a:cubicBezTo>
                    <a:pt x="29688" y="106819"/>
                    <a:pt x="32725" y="94959"/>
                    <a:pt x="34244" y="88651"/>
                  </a:cubicBezTo>
                  <a:lnTo>
                    <a:pt x="39812" y="65942"/>
                  </a:lnTo>
                  <a:cubicBezTo>
                    <a:pt x="41331" y="60391"/>
                    <a:pt x="42849" y="54839"/>
                    <a:pt x="44115" y="49036"/>
                  </a:cubicBezTo>
                  <a:cubicBezTo>
                    <a:pt x="45127" y="44746"/>
                    <a:pt x="47152" y="37429"/>
                    <a:pt x="47405" y="36420"/>
                  </a:cubicBezTo>
                  <a:cubicBezTo>
                    <a:pt x="51201" y="28598"/>
                    <a:pt x="64616" y="5636"/>
                    <a:pt x="88660" y="5636"/>
                  </a:cubicBezTo>
                  <a:cubicBezTo>
                    <a:pt x="100049" y="5636"/>
                    <a:pt x="102327" y="14972"/>
                    <a:pt x="102327" y="23299"/>
                  </a:cubicBezTo>
                  <a:cubicBezTo>
                    <a:pt x="102327" y="38943"/>
                    <a:pt x="89925" y="71241"/>
                    <a:pt x="85876" y="82091"/>
                  </a:cubicBezTo>
                  <a:cubicBezTo>
                    <a:pt x="83598" y="87894"/>
                    <a:pt x="83345" y="90922"/>
                    <a:pt x="83345" y="93698"/>
                  </a:cubicBezTo>
                  <a:cubicBezTo>
                    <a:pt x="83345" y="105557"/>
                    <a:pt x="92203" y="114388"/>
                    <a:pt x="104099" y="114388"/>
                  </a:cubicBezTo>
                  <a:cubicBezTo>
                    <a:pt x="127890" y="114388"/>
                    <a:pt x="137254" y="77549"/>
                    <a:pt x="137254" y="75530"/>
                  </a:cubicBezTo>
                  <a:cubicBezTo>
                    <a:pt x="137254" y="73007"/>
                    <a:pt x="134976" y="73007"/>
                    <a:pt x="134217" y="73007"/>
                  </a:cubicBezTo>
                  <a:cubicBezTo>
                    <a:pt x="131686" y="73007"/>
                    <a:pt x="131686" y="73764"/>
                    <a:pt x="130421" y="77549"/>
                  </a:cubicBezTo>
                  <a:cubicBezTo>
                    <a:pt x="125359" y="94707"/>
                    <a:pt x="117007" y="108837"/>
                    <a:pt x="104605" y="108837"/>
                  </a:cubicBezTo>
                  <a:cubicBezTo>
                    <a:pt x="100302" y="108837"/>
                    <a:pt x="98531" y="106314"/>
                    <a:pt x="98531" y="100510"/>
                  </a:cubicBezTo>
                  <a:cubicBezTo>
                    <a:pt x="98531" y="94202"/>
                    <a:pt x="100808" y="88146"/>
                    <a:pt x="103086" y="82595"/>
                  </a:cubicBezTo>
                  <a:cubicBezTo>
                    <a:pt x="107895" y="69222"/>
                    <a:pt x="118525" y="41466"/>
                    <a:pt x="118525" y="27084"/>
                  </a:cubicBezTo>
                  <a:cubicBezTo>
                    <a:pt x="118525" y="10178"/>
                    <a:pt x="107642" y="85"/>
                    <a:pt x="89419" y="85"/>
                  </a:cubicBezTo>
                  <a:cubicBezTo>
                    <a:pt x="66640" y="85"/>
                    <a:pt x="54239" y="16234"/>
                    <a:pt x="49936" y="22037"/>
                  </a:cubicBezTo>
                  <a:cubicBezTo>
                    <a:pt x="48670" y="7907"/>
                    <a:pt x="38294" y="85"/>
                    <a:pt x="26651" y="85"/>
                  </a:cubicBezTo>
                  <a:cubicBezTo>
                    <a:pt x="15009" y="85"/>
                    <a:pt x="10200" y="9925"/>
                    <a:pt x="7669" y="14467"/>
                  </a:cubicBezTo>
                  <a:cubicBezTo>
                    <a:pt x="3619" y="23046"/>
                    <a:pt x="76" y="37934"/>
                    <a:pt x="76" y="38943"/>
                  </a:cubicBezTo>
                  <a:cubicBezTo>
                    <a:pt x="76" y="41466"/>
                    <a:pt x="2607" y="41466"/>
                    <a:pt x="3113" y="41466"/>
                  </a:cubicBezTo>
                  <a:cubicBezTo>
                    <a:pt x="5644" y="41466"/>
                    <a:pt x="5897" y="41214"/>
                    <a:pt x="7416" y="35663"/>
                  </a:cubicBezTo>
                  <a:cubicBezTo>
                    <a:pt x="11718" y="17748"/>
                    <a:pt x="16780" y="5636"/>
                    <a:pt x="25892" y="5636"/>
                  </a:cubicBezTo>
                  <a:cubicBezTo>
                    <a:pt x="30954" y="5636"/>
                    <a:pt x="33738" y="8916"/>
                    <a:pt x="33738" y="17243"/>
                  </a:cubicBezTo>
                  <a:cubicBezTo>
                    <a:pt x="33738" y="22542"/>
                    <a:pt x="32979" y="25317"/>
                    <a:pt x="29688" y="38438"/>
                  </a:cubicBezTo>
                  <a:lnTo>
                    <a:pt x="15009" y="96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5" name="자유형: 도형 3294">
              <a:extLst>
                <a:ext uri="{FF2B5EF4-FFF2-40B4-BE49-F238E27FC236}">
                  <a16:creationId xmlns:a16="http://schemas.microsoft.com/office/drawing/2014/main" id="{06378323-703D-4AD5-6B76-C7692D56202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406284" y="3057484"/>
              <a:ext cx="66817" cy="169563"/>
            </a:xfrm>
            <a:custGeom>
              <a:avLst/>
              <a:gdLst>
                <a:gd name="connsiteX0" fmla="*/ 64622 w 66817"/>
                <a:gd name="connsiteY0" fmla="*/ 9168 h 169563"/>
                <a:gd name="connsiteX1" fmla="*/ 55257 w 66817"/>
                <a:gd name="connsiteY1" fmla="*/ 85 h 169563"/>
                <a:gd name="connsiteX2" fmla="*/ 41590 w 66817"/>
                <a:gd name="connsiteY2" fmla="*/ 13458 h 169563"/>
                <a:gd name="connsiteX3" fmla="*/ 51207 w 66817"/>
                <a:gd name="connsiteY3" fmla="*/ 22542 h 169563"/>
                <a:gd name="connsiteX4" fmla="*/ 64622 w 66817"/>
                <a:gd name="connsiteY4" fmla="*/ 9168 h 169563"/>
                <a:gd name="connsiteX5" fmla="*/ 45386 w 66817"/>
                <a:gd name="connsiteY5" fmla="*/ 104043 h 169563"/>
                <a:gd name="connsiteX6" fmla="*/ 50954 w 66817"/>
                <a:gd name="connsiteY6" fmla="*/ 89408 h 169563"/>
                <a:gd name="connsiteX7" fmla="*/ 54245 w 66817"/>
                <a:gd name="connsiteY7" fmla="*/ 76035 h 169563"/>
                <a:gd name="connsiteX8" fmla="*/ 33491 w 66817"/>
                <a:gd name="connsiteY8" fmla="*/ 55344 h 169563"/>
                <a:gd name="connsiteX9" fmla="*/ 82 w 66817"/>
                <a:gd name="connsiteY9" fmla="*/ 94202 h 169563"/>
                <a:gd name="connsiteX10" fmla="*/ 3119 w 66817"/>
                <a:gd name="connsiteY10" fmla="*/ 96726 h 169563"/>
                <a:gd name="connsiteX11" fmla="*/ 7169 w 66817"/>
                <a:gd name="connsiteY11" fmla="*/ 92184 h 169563"/>
                <a:gd name="connsiteX12" fmla="*/ 32731 w 66817"/>
                <a:gd name="connsiteY12" fmla="*/ 60895 h 169563"/>
                <a:gd name="connsiteX13" fmla="*/ 39059 w 66817"/>
                <a:gd name="connsiteY13" fmla="*/ 68970 h 169563"/>
                <a:gd name="connsiteX14" fmla="*/ 36275 w 66817"/>
                <a:gd name="connsiteY14" fmla="*/ 82091 h 169563"/>
                <a:gd name="connsiteX15" fmla="*/ 18811 w 66817"/>
                <a:gd name="connsiteY15" fmla="*/ 128771 h 169563"/>
                <a:gd name="connsiteX16" fmla="*/ 12990 w 66817"/>
                <a:gd name="connsiteY16" fmla="*/ 148957 h 169563"/>
                <a:gd name="connsiteX17" fmla="*/ 33744 w 66817"/>
                <a:gd name="connsiteY17" fmla="*/ 169648 h 169563"/>
                <a:gd name="connsiteX18" fmla="*/ 66899 w 66817"/>
                <a:gd name="connsiteY18" fmla="*/ 130790 h 169563"/>
                <a:gd name="connsiteX19" fmla="*/ 63862 w 66817"/>
                <a:gd name="connsiteY19" fmla="*/ 128266 h 169563"/>
                <a:gd name="connsiteX20" fmla="*/ 60066 w 66817"/>
                <a:gd name="connsiteY20" fmla="*/ 132808 h 169563"/>
                <a:gd name="connsiteX21" fmla="*/ 34250 w 66817"/>
                <a:gd name="connsiteY21" fmla="*/ 164097 h 169563"/>
                <a:gd name="connsiteX22" fmla="*/ 28176 w 66817"/>
                <a:gd name="connsiteY22" fmla="*/ 155770 h 169563"/>
                <a:gd name="connsiteX23" fmla="*/ 35515 w 66817"/>
                <a:gd name="connsiteY23" fmla="*/ 130537 h 169563"/>
                <a:gd name="connsiteX24" fmla="*/ 45386 w 66817"/>
                <a:gd name="connsiteY24" fmla="*/ 1040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622" y="9168"/>
                  </a:moveTo>
                  <a:cubicBezTo>
                    <a:pt x="64622" y="4122"/>
                    <a:pt x="61078" y="85"/>
                    <a:pt x="55257" y="85"/>
                  </a:cubicBezTo>
                  <a:cubicBezTo>
                    <a:pt x="48423" y="85"/>
                    <a:pt x="41590" y="6645"/>
                    <a:pt x="41590" y="13458"/>
                  </a:cubicBezTo>
                  <a:cubicBezTo>
                    <a:pt x="41590" y="18252"/>
                    <a:pt x="45133" y="22542"/>
                    <a:pt x="51207" y="22542"/>
                  </a:cubicBezTo>
                  <a:cubicBezTo>
                    <a:pt x="57029" y="22542"/>
                    <a:pt x="64622" y="16738"/>
                    <a:pt x="64622" y="9168"/>
                  </a:cubicBezTo>
                  <a:close/>
                  <a:moveTo>
                    <a:pt x="45386" y="104043"/>
                  </a:moveTo>
                  <a:cubicBezTo>
                    <a:pt x="48423" y="96726"/>
                    <a:pt x="48423" y="96221"/>
                    <a:pt x="50954" y="89408"/>
                  </a:cubicBezTo>
                  <a:cubicBezTo>
                    <a:pt x="52979" y="84362"/>
                    <a:pt x="54245" y="80829"/>
                    <a:pt x="54245" y="76035"/>
                  </a:cubicBezTo>
                  <a:cubicBezTo>
                    <a:pt x="54245" y="64680"/>
                    <a:pt x="46146" y="55344"/>
                    <a:pt x="33491" y="55344"/>
                  </a:cubicBezTo>
                  <a:cubicBezTo>
                    <a:pt x="9700" y="55344"/>
                    <a:pt x="82" y="91931"/>
                    <a:pt x="82" y="94202"/>
                  </a:cubicBezTo>
                  <a:cubicBezTo>
                    <a:pt x="82" y="96726"/>
                    <a:pt x="2613" y="96726"/>
                    <a:pt x="3119" y="96726"/>
                  </a:cubicBezTo>
                  <a:cubicBezTo>
                    <a:pt x="5650" y="96726"/>
                    <a:pt x="5903" y="96221"/>
                    <a:pt x="7169" y="92184"/>
                  </a:cubicBezTo>
                  <a:cubicBezTo>
                    <a:pt x="14002" y="68465"/>
                    <a:pt x="24126" y="60895"/>
                    <a:pt x="32731" y="60895"/>
                  </a:cubicBezTo>
                  <a:cubicBezTo>
                    <a:pt x="34756" y="60895"/>
                    <a:pt x="39059" y="60895"/>
                    <a:pt x="39059" y="68970"/>
                  </a:cubicBezTo>
                  <a:cubicBezTo>
                    <a:pt x="39059" y="74269"/>
                    <a:pt x="37287" y="79567"/>
                    <a:pt x="36275" y="82091"/>
                  </a:cubicBezTo>
                  <a:cubicBezTo>
                    <a:pt x="34250" y="88651"/>
                    <a:pt x="22861" y="117921"/>
                    <a:pt x="18811" y="128771"/>
                  </a:cubicBezTo>
                  <a:cubicBezTo>
                    <a:pt x="16280" y="135331"/>
                    <a:pt x="12990" y="143658"/>
                    <a:pt x="12990" y="148957"/>
                  </a:cubicBezTo>
                  <a:cubicBezTo>
                    <a:pt x="12990" y="160816"/>
                    <a:pt x="21595" y="169648"/>
                    <a:pt x="33744" y="169648"/>
                  </a:cubicBezTo>
                  <a:cubicBezTo>
                    <a:pt x="57535" y="169648"/>
                    <a:pt x="66899" y="133060"/>
                    <a:pt x="66899" y="130790"/>
                  </a:cubicBezTo>
                  <a:cubicBezTo>
                    <a:pt x="66899" y="128266"/>
                    <a:pt x="64622" y="128266"/>
                    <a:pt x="63862" y="128266"/>
                  </a:cubicBezTo>
                  <a:cubicBezTo>
                    <a:pt x="61331" y="128266"/>
                    <a:pt x="61331" y="129023"/>
                    <a:pt x="60066" y="132808"/>
                  </a:cubicBezTo>
                  <a:cubicBezTo>
                    <a:pt x="55510" y="148705"/>
                    <a:pt x="47158" y="164097"/>
                    <a:pt x="34250" y="164097"/>
                  </a:cubicBezTo>
                  <a:cubicBezTo>
                    <a:pt x="29947" y="164097"/>
                    <a:pt x="28176" y="161573"/>
                    <a:pt x="28176" y="155770"/>
                  </a:cubicBezTo>
                  <a:cubicBezTo>
                    <a:pt x="28176" y="149462"/>
                    <a:pt x="29694" y="145929"/>
                    <a:pt x="35515" y="130537"/>
                  </a:cubicBezTo>
                  <a:lnTo>
                    <a:pt x="45386" y="1040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6" name="자유형: 도형 3295">
              <a:extLst>
                <a:ext uri="{FF2B5EF4-FFF2-40B4-BE49-F238E27FC236}">
                  <a16:creationId xmlns:a16="http://schemas.microsoft.com/office/drawing/2014/main" id="{B917831E-2D5D-0F61-B49D-2C04C2C1927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93479" y="3112743"/>
              <a:ext cx="207286" cy="114303"/>
            </a:xfrm>
            <a:custGeom>
              <a:avLst/>
              <a:gdLst>
                <a:gd name="connsiteX0" fmla="*/ 15018 w 207286"/>
                <a:gd name="connsiteY0" fmla="*/ 96726 h 114303"/>
                <a:gd name="connsiteX1" fmla="*/ 12740 w 207286"/>
                <a:gd name="connsiteY1" fmla="*/ 107576 h 114303"/>
                <a:gd name="connsiteX2" fmla="*/ 20080 w 207286"/>
                <a:gd name="connsiteY2" fmla="*/ 114388 h 114303"/>
                <a:gd name="connsiteX3" fmla="*/ 29445 w 207286"/>
                <a:gd name="connsiteY3" fmla="*/ 107323 h 114303"/>
                <a:gd name="connsiteX4" fmla="*/ 34253 w 207286"/>
                <a:gd name="connsiteY4" fmla="*/ 88651 h 114303"/>
                <a:gd name="connsiteX5" fmla="*/ 39822 w 207286"/>
                <a:gd name="connsiteY5" fmla="*/ 65942 h 114303"/>
                <a:gd name="connsiteX6" fmla="*/ 44124 w 207286"/>
                <a:gd name="connsiteY6" fmla="*/ 49036 h 114303"/>
                <a:gd name="connsiteX7" fmla="*/ 47414 w 207286"/>
                <a:gd name="connsiteY7" fmla="*/ 36420 h 114303"/>
                <a:gd name="connsiteX8" fmla="*/ 88669 w 207286"/>
                <a:gd name="connsiteY8" fmla="*/ 5636 h 114303"/>
                <a:gd name="connsiteX9" fmla="*/ 102336 w 207286"/>
                <a:gd name="connsiteY9" fmla="*/ 23299 h 114303"/>
                <a:gd name="connsiteX10" fmla="*/ 98540 w 207286"/>
                <a:gd name="connsiteY10" fmla="*/ 44242 h 114303"/>
                <a:gd name="connsiteX11" fmla="*/ 91453 w 207286"/>
                <a:gd name="connsiteY11" fmla="*/ 73512 h 114303"/>
                <a:gd name="connsiteX12" fmla="*/ 86391 w 207286"/>
                <a:gd name="connsiteY12" fmla="*/ 92688 h 114303"/>
                <a:gd name="connsiteX13" fmla="*/ 83101 w 207286"/>
                <a:gd name="connsiteY13" fmla="*/ 107576 h 114303"/>
                <a:gd name="connsiteX14" fmla="*/ 90441 w 207286"/>
                <a:gd name="connsiteY14" fmla="*/ 114388 h 114303"/>
                <a:gd name="connsiteX15" fmla="*/ 101830 w 207286"/>
                <a:gd name="connsiteY15" fmla="*/ 100006 h 114303"/>
                <a:gd name="connsiteX16" fmla="*/ 117016 w 207286"/>
                <a:gd name="connsiteY16" fmla="*/ 39195 h 114303"/>
                <a:gd name="connsiteX17" fmla="*/ 158777 w 207286"/>
                <a:gd name="connsiteY17" fmla="*/ 5636 h 114303"/>
                <a:gd name="connsiteX18" fmla="*/ 172444 w 207286"/>
                <a:gd name="connsiteY18" fmla="*/ 23299 h 114303"/>
                <a:gd name="connsiteX19" fmla="*/ 156752 w 207286"/>
                <a:gd name="connsiteY19" fmla="*/ 79820 h 114303"/>
                <a:gd name="connsiteX20" fmla="*/ 153462 w 207286"/>
                <a:gd name="connsiteY20" fmla="*/ 93698 h 114303"/>
                <a:gd name="connsiteX21" fmla="*/ 174216 w 207286"/>
                <a:gd name="connsiteY21" fmla="*/ 114388 h 114303"/>
                <a:gd name="connsiteX22" fmla="*/ 207372 w 207286"/>
                <a:gd name="connsiteY22" fmla="*/ 75530 h 114303"/>
                <a:gd name="connsiteX23" fmla="*/ 204334 w 207286"/>
                <a:gd name="connsiteY23" fmla="*/ 73007 h 114303"/>
                <a:gd name="connsiteX24" fmla="*/ 200538 w 207286"/>
                <a:gd name="connsiteY24" fmla="*/ 77549 h 114303"/>
                <a:gd name="connsiteX25" fmla="*/ 174722 w 207286"/>
                <a:gd name="connsiteY25" fmla="*/ 108837 h 114303"/>
                <a:gd name="connsiteX26" fmla="*/ 168648 w 207286"/>
                <a:gd name="connsiteY26" fmla="*/ 100510 h 114303"/>
                <a:gd name="connsiteX27" fmla="*/ 173203 w 207286"/>
                <a:gd name="connsiteY27" fmla="*/ 82595 h 114303"/>
                <a:gd name="connsiteX28" fmla="*/ 188642 w 207286"/>
                <a:gd name="connsiteY28" fmla="*/ 27084 h 114303"/>
                <a:gd name="connsiteX29" fmla="*/ 159536 w 207286"/>
                <a:gd name="connsiteY29" fmla="*/ 85 h 114303"/>
                <a:gd name="connsiteX30" fmla="*/ 118281 w 207286"/>
                <a:gd name="connsiteY30" fmla="*/ 24560 h 114303"/>
                <a:gd name="connsiteX31" fmla="*/ 110182 w 207286"/>
                <a:gd name="connsiteY31" fmla="*/ 6645 h 114303"/>
                <a:gd name="connsiteX32" fmla="*/ 89428 w 207286"/>
                <a:gd name="connsiteY32" fmla="*/ 85 h 114303"/>
                <a:gd name="connsiteX33" fmla="*/ 49945 w 207286"/>
                <a:gd name="connsiteY33" fmla="*/ 22037 h 114303"/>
                <a:gd name="connsiteX34" fmla="*/ 26661 w 207286"/>
                <a:gd name="connsiteY34" fmla="*/ 85 h 114303"/>
                <a:gd name="connsiteX35" fmla="*/ 7931 w 207286"/>
                <a:gd name="connsiteY35" fmla="*/ 14467 h 114303"/>
                <a:gd name="connsiteX36" fmla="*/ 85 w 207286"/>
                <a:gd name="connsiteY36" fmla="*/ 38943 h 114303"/>
                <a:gd name="connsiteX37" fmla="*/ 3123 w 207286"/>
                <a:gd name="connsiteY37" fmla="*/ 41466 h 114303"/>
                <a:gd name="connsiteX38" fmla="*/ 7425 w 207286"/>
                <a:gd name="connsiteY38" fmla="*/ 35663 h 114303"/>
                <a:gd name="connsiteX39" fmla="*/ 25901 w 207286"/>
                <a:gd name="connsiteY39" fmla="*/ 5636 h 114303"/>
                <a:gd name="connsiteX40" fmla="*/ 33747 w 207286"/>
                <a:gd name="connsiteY40" fmla="*/ 17243 h 114303"/>
                <a:gd name="connsiteX41" fmla="*/ 29698 w 207286"/>
                <a:gd name="connsiteY41" fmla="*/ 38438 h 114303"/>
                <a:gd name="connsiteX42" fmla="*/ 15018 w 207286"/>
                <a:gd name="connsiteY42" fmla="*/ 96726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286" h="114303">
                  <a:moveTo>
                    <a:pt x="15018" y="96726"/>
                  </a:moveTo>
                  <a:cubicBezTo>
                    <a:pt x="14259" y="100510"/>
                    <a:pt x="12740" y="106314"/>
                    <a:pt x="12740" y="107576"/>
                  </a:cubicBezTo>
                  <a:cubicBezTo>
                    <a:pt x="12740" y="112117"/>
                    <a:pt x="16284" y="114388"/>
                    <a:pt x="20080" y="114388"/>
                  </a:cubicBezTo>
                  <a:cubicBezTo>
                    <a:pt x="23117" y="114388"/>
                    <a:pt x="27673" y="112370"/>
                    <a:pt x="29445" y="107323"/>
                  </a:cubicBezTo>
                  <a:cubicBezTo>
                    <a:pt x="29698" y="106819"/>
                    <a:pt x="32735" y="94959"/>
                    <a:pt x="34253" y="88651"/>
                  </a:cubicBezTo>
                  <a:lnTo>
                    <a:pt x="39822" y="65942"/>
                  </a:lnTo>
                  <a:cubicBezTo>
                    <a:pt x="41340" y="60391"/>
                    <a:pt x="42859" y="54839"/>
                    <a:pt x="44124" y="49036"/>
                  </a:cubicBezTo>
                  <a:cubicBezTo>
                    <a:pt x="45137" y="44746"/>
                    <a:pt x="47161" y="37429"/>
                    <a:pt x="47414" y="36420"/>
                  </a:cubicBezTo>
                  <a:cubicBezTo>
                    <a:pt x="51211" y="28598"/>
                    <a:pt x="64625" y="5636"/>
                    <a:pt x="88669" y="5636"/>
                  </a:cubicBezTo>
                  <a:cubicBezTo>
                    <a:pt x="100059" y="5636"/>
                    <a:pt x="102336" y="14972"/>
                    <a:pt x="102336" y="23299"/>
                  </a:cubicBezTo>
                  <a:cubicBezTo>
                    <a:pt x="102336" y="29607"/>
                    <a:pt x="100565" y="36672"/>
                    <a:pt x="98540" y="44242"/>
                  </a:cubicBezTo>
                  <a:lnTo>
                    <a:pt x="91453" y="73512"/>
                  </a:lnTo>
                  <a:lnTo>
                    <a:pt x="86391" y="92688"/>
                  </a:lnTo>
                  <a:cubicBezTo>
                    <a:pt x="85379" y="97735"/>
                    <a:pt x="83101" y="106314"/>
                    <a:pt x="83101" y="107576"/>
                  </a:cubicBezTo>
                  <a:cubicBezTo>
                    <a:pt x="83101" y="112117"/>
                    <a:pt x="86644" y="114388"/>
                    <a:pt x="90441" y="114388"/>
                  </a:cubicBezTo>
                  <a:cubicBezTo>
                    <a:pt x="98287" y="114388"/>
                    <a:pt x="99805" y="108080"/>
                    <a:pt x="101830" y="100006"/>
                  </a:cubicBezTo>
                  <a:cubicBezTo>
                    <a:pt x="105374" y="85876"/>
                    <a:pt x="114738" y="49036"/>
                    <a:pt x="117016" y="39195"/>
                  </a:cubicBezTo>
                  <a:cubicBezTo>
                    <a:pt x="117775" y="35915"/>
                    <a:pt x="131189" y="5636"/>
                    <a:pt x="158777" y="5636"/>
                  </a:cubicBezTo>
                  <a:cubicBezTo>
                    <a:pt x="169660" y="5636"/>
                    <a:pt x="172444" y="14215"/>
                    <a:pt x="172444" y="23299"/>
                  </a:cubicBezTo>
                  <a:cubicBezTo>
                    <a:pt x="172444" y="37681"/>
                    <a:pt x="161814" y="66446"/>
                    <a:pt x="156752" y="79820"/>
                  </a:cubicBezTo>
                  <a:cubicBezTo>
                    <a:pt x="154474" y="85876"/>
                    <a:pt x="153462" y="88651"/>
                    <a:pt x="153462" y="93698"/>
                  </a:cubicBezTo>
                  <a:cubicBezTo>
                    <a:pt x="153462" y="105557"/>
                    <a:pt x="162320" y="114388"/>
                    <a:pt x="174216" y="114388"/>
                  </a:cubicBezTo>
                  <a:cubicBezTo>
                    <a:pt x="198007" y="114388"/>
                    <a:pt x="207372" y="77549"/>
                    <a:pt x="207372" y="75530"/>
                  </a:cubicBezTo>
                  <a:cubicBezTo>
                    <a:pt x="207372" y="73007"/>
                    <a:pt x="205094" y="73007"/>
                    <a:pt x="204334" y="73007"/>
                  </a:cubicBezTo>
                  <a:cubicBezTo>
                    <a:pt x="201803" y="73007"/>
                    <a:pt x="201803" y="73764"/>
                    <a:pt x="200538" y="77549"/>
                  </a:cubicBezTo>
                  <a:cubicBezTo>
                    <a:pt x="196741" y="90922"/>
                    <a:pt x="188642" y="108837"/>
                    <a:pt x="174722" y="108837"/>
                  </a:cubicBezTo>
                  <a:cubicBezTo>
                    <a:pt x="170419" y="108837"/>
                    <a:pt x="168648" y="106314"/>
                    <a:pt x="168648" y="100510"/>
                  </a:cubicBezTo>
                  <a:cubicBezTo>
                    <a:pt x="168648" y="94202"/>
                    <a:pt x="170926" y="88146"/>
                    <a:pt x="173203" y="82595"/>
                  </a:cubicBezTo>
                  <a:cubicBezTo>
                    <a:pt x="178012" y="69474"/>
                    <a:pt x="188642" y="41466"/>
                    <a:pt x="188642" y="27084"/>
                  </a:cubicBezTo>
                  <a:cubicBezTo>
                    <a:pt x="188642" y="10682"/>
                    <a:pt x="178518" y="85"/>
                    <a:pt x="159536" y="85"/>
                  </a:cubicBezTo>
                  <a:cubicBezTo>
                    <a:pt x="140554" y="85"/>
                    <a:pt x="127646" y="11187"/>
                    <a:pt x="118281" y="24560"/>
                  </a:cubicBezTo>
                  <a:cubicBezTo>
                    <a:pt x="118028" y="21280"/>
                    <a:pt x="117269" y="12701"/>
                    <a:pt x="110182" y="6645"/>
                  </a:cubicBezTo>
                  <a:cubicBezTo>
                    <a:pt x="103855" y="1346"/>
                    <a:pt x="95756" y="85"/>
                    <a:pt x="89428" y="85"/>
                  </a:cubicBezTo>
                  <a:cubicBezTo>
                    <a:pt x="66650" y="85"/>
                    <a:pt x="54248" y="16234"/>
                    <a:pt x="49945" y="22037"/>
                  </a:cubicBezTo>
                  <a:cubicBezTo>
                    <a:pt x="48680" y="7654"/>
                    <a:pt x="38050" y="85"/>
                    <a:pt x="26661" y="85"/>
                  </a:cubicBezTo>
                  <a:cubicBezTo>
                    <a:pt x="15018" y="85"/>
                    <a:pt x="10209" y="9925"/>
                    <a:pt x="7931" y="14467"/>
                  </a:cubicBezTo>
                  <a:cubicBezTo>
                    <a:pt x="3376" y="23299"/>
                    <a:pt x="85" y="38186"/>
                    <a:pt x="85" y="38943"/>
                  </a:cubicBezTo>
                  <a:cubicBezTo>
                    <a:pt x="85" y="41466"/>
                    <a:pt x="2616" y="41466"/>
                    <a:pt x="3123" y="41466"/>
                  </a:cubicBezTo>
                  <a:cubicBezTo>
                    <a:pt x="5653" y="41466"/>
                    <a:pt x="5907" y="41214"/>
                    <a:pt x="7425" y="35663"/>
                  </a:cubicBezTo>
                  <a:cubicBezTo>
                    <a:pt x="11728" y="17748"/>
                    <a:pt x="16790" y="5636"/>
                    <a:pt x="25901" y="5636"/>
                  </a:cubicBezTo>
                  <a:cubicBezTo>
                    <a:pt x="29951" y="5636"/>
                    <a:pt x="33747" y="7654"/>
                    <a:pt x="33747" y="17243"/>
                  </a:cubicBezTo>
                  <a:cubicBezTo>
                    <a:pt x="33747" y="22542"/>
                    <a:pt x="32988" y="25317"/>
                    <a:pt x="29698" y="38438"/>
                  </a:cubicBezTo>
                  <a:lnTo>
                    <a:pt x="15018" y="96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7" name="자유형: 도형 3296">
              <a:extLst>
                <a:ext uri="{FF2B5EF4-FFF2-40B4-BE49-F238E27FC236}">
                  <a16:creationId xmlns:a16="http://schemas.microsoft.com/office/drawing/2014/main" id="{27396FAD-464A-2C66-661E-6732F9BEB1D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15701" y="3057484"/>
              <a:ext cx="66817" cy="169563"/>
            </a:xfrm>
            <a:custGeom>
              <a:avLst/>
              <a:gdLst>
                <a:gd name="connsiteX0" fmla="*/ 64634 w 66817"/>
                <a:gd name="connsiteY0" fmla="*/ 9168 h 169563"/>
                <a:gd name="connsiteX1" fmla="*/ 55269 w 66817"/>
                <a:gd name="connsiteY1" fmla="*/ 85 h 169563"/>
                <a:gd name="connsiteX2" fmla="*/ 41602 w 66817"/>
                <a:gd name="connsiteY2" fmla="*/ 13458 h 169563"/>
                <a:gd name="connsiteX3" fmla="*/ 51220 w 66817"/>
                <a:gd name="connsiteY3" fmla="*/ 22542 h 169563"/>
                <a:gd name="connsiteX4" fmla="*/ 64634 w 66817"/>
                <a:gd name="connsiteY4" fmla="*/ 9168 h 169563"/>
                <a:gd name="connsiteX5" fmla="*/ 45398 w 66817"/>
                <a:gd name="connsiteY5" fmla="*/ 104043 h 169563"/>
                <a:gd name="connsiteX6" fmla="*/ 50967 w 66817"/>
                <a:gd name="connsiteY6" fmla="*/ 89408 h 169563"/>
                <a:gd name="connsiteX7" fmla="*/ 54257 w 66817"/>
                <a:gd name="connsiteY7" fmla="*/ 76035 h 169563"/>
                <a:gd name="connsiteX8" fmla="*/ 33503 w 66817"/>
                <a:gd name="connsiteY8" fmla="*/ 55344 h 169563"/>
                <a:gd name="connsiteX9" fmla="*/ 94 w 66817"/>
                <a:gd name="connsiteY9" fmla="*/ 94202 h 169563"/>
                <a:gd name="connsiteX10" fmla="*/ 3131 w 66817"/>
                <a:gd name="connsiteY10" fmla="*/ 96726 h 169563"/>
                <a:gd name="connsiteX11" fmla="*/ 7181 w 66817"/>
                <a:gd name="connsiteY11" fmla="*/ 92184 h 169563"/>
                <a:gd name="connsiteX12" fmla="*/ 32744 w 66817"/>
                <a:gd name="connsiteY12" fmla="*/ 60895 h 169563"/>
                <a:gd name="connsiteX13" fmla="*/ 39071 w 66817"/>
                <a:gd name="connsiteY13" fmla="*/ 68970 h 169563"/>
                <a:gd name="connsiteX14" fmla="*/ 36287 w 66817"/>
                <a:gd name="connsiteY14" fmla="*/ 82091 h 169563"/>
                <a:gd name="connsiteX15" fmla="*/ 18823 w 66817"/>
                <a:gd name="connsiteY15" fmla="*/ 128771 h 169563"/>
                <a:gd name="connsiteX16" fmla="*/ 13002 w 66817"/>
                <a:gd name="connsiteY16" fmla="*/ 148957 h 169563"/>
                <a:gd name="connsiteX17" fmla="*/ 33756 w 66817"/>
                <a:gd name="connsiteY17" fmla="*/ 169648 h 169563"/>
                <a:gd name="connsiteX18" fmla="*/ 66912 w 66817"/>
                <a:gd name="connsiteY18" fmla="*/ 130790 h 169563"/>
                <a:gd name="connsiteX19" fmla="*/ 63874 w 66817"/>
                <a:gd name="connsiteY19" fmla="*/ 128266 h 169563"/>
                <a:gd name="connsiteX20" fmla="*/ 60078 w 66817"/>
                <a:gd name="connsiteY20" fmla="*/ 132808 h 169563"/>
                <a:gd name="connsiteX21" fmla="*/ 34262 w 66817"/>
                <a:gd name="connsiteY21" fmla="*/ 164097 h 169563"/>
                <a:gd name="connsiteX22" fmla="*/ 28188 w 66817"/>
                <a:gd name="connsiteY22" fmla="*/ 155770 h 169563"/>
                <a:gd name="connsiteX23" fmla="*/ 35528 w 66817"/>
                <a:gd name="connsiteY23" fmla="*/ 130537 h 169563"/>
                <a:gd name="connsiteX24" fmla="*/ 45398 w 66817"/>
                <a:gd name="connsiteY24" fmla="*/ 1040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634" y="9168"/>
                  </a:moveTo>
                  <a:cubicBezTo>
                    <a:pt x="64634" y="4122"/>
                    <a:pt x="61090" y="85"/>
                    <a:pt x="55269" y="85"/>
                  </a:cubicBezTo>
                  <a:cubicBezTo>
                    <a:pt x="48436" y="85"/>
                    <a:pt x="41602" y="6645"/>
                    <a:pt x="41602" y="13458"/>
                  </a:cubicBezTo>
                  <a:cubicBezTo>
                    <a:pt x="41602" y="18252"/>
                    <a:pt x="45145" y="22542"/>
                    <a:pt x="51220" y="22542"/>
                  </a:cubicBezTo>
                  <a:cubicBezTo>
                    <a:pt x="57041" y="22542"/>
                    <a:pt x="64634" y="16738"/>
                    <a:pt x="64634" y="9168"/>
                  </a:cubicBezTo>
                  <a:close/>
                  <a:moveTo>
                    <a:pt x="45398" y="104043"/>
                  </a:moveTo>
                  <a:cubicBezTo>
                    <a:pt x="48436" y="96726"/>
                    <a:pt x="48436" y="96221"/>
                    <a:pt x="50967" y="89408"/>
                  </a:cubicBezTo>
                  <a:cubicBezTo>
                    <a:pt x="52991" y="84362"/>
                    <a:pt x="54257" y="80829"/>
                    <a:pt x="54257" y="76035"/>
                  </a:cubicBezTo>
                  <a:cubicBezTo>
                    <a:pt x="54257" y="64680"/>
                    <a:pt x="46158" y="55344"/>
                    <a:pt x="33503" y="55344"/>
                  </a:cubicBezTo>
                  <a:cubicBezTo>
                    <a:pt x="9712" y="55344"/>
                    <a:pt x="94" y="91931"/>
                    <a:pt x="94" y="94202"/>
                  </a:cubicBezTo>
                  <a:cubicBezTo>
                    <a:pt x="94" y="96726"/>
                    <a:pt x="2625" y="96726"/>
                    <a:pt x="3131" y="96726"/>
                  </a:cubicBezTo>
                  <a:cubicBezTo>
                    <a:pt x="5662" y="96726"/>
                    <a:pt x="5915" y="96221"/>
                    <a:pt x="7181" y="92184"/>
                  </a:cubicBezTo>
                  <a:cubicBezTo>
                    <a:pt x="14014" y="68465"/>
                    <a:pt x="24138" y="60895"/>
                    <a:pt x="32744" y="60895"/>
                  </a:cubicBezTo>
                  <a:cubicBezTo>
                    <a:pt x="34768" y="60895"/>
                    <a:pt x="39071" y="60895"/>
                    <a:pt x="39071" y="68970"/>
                  </a:cubicBezTo>
                  <a:cubicBezTo>
                    <a:pt x="39071" y="74269"/>
                    <a:pt x="37299" y="79567"/>
                    <a:pt x="36287" y="82091"/>
                  </a:cubicBezTo>
                  <a:cubicBezTo>
                    <a:pt x="34262" y="88651"/>
                    <a:pt x="22873" y="117921"/>
                    <a:pt x="18823" y="128771"/>
                  </a:cubicBezTo>
                  <a:cubicBezTo>
                    <a:pt x="16292" y="135331"/>
                    <a:pt x="13002" y="143658"/>
                    <a:pt x="13002" y="148957"/>
                  </a:cubicBezTo>
                  <a:cubicBezTo>
                    <a:pt x="13002" y="160816"/>
                    <a:pt x="21607" y="169648"/>
                    <a:pt x="33756" y="169648"/>
                  </a:cubicBezTo>
                  <a:cubicBezTo>
                    <a:pt x="57547" y="169648"/>
                    <a:pt x="66912" y="133060"/>
                    <a:pt x="66912" y="130790"/>
                  </a:cubicBezTo>
                  <a:cubicBezTo>
                    <a:pt x="66912" y="128266"/>
                    <a:pt x="64634" y="128266"/>
                    <a:pt x="63874" y="128266"/>
                  </a:cubicBezTo>
                  <a:cubicBezTo>
                    <a:pt x="61343" y="128266"/>
                    <a:pt x="61343" y="129023"/>
                    <a:pt x="60078" y="132808"/>
                  </a:cubicBezTo>
                  <a:cubicBezTo>
                    <a:pt x="55522" y="148705"/>
                    <a:pt x="47170" y="164097"/>
                    <a:pt x="34262" y="164097"/>
                  </a:cubicBezTo>
                  <a:cubicBezTo>
                    <a:pt x="29960" y="164097"/>
                    <a:pt x="28188" y="161573"/>
                    <a:pt x="28188" y="155770"/>
                  </a:cubicBezTo>
                  <a:cubicBezTo>
                    <a:pt x="28188" y="149462"/>
                    <a:pt x="29706" y="145929"/>
                    <a:pt x="35528" y="130537"/>
                  </a:cubicBezTo>
                  <a:lnTo>
                    <a:pt x="45398" y="1040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8" name="자유형: 도형 3297">
              <a:extLst>
                <a:ext uri="{FF2B5EF4-FFF2-40B4-BE49-F238E27FC236}">
                  <a16:creationId xmlns:a16="http://schemas.microsoft.com/office/drawing/2014/main" id="{F92B0026-E385-A2EA-643F-EC78E521A45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806440" y="3112743"/>
              <a:ext cx="107312" cy="114303"/>
            </a:xfrm>
            <a:custGeom>
              <a:avLst/>
              <a:gdLst>
                <a:gd name="connsiteX0" fmla="*/ 22876 w 107312"/>
                <a:gd name="connsiteY0" fmla="*/ 90670 h 114303"/>
                <a:gd name="connsiteX1" fmla="*/ 52995 w 107312"/>
                <a:gd name="connsiteY1" fmla="*/ 61905 h 114303"/>
                <a:gd name="connsiteX2" fmla="*/ 77798 w 107312"/>
                <a:gd name="connsiteY2" fmla="*/ 39195 h 114303"/>
                <a:gd name="connsiteX3" fmla="*/ 107411 w 107312"/>
                <a:gd name="connsiteY3" fmla="*/ 2608 h 114303"/>
                <a:gd name="connsiteX4" fmla="*/ 104626 w 107312"/>
                <a:gd name="connsiteY4" fmla="*/ 85 h 114303"/>
                <a:gd name="connsiteX5" fmla="*/ 100830 w 107312"/>
                <a:gd name="connsiteY5" fmla="*/ 2860 h 114303"/>
                <a:gd name="connsiteX6" fmla="*/ 81848 w 107312"/>
                <a:gd name="connsiteY6" fmla="*/ 19009 h 114303"/>
                <a:gd name="connsiteX7" fmla="*/ 68940 w 107312"/>
                <a:gd name="connsiteY7" fmla="*/ 10935 h 114303"/>
                <a:gd name="connsiteX8" fmla="*/ 51476 w 107312"/>
                <a:gd name="connsiteY8" fmla="*/ 85 h 114303"/>
                <a:gd name="connsiteX9" fmla="*/ 20851 w 107312"/>
                <a:gd name="connsiteY9" fmla="*/ 28850 h 114303"/>
                <a:gd name="connsiteX10" fmla="*/ 23889 w 107312"/>
                <a:gd name="connsiteY10" fmla="*/ 31625 h 114303"/>
                <a:gd name="connsiteX11" fmla="*/ 27179 w 107312"/>
                <a:gd name="connsiteY11" fmla="*/ 28850 h 114303"/>
                <a:gd name="connsiteX12" fmla="*/ 48692 w 107312"/>
                <a:gd name="connsiteY12" fmla="*/ 16991 h 114303"/>
                <a:gd name="connsiteX13" fmla="*/ 64637 w 107312"/>
                <a:gd name="connsiteY13" fmla="*/ 20775 h 114303"/>
                <a:gd name="connsiteX14" fmla="*/ 84126 w 107312"/>
                <a:gd name="connsiteY14" fmla="*/ 24560 h 114303"/>
                <a:gd name="connsiteX15" fmla="*/ 48945 w 107312"/>
                <a:gd name="connsiteY15" fmla="*/ 57615 h 114303"/>
                <a:gd name="connsiteX16" fmla="*/ 26166 w 107312"/>
                <a:gd name="connsiteY16" fmla="*/ 78810 h 114303"/>
                <a:gd name="connsiteX17" fmla="*/ 98 w 107312"/>
                <a:gd name="connsiteY17" fmla="*/ 111865 h 114303"/>
                <a:gd name="connsiteX18" fmla="*/ 3135 w 107312"/>
                <a:gd name="connsiteY18" fmla="*/ 114388 h 114303"/>
                <a:gd name="connsiteX19" fmla="*/ 7184 w 107312"/>
                <a:gd name="connsiteY19" fmla="*/ 111108 h 114303"/>
                <a:gd name="connsiteX20" fmla="*/ 28697 w 107312"/>
                <a:gd name="connsiteY20" fmla="*/ 95464 h 114303"/>
                <a:gd name="connsiteX21" fmla="*/ 43377 w 107312"/>
                <a:gd name="connsiteY21" fmla="*/ 105052 h 114303"/>
                <a:gd name="connsiteX22" fmla="*/ 59575 w 107312"/>
                <a:gd name="connsiteY22" fmla="*/ 114388 h 114303"/>
                <a:gd name="connsiteX23" fmla="*/ 99311 w 107312"/>
                <a:gd name="connsiteY23" fmla="*/ 75530 h 114303"/>
                <a:gd name="connsiteX24" fmla="*/ 96274 w 107312"/>
                <a:gd name="connsiteY24" fmla="*/ 73007 h 114303"/>
                <a:gd name="connsiteX25" fmla="*/ 92731 w 107312"/>
                <a:gd name="connsiteY25" fmla="*/ 76287 h 114303"/>
                <a:gd name="connsiteX26" fmla="*/ 62359 w 107312"/>
                <a:gd name="connsiteY26" fmla="*/ 97483 h 114303"/>
                <a:gd name="connsiteX27" fmla="*/ 47427 w 107312"/>
                <a:gd name="connsiteY27" fmla="*/ 94202 h 114303"/>
                <a:gd name="connsiteX28" fmla="*/ 29710 w 107312"/>
                <a:gd name="connsiteY28" fmla="*/ 89913 h 114303"/>
                <a:gd name="connsiteX29" fmla="*/ 22876 w 107312"/>
                <a:gd name="connsiteY29" fmla="*/ 906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312" h="114303">
                  <a:moveTo>
                    <a:pt x="22876" y="90670"/>
                  </a:moveTo>
                  <a:cubicBezTo>
                    <a:pt x="36543" y="76035"/>
                    <a:pt x="43883" y="69727"/>
                    <a:pt x="52995" y="61905"/>
                  </a:cubicBezTo>
                  <a:cubicBezTo>
                    <a:pt x="52995" y="61652"/>
                    <a:pt x="68687" y="48279"/>
                    <a:pt x="77798" y="39195"/>
                  </a:cubicBezTo>
                  <a:cubicBezTo>
                    <a:pt x="101842" y="15729"/>
                    <a:pt x="107411" y="3617"/>
                    <a:pt x="107411" y="2608"/>
                  </a:cubicBezTo>
                  <a:cubicBezTo>
                    <a:pt x="107411" y="85"/>
                    <a:pt x="105133" y="85"/>
                    <a:pt x="104626" y="85"/>
                  </a:cubicBezTo>
                  <a:cubicBezTo>
                    <a:pt x="102855" y="85"/>
                    <a:pt x="102095" y="589"/>
                    <a:pt x="100830" y="2860"/>
                  </a:cubicBezTo>
                  <a:cubicBezTo>
                    <a:pt x="93237" y="14972"/>
                    <a:pt x="87922" y="19009"/>
                    <a:pt x="81848" y="19009"/>
                  </a:cubicBezTo>
                  <a:cubicBezTo>
                    <a:pt x="75773" y="19009"/>
                    <a:pt x="72736" y="15224"/>
                    <a:pt x="68940" y="10935"/>
                  </a:cubicBezTo>
                  <a:cubicBezTo>
                    <a:pt x="64131" y="5131"/>
                    <a:pt x="59828" y="85"/>
                    <a:pt x="51476" y="85"/>
                  </a:cubicBezTo>
                  <a:cubicBezTo>
                    <a:pt x="32494" y="85"/>
                    <a:pt x="20851" y="23551"/>
                    <a:pt x="20851" y="28850"/>
                  </a:cubicBezTo>
                  <a:cubicBezTo>
                    <a:pt x="20851" y="30111"/>
                    <a:pt x="21611" y="31625"/>
                    <a:pt x="23889" y="31625"/>
                  </a:cubicBezTo>
                  <a:cubicBezTo>
                    <a:pt x="26166" y="31625"/>
                    <a:pt x="26673" y="30364"/>
                    <a:pt x="27179" y="28850"/>
                  </a:cubicBezTo>
                  <a:cubicBezTo>
                    <a:pt x="31988" y="17243"/>
                    <a:pt x="46667" y="16991"/>
                    <a:pt x="48692" y="16991"/>
                  </a:cubicBezTo>
                  <a:cubicBezTo>
                    <a:pt x="54007" y="16991"/>
                    <a:pt x="58816" y="18757"/>
                    <a:pt x="64637" y="20775"/>
                  </a:cubicBezTo>
                  <a:cubicBezTo>
                    <a:pt x="74761" y="24560"/>
                    <a:pt x="77545" y="24560"/>
                    <a:pt x="84126" y="24560"/>
                  </a:cubicBezTo>
                  <a:cubicBezTo>
                    <a:pt x="75014" y="35410"/>
                    <a:pt x="53754" y="53578"/>
                    <a:pt x="48945" y="57615"/>
                  </a:cubicBezTo>
                  <a:lnTo>
                    <a:pt x="26166" y="78810"/>
                  </a:lnTo>
                  <a:cubicBezTo>
                    <a:pt x="8956" y="95716"/>
                    <a:pt x="98" y="110099"/>
                    <a:pt x="98" y="111865"/>
                  </a:cubicBezTo>
                  <a:cubicBezTo>
                    <a:pt x="98" y="114388"/>
                    <a:pt x="2629" y="114388"/>
                    <a:pt x="3135" y="114388"/>
                  </a:cubicBezTo>
                  <a:cubicBezTo>
                    <a:pt x="5159" y="114388"/>
                    <a:pt x="5666" y="113884"/>
                    <a:pt x="7184" y="111108"/>
                  </a:cubicBezTo>
                  <a:cubicBezTo>
                    <a:pt x="13005" y="102277"/>
                    <a:pt x="20598" y="95464"/>
                    <a:pt x="28697" y="95464"/>
                  </a:cubicBezTo>
                  <a:cubicBezTo>
                    <a:pt x="34519" y="95464"/>
                    <a:pt x="37050" y="97735"/>
                    <a:pt x="43377" y="105052"/>
                  </a:cubicBezTo>
                  <a:cubicBezTo>
                    <a:pt x="47680" y="110351"/>
                    <a:pt x="52235" y="114388"/>
                    <a:pt x="59575" y="114388"/>
                  </a:cubicBezTo>
                  <a:cubicBezTo>
                    <a:pt x="84632" y="114388"/>
                    <a:pt x="99311" y="82343"/>
                    <a:pt x="99311" y="75530"/>
                  </a:cubicBezTo>
                  <a:cubicBezTo>
                    <a:pt x="99311" y="74269"/>
                    <a:pt x="98299" y="73007"/>
                    <a:pt x="96274" y="73007"/>
                  </a:cubicBezTo>
                  <a:cubicBezTo>
                    <a:pt x="93996" y="73007"/>
                    <a:pt x="93490" y="74521"/>
                    <a:pt x="92731" y="76287"/>
                  </a:cubicBezTo>
                  <a:cubicBezTo>
                    <a:pt x="86910" y="92688"/>
                    <a:pt x="70711" y="97483"/>
                    <a:pt x="62359" y="97483"/>
                  </a:cubicBezTo>
                  <a:cubicBezTo>
                    <a:pt x="57297" y="97483"/>
                    <a:pt x="52742" y="95969"/>
                    <a:pt x="47427" y="94202"/>
                  </a:cubicBezTo>
                  <a:cubicBezTo>
                    <a:pt x="38821" y="90922"/>
                    <a:pt x="35025" y="89913"/>
                    <a:pt x="29710" y="89913"/>
                  </a:cubicBezTo>
                  <a:cubicBezTo>
                    <a:pt x="29204" y="89913"/>
                    <a:pt x="25154" y="89913"/>
                    <a:pt x="22876" y="906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9" name="자유형: 도형 3298">
              <a:extLst>
                <a:ext uri="{FF2B5EF4-FFF2-40B4-BE49-F238E27FC236}">
                  <a16:creationId xmlns:a16="http://schemas.microsoft.com/office/drawing/2014/main" id="{7041FEED-2412-7217-127F-9F172CC16C4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936033" y="3112743"/>
              <a:ext cx="97189" cy="114303"/>
            </a:xfrm>
            <a:custGeom>
              <a:avLst/>
              <a:gdLst>
                <a:gd name="connsiteX0" fmla="*/ 35789 w 97189"/>
                <a:gd name="connsiteY0" fmla="*/ 53325 h 114303"/>
                <a:gd name="connsiteX1" fmla="*/ 74513 w 97189"/>
                <a:gd name="connsiteY1" fmla="*/ 47522 h 114303"/>
                <a:gd name="connsiteX2" fmla="*/ 93495 w 97189"/>
                <a:gd name="connsiteY2" fmla="*/ 21532 h 114303"/>
                <a:gd name="connsiteX3" fmla="*/ 66414 w 97189"/>
                <a:gd name="connsiteY3" fmla="*/ 85 h 114303"/>
                <a:gd name="connsiteX4" fmla="*/ 103 w 97189"/>
                <a:gd name="connsiteY4" fmla="*/ 68717 h 114303"/>
                <a:gd name="connsiteX5" fmla="*/ 39839 w 97189"/>
                <a:gd name="connsiteY5" fmla="*/ 114388 h 114303"/>
                <a:gd name="connsiteX6" fmla="*/ 97292 w 97189"/>
                <a:gd name="connsiteY6" fmla="*/ 84614 h 114303"/>
                <a:gd name="connsiteX7" fmla="*/ 94255 w 97189"/>
                <a:gd name="connsiteY7" fmla="*/ 81334 h 114303"/>
                <a:gd name="connsiteX8" fmla="*/ 90964 w 97189"/>
                <a:gd name="connsiteY8" fmla="*/ 83857 h 114303"/>
                <a:gd name="connsiteX9" fmla="*/ 40345 w 97189"/>
                <a:gd name="connsiteY9" fmla="*/ 108837 h 114303"/>
                <a:gd name="connsiteX10" fmla="*/ 18326 w 97189"/>
                <a:gd name="connsiteY10" fmla="*/ 79567 h 114303"/>
                <a:gd name="connsiteX11" fmla="*/ 22375 w 97189"/>
                <a:gd name="connsiteY11" fmla="*/ 53325 h 114303"/>
                <a:gd name="connsiteX12" fmla="*/ 35789 w 97189"/>
                <a:gd name="connsiteY12" fmla="*/ 53325 h 114303"/>
                <a:gd name="connsiteX13" fmla="*/ 23894 w 97189"/>
                <a:gd name="connsiteY13" fmla="*/ 47774 h 114303"/>
                <a:gd name="connsiteX14" fmla="*/ 66414 w 97189"/>
                <a:gd name="connsiteY14" fmla="*/ 5636 h 114303"/>
                <a:gd name="connsiteX15" fmla="*/ 85143 w 97189"/>
                <a:gd name="connsiteY15" fmla="*/ 21532 h 114303"/>
                <a:gd name="connsiteX16" fmla="*/ 34271 w 97189"/>
                <a:gd name="connsiteY16" fmla="*/ 47774 h 114303"/>
                <a:gd name="connsiteX17" fmla="*/ 23894 w 97189"/>
                <a:gd name="connsiteY17" fmla="*/ 47774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89" h="114303">
                  <a:moveTo>
                    <a:pt x="35789" y="53325"/>
                  </a:moveTo>
                  <a:cubicBezTo>
                    <a:pt x="43129" y="53325"/>
                    <a:pt x="61858" y="52821"/>
                    <a:pt x="74513" y="47522"/>
                  </a:cubicBezTo>
                  <a:cubicBezTo>
                    <a:pt x="92230" y="39952"/>
                    <a:pt x="93495" y="25065"/>
                    <a:pt x="93495" y="21532"/>
                  </a:cubicBezTo>
                  <a:cubicBezTo>
                    <a:pt x="93495" y="10430"/>
                    <a:pt x="83878" y="85"/>
                    <a:pt x="66414" y="85"/>
                  </a:cubicBezTo>
                  <a:cubicBezTo>
                    <a:pt x="38320" y="85"/>
                    <a:pt x="103" y="24560"/>
                    <a:pt x="103" y="68717"/>
                  </a:cubicBezTo>
                  <a:cubicBezTo>
                    <a:pt x="103" y="94455"/>
                    <a:pt x="15035" y="114388"/>
                    <a:pt x="39839" y="114388"/>
                  </a:cubicBezTo>
                  <a:cubicBezTo>
                    <a:pt x="76032" y="114388"/>
                    <a:pt x="97292" y="87642"/>
                    <a:pt x="97292" y="84614"/>
                  </a:cubicBezTo>
                  <a:cubicBezTo>
                    <a:pt x="97292" y="83100"/>
                    <a:pt x="95773" y="81334"/>
                    <a:pt x="94255" y="81334"/>
                  </a:cubicBezTo>
                  <a:cubicBezTo>
                    <a:pt x="92989" y="81334"/>
                    <a:pt x="92483" y="81838"/>
                    <a:pt x="90964" y="83857"/>
                  </a:cubicBezTo>
                  <a:cubicBezTo>
                    <a:pt x="70970" y="108837"/>
                    <a:pt x="43382" y="108837"/>
                    <a:pt x="40345" y="108837"/>
                  </a:cubicBezTo>
                  <a:cubicBezTo>
                    <a:pt x="20603" y="108837"/>
                    <a:pt x="18326" y="87642"/>
                    <a:pt x="18326" y="79567"/>
                  </a:cubicBezTo>
                  <a:cubicBezTo>
                    <a:pt x="18326" y="76539"/>
                    <a:pt x="18579" y="68717"/>
                    <a:pt x="22375" y="53325"/>
                  </a:cubicBezTo>
                  <a:lnTo>
                    <a:pt x="35789" y="53325"/>
                  </a:lnTo>
                  <a:close/>
                  <a:moveTo>
                    <a:pt x="23894" y="47774"/>
                  </a:moveTo>
                  <a:cubicBezTo>
                    <a:pt x="33764" y="9421"/>
                    <a:pt x="59833" y="5636"/>
                    <a:pt x="66414" y="5636"/>
                  </a:cubicBezTo>
                  <a:cubicBezTo>
                    <a:pt x="78309" y="5636"/>
                    <a:pt x="85143" y="12953"/>
                    <a:pt x="85143" y="21532"/>
                  </a:cubicBezTo>
                  <a:cubicBezTo>
                    <a:pt x="85143" y="47774"/>
                    <a:pt x="44648" y="47774"/>
                    <a:pt x="34271" y="47774"/>
                  </a:cubicBezTo>
                  <a:lnTo>
                    <a:pt x="23894" y="477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0" name="자유형: 도형 3299">
              <a:extLst>
                <a:ext uri="{FF2B5EF4-FFF2-40B4-BE49-F238E27FC236}">
                  <a16:creationId xmlns:a16="http://schemas.microsoft.com/office/drawing/2014/main" id="{21217B89-AC80-5A75-B41D-8BEA5375D18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351691" y="2984560"/>
              <a:ext cx="336871" cy="353256"/>
            </a:xfrm>
            <a:custGeom>
              <a:avLst/>
              <a:gdLst>
                <a:gd name="connsiteX0" fmla="*/ 306366 w 336871"/>
                <a:gd name="connsiteY0" fmla="*/ 353332 h 353256"/>
                <a:gd name="connsiteX1" fmla="*/ 336990 w 336871"/>
                <a:gd name="connsiteY1" fmla="*/ 272587 h 353256"/>
                <a:gd name="connsiteX2" fmla="*/ 330663 w 336871"/>
                <a:gd name="connsiteY2" fmla="*/ 272587 h 353256"/>
                <a:gd name="connsiteX3" fmla="*/ 264858 w 336871"/>
                <a:gd name="connsiteY3" fmla="*/ 323557 h 353256"/>
                <a:gd name="connsiteX4" fmla="*/ 186145 w 336871"/>
                <a:gd name="connsiteY4" fmla="*/ 331379 h 353256"/>
                <a:gd name="connsiteX5" fmla="*/ 33528 w 336871"/>
                <a:gd name="connsiteY5" fmla="*/ 331379 h 353256"/>
                <a:gd name="connsiteX6" fmla="*/ 162354 w 336871"/>
                <a:gd name="connsiteY6" fmla="*/ 180741 h 353256"/>
                <a:gd name="connsiteX7" fmla="*/ 164632 w 336871"/>
                <a:gd name="connsiteY7" fmla="*/ 176703 h 353256"/>
                <a:gd name="connsiteX8" fmla="*/ 162860 w 336871"/>
                <a:gd name="connsiteY8" fmla="*/ 172919 h 353256"/>
                <a:gd name="connsiteX9" fmla="*/ 44917 w 336871"/>
                <a:gd name="connsiteY9" fmla="*/ 12187 h 353256"/>
                <a:gd name="connsiteX10" fmla="*/ 183614 w 336871"/>
                <a:gd name="connsiteY10" fmla="*/ 12187 h 353256"/>
                <a:gd name="connsiteX11" fmla="*/ 242839 w 336871"/>
                <a:gd name="connsiteY11" fmla="*/ 16224 h 353256"/>
                <a:gd name="connsiteX12" fmla="*/ 298520 w 336871"/>
                <a:gd name="connsiteY12" fmla="*/ 35149 h 353256"/>
                <a:gd name="connsiteX13" fmla="*/ 330663 w 336871"/>
                <a:gd name="connsiteY13" fmla="*/ 70979 h 353256"/>
                <a:gd name="connsiteX14" fmla="*/ 336990 w 336871"/>
                <a:gd name="connsiteY14" fmla="*/ 70979 h 353256"/>
                <a:gd name="connsiteX15" fmla="*/ 306366 w 336871"/>
                <a:gd name="connsiteY15" fmla="*/ 75 h 353256"/>
                <a:gd name="connsiteX16" fmla="*/ 7206 w 336871"/>
                <a:gd name="connsiteY16" fmla="*/ 75 h 353256"/>
                <a:gd name="connsiteX17" fmla="*/ 372 w 336871"/>
                <a:gd name="connsiteY17" fmla="*/ 1841 h 353256"/>
                <a:gd name="connsiteX18" fmla="*/ 119 w 336871"/>
                <a:gd name="connsiteY18" fmla="*/ 10168 h 353256"/>
                <a:gd name="connsiteX19" fmla="*/ 134007 w 336871"/>
                <a:gd name="connsiteY19" fmla="*/ 192852 h 353256"/>
                <a:gd name="connsiteX20" fmla="*/ 2903 w 336871"/>
                <a:gd name="connsiteY20" fmla="*/ 346014 h 353256"/>
                <a:gd name="connsiteX21" fmla="*/ 372 w 336871"/>
                <a:gd name="connsiteY21" fmla="*/ 350556 h 353256"/>
                <a:gd name="connsiteX22" fmla="*/ 7206 w 336871"/>
                <a:gd name="connsiteY22" fmla="*/ 353332 h 353256"/>
                <a:gd name="connsiteX23" fmla="*/ 306366 w 336871"/>
                <a:gd name="connsiteY23" fmla="*/ 353332 h 3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71" h="353256">
                  <a:moveTo>
                    <a:pt x="306366" y="353332"/>
                  </a:moveTo>
                  <a:lnTo>
                    <a:pt x="336990" y="272587"/>
                  </a:lnTo>
                  <a:lnTo>
                    <a:pt x="330663" y="272587"/>
                  </a:lnTo>
                  <a:cubicBezTo>
                    <a:pt x="320792" y="298829"/>
                    <a:pt x="293964" y="315987"/>
                    <a:pt x="264858" y="323557"/>
                  </a:cubicBezTo>
                  <a:cubicBezTo>
                    <a:pt x="259543" y="324819"/>
                    <a:pt x="234739" y="331379"/>
                    <a:pt x="186145" y="331379"/>
                  </a:cubicBezTo>
                  <a:lnTo>
                    <a:pt x="33528" y="331379"/>
                  </a:lnTo>
                  <a:lnTo>
                    <a:pt x="162354" y="180741"/>
                  </a:lnTo>
                  <a:cubicBezTo>
                    <a:pt x="164125" y="178722"/>
                    <a:pt x="164632" y="177965"/>
                    <a:pt x="164632" y="176703"/>
                  </a:cubicBezTo>
                  <a:cubicBezTo>
                    <a:pt x="164632" y="176199"/>
                    <a:pt x="164632" y="175442"/>
                    <a:pt x="162860" y="172919"/>
                  </a:cubicBezTo>
                  <a:lnTo>
                    <a:pt x="44917" y="12187"/>
                  </a:lnTo>
                  <a:lnTo>
                    <a:pt x="183614" y="12187"/>
                  </a:lnTo>
                  <a:cubicBezTo>
                    <a:pt x="217529" y="12187"/>
                    <a:pt x="240561" y="15719"/>
                    <a:pt x="242839" y="16224"/>
                  </a:cubicBezTo>
                  <a:cubicBezTo>
                    <a:pt x="256506" y="18243"/>
                    <a:pt x="278525" y="22532"/>
                    <a:pt x="298520" y="35149"/>
                  </a:cubicBezTo>
                  <a:cubicBezTo>
                    <a:pt x="304847" y="39186"/>
                    <a:pt x="322058" y="50540"/>
                    <a:pt x="330663" y="70979"/>
                  </a:cubicBezTo>
                  <a:lnTo>
                    <a:pt x="336990" y="70979"/>
                  </a:lnTo>
                  <a:lnTo>
                    <a:pt x="306366" y="75"/>
                  </a:lnTo>
                  <a:lnTo>
                    <a:pt x="7206" y="75"/>
                  </a:lnTo>
                  <a:cubicBezTo>
                    <a:pt x="1384" y="75"/>
                    <a:pt x="1131" y="328"/>
                    <a:pt x="372" y="1841"/>
                  </a:cubicBezTo>
                  <a:cubicBezTo>
                    <a:pt x="119" y="2598"/>
                    <a:pt x="119" y="7393"/>
                    <a:pt x="119" y="10168"/>
                  </a:cubicBezTo>
                  <a:lnTo>
                    <a:pt x="134007" y="192852"/>
                  </a:lnTo>
                  <a:lnTo>
                    <a:pt x="2903" y="346014"/>
                  </a:lnTo>
                  <a:cubicBezTo>
                    <a:pt x="372" y="349042"/>
                    <a:pt x="372" y="350304"/>
                    <a:pt x="372" y="350556"/>
                  </a:cubicBezTo>
                  <a:cubicBezTo>
                    <a:pt x="372" y="353332"/>
                    <a:pt x="2650" y="353332"/>
                    <a:pt x="7206" y="353332"/>
                  </a:cubicBezTo>
                  <a:lnTo>
                    <a:pt x="306366" y="3533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1" name="자유형: 도형 3300">
              <a:extLst>
                <a:ext uri="{FF2B5EF4-FFF2-40B4-BE49-F238E27FC236}">
                  <a16:creationId xmlns:a16="http://schemas.microsoft.com/office/drawing/2014/main" id="{E46BCFB3-AFFF-04EA-0CF7-BE67CA74FB7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430042" y="3405184"/>
              <a:ext cx="108958" cy="126112"/>
            </a:xfrm>
            <a:custGeom>
              <a:avLst/>
              <a:gdLst>
                <a:gd name="connsiteX0" fmla="*/ 108017 w 108958"/>
                <a:gd name="connsiteY0" fmla="*/ 7868 h 126112"/>
                <a:gd name="connsiteX1" fmla="*/ 109080 w 108958"/>
                <a:gd name="connsiteY1" fmla="*/ 4512 h 126112"/>
                <a:gd name="connsiteX2" fmla="*/ 104828 w 108958"/>
                <a:gd name="connsiteY2" fmla="*/ 97 h 126112"/>
                <a:gd name="connsiteX3" fmla="*/ 100222 w 108958"/>
                <a:gd name="connsiteY3" fmla="*/ 3806 h 126112"/>
                <a:gd name="connsiteX4" fmla="*/ 83923 w 108958"/>
                <a:gd name="connsiteY4" fmla="*/ 42134 h 126112"/>
                <a:gd name="connsiteX5" fmla="*/ 25280 w 108958"/>
                <a:gd name="connsiteY5" fmla="*/ 42134 h 126112"/>
                <a:gd name="connsiteX6" fmla="*/ 8981 w 108958"/>
                <a:gd name="connsiteY6" fmla="*/ 4159 h 126112"/>
                <a:gd name="connsiteX7" fmla="*/ 4552 w 108958"/>
                <a:gd name="connsiteY7" fmla="*/ 97 h 126112"/>
                <a:gd name="connsiteX8" fmla="*/ 122 w 108958"/>
                <a:gd name="connsiteY8" fmla="*/ 4512 h 126112"/>
                <a:gd name="connsiteX9" fmla="*/ 1185 w 108958"/>
                <a:gd name="connsiteY9" fmla="*/ 7868 h 126112"/>
                <a:gd name="connsiteX10" fmla="*/ 50084 w 108958"/>
                <a:gd name="connsiteY10" fmla="*/ 122147 h 126112"/>
                <a:gd name="connsiteX11" fmla="*/ 54690 w 108958"/>
                <a:gd name="connsiteY11" fmla="*/ 126209 h 126112"/>
                <a:gd name="connsiteX12" fmla="*/ 58765 w 108958"/>
                <a:gd name="connsiteY12" fmla="*/ 122853 h 126112"/>
                <a:gd name="connsiteX13" fmla="*/ 61068 w 108958"/>
                <a:gd name="connsiteY13" fmla="*/ 117908 h 126112"/>
                <a:gd name="connsiteX14" fmla="*/ 108017 w 108958"/>
                <a:gd name="connsiteY14" fmla="*/ 7868 h 126112"/>
                <a:gd name="connsiteX15" fmla="*/ 29001 w 108958"/>
                <a:gd name="connsiteY15" fmla="*/ 50789 h 126112"/>
                <a:gd name="connsiteX16" fmla="*/ 80202 w 108958"/>
                <a:gd name="connsiteY16" fmla="*/ 50789 h 126112"/>
                <a:gd name="connsiteX17" fmla="*/ 54690 w 108958"/>
                <a:gd name="connsiteY17" fmla="*/ 110843 h 126112"/>
                <a:gd name="connsiteX18" fmla="*/ 29001 w 108958"/>
                <a:gd name="connsiteY18" fmla="*/ 50789 h 1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958" h="126112">
                  <a:moveTo>
                    <a:pt x="108017" y="7868"/>
                  </a:moveTo>
                  <a:cubicBezTo>
                    <a:pt x="109080" y="5396"/>
                    <a:pt x="109080" y="5042"/>
                    <a:pt x="109080" y="4512"/>
                  </a:cubicBezTo>
                  <a:cubicBezTo>
                    <a:pt x="109080" y="1686"/>
                    <a:pt x="106777" y="97"/>
                    <a:pt x="104828" y="97"/>
                  </a:cubicBezTo>
                  <a:cubicBezTo>
                    <a:pt x="102525" y="97"/>
                    <a:pt x="101108" y="1686"/>
                    <a:pt x="100222" y="3806"/>
                  </a:cubicBezTo>
                  <a:lnTo>
                    <a:pt x="83923" y="42134"/>
                  </a:lnTo>
                  <a:lnTo>
                    <a:pt x="25280" y="42134"/>
                  </a:lnTo>
                  <a:lnTo>
                    <a:pt x="8981" y="4159"/>
                  </a:lnTo>
                  <a:cubicBezTo>
                    <a:pt x="8095" y="2040"/>
                    <a:pt x="7209" y="97"/>
                    <a:pt x="4552" y="97"/>
                  </a:cubicBezTo>
                  <a:cubicBezTo>
                    <a:pt x="2071" y="97"/>
                    <a:pt x="122" y="2040"/>
                    <a:pt x="122" y="4512"/>
                  </a:cubicBezTo>
                  <a:cubicBezTo>
                    <a:pt x="122" y="5042"/>
                    <a:pt x="122" y="5396"/>
                    <a:pt x="1185" y="7868"/>
                  </a:cubicBezTo>
                  <a:lnTo>
                    <a:pt x="50084" y="122147"/>
                  </a:lnTo>
                  <a:cubicBezTo>
                    <a:pt x="51147" y="124443"/>
                    <a:pt x="51855" y="126209"/>
                    <a:pt x="54690" y="126209"/>
                  </a:cubicBezTo>
                  <a:cubicBezTo>
                    <a:pt x="57348" y="126209"/>
                    <a:pt x="58233" y="124266"/>
                    <a:pt x="58765" y="122853"/>
                  </a:cubicBezTo>
                  <a:cubicBezTo>
                    <a:pt x="59828" y="121087"/>
                    <a:pt x="59828" y="120734"/>
                    <a:pt x="61068" y="117908"/>
                  </a:cubicBezTo>
                  <a:lnTo>
                    <a:pt x="108017" y="7868"/>
                  </a:lnTo>
                  <a:close/>
                  <a:moveTo>
                    <a:pt x="29001" y="50789"/>
                  </a:moveTo>
                  <a:lnTo>
                    <a:pt x="80202" y="50789"/>
                  </a:lnTo>
                  <a:lnTo>
                    <a:pt x="54690" y="110843"/>
                  </a:lnTo>
                  <a:lnTo>
                    <a:pt x="29001" y="5078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2" name="자유형: 도형 3301">
              <a:extLst>
                <a:ext uri="{FF2B5EF4-FFF2-40B4-BE49-F238E27FC236}">
                  <a16:creationId xmlns:a16="http://schemas.microsoft.com/office/drawing/2014/main" id="{B56D24AF-CC54-508A-3E1C-64536A3467E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550131" y="3410660"/>
              <a:ext cx="53681" cy="118870"/>
            </a:xfrm>
            <a:custGeom>
              <a:avLst/>
              <a:gdLst>
                <a:gd name="connsiteX0" fmla="*/ 49202 w 53681"/>
                <a:gd name="connsiteY0" fmla="*/ 6809 h 118870"/>
                <a:gd name="connsiteX1" fmla="*/ 42116 w 53681"/>
                <a:gd name="connsiteY1" fmla="*/ 97 h 118870"/>
                <a:gd name="connsiteX2" fmla="*/ 32194 w 53681"/>
                <a:gd name="connsiteY2" fmla="*/ 9811 h 118870"/>
                <a:gd name="connsiteX3" fmla="*/ 39281 w 53681"/>
                <a:gd name="connsiteY3" fmla="*/ 16523 h 118870"/>
                <a:gd name="connsiteX4" fmla="*/ 49202 w 53681"/>
                <a:gd name="connsiteY4" fmla="*/ 6809 h 118870"/>
                <a:gd name="connsiteX5" fmla="*/ 13060 w 53681"/>
                <a:gd name="connsiteY5" fmla="*/ 96536 h 118870"/>
                <a:gd name="connsiteX6" fmla="*/ 11466 w 53681"/>
                <a:gd name="connsiteY6" fmla="*/ 103954 h 118870"/>
                <a:gd name="connsiteX7" fmla="*/ 28297 w 53681"/>
                <a:gd name="connsiteY7" fmla="*/ 118967 h 118870"/>
                <a:gd name="connsiteX8" fmla="*/ 53809 w 53681"/>
                <a:gd name="connsiteY8" fmla="*/ 91943 h 118870"/>
                <a:gd name="connsiteX9" fmla="*/ 50974 w 53681"/>
                <a:gd name="connsiteY9" fmla="*/ 89647 h 118870"/>
                <a:gd name="connsiteX10" fmla="*/ 47608 w 53681"/>
                <a:gd name="connsiteY10" fmla="*/ 92650 h 118870"/>
                <a:gd name="connsiteX11" fmla="*/ 28828 w 53681"/>
                <a:gd name="connsiteY11" fmla="*/ 114022 h 118870"/>
                <a:gd name="connsiteX12" fmla="*/ 24399 w 53681"/>
                <a:gd name="connsiteY12" fmla="*/ 107840 h 118870"/>
                <a:gd name="connsiteX13" fmla="*/ 27234 w 53681"/>
                <a:gd name="connsiteY13" fmla="*/ 96536 h 118870"/>
                <a:gd name="connsiteX14" fmla="*/ 32903 w 53681"/>
                <a:gd name="connsiteY14" fmla="*/ 82405 h 118870"/>
                <a:gd name="connsiteX15" fmla="*/ 41584 w 53681"/>
                <a:gd name="connsiteY15" fmla="*/ 59974 h 118870"/>
                <a:gd name="connsiteX16" fmla="*/ 42647 w 53681"/>
                <a:gd name="connsiteY16" fmla="*/ 54322 h 118870"/>
                <a:gd name="connsiteX17" fmla="*/ 25816 w 53681"/>
                <a:gd name="connsiteY17" fmla="*/ 39308 h 118870"/>
                <a:gd name="connsiteX18" fmla="*/ 127 w 53681"/>
                <a:gd name="connsiteY18" fmla="*/ 66332 h 118870"/>
                <a:gd name="connsiteX19" fmla="*/ 3139 w 53681"/>
                <a:gd name="connsiteY19" fmla="*/ 68628 h 118870"/>
                <a:gd name="connsiteX20" fmla="*/ 6328 w 53681"/>
                <a:gd name="connsiteY20" fmla="*/ 65802 h 118870"/>
                <a:gd name="connsiteX21" fmla="*/ 25285 w 53681"/>
                <a:gd name="connsiteY21" fmla="*/ 44254 h 118870"/>
                <a:gd name="connsiteX22" fmla="*/ 29714 w 53681"/>
                <a:gd name="connsiteY22" fmla="*/ 50436 h 118870"/>
                <a:gd name="connsiteX23" fmla="*/ 24222 w 53681"/>
                <a:gd name="connsiteY23" fmla="*/ 68099 h 118870"/>
                <a:gd name="connsiteX24" fmla="*/ 13060 w 53681"/>
                <a:gd name="connsiteY24" fmla="*/ 9653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2" y="6809"/>
                  </a:moveTo>
                  <a:cubicBezTo>
                    <a:pt x="49202" y="3982"/>
                    <a:pt x="47076" y="97"/>
                    <a:pt x="42116" y="97"/>
                  </a:cubicBezTo>
                  <a:cubicBezTo>
                    <a:pt x="37332" y="97"/>
                    <a:pt x="32194" y="4689"/>
                    <a:pt x="32194" y="9811"/>
                  </a:cubicBezTo>
                  <a:cubicBezTo>
                    <a:pt x="32194" y="12814"/>
                    <a:pt x="34497" y="16523"/>
                    <a:pt x="39281" y="16523"/>
                  </a:cubicBezTo>
                  <a:cubicBezTo>
                    <a:pt x="44419" y="16523"/>
                    <a:pt x="49202" y="11577"/>
                    <a:pt x="49202" y="6809"/>
                  </a:cubicBezTo>
                  <a:close/>
                  <a:moveTo>
                    <a:pt x="13060" y="96536"/>
                  </a:moveTo>
                  <a:cubicBezTo>
                    <a:pt x="12351" y="98832"/>
                    <a:pt x="11466" y="100951"/>
                    <a:pt x="11466" y="103954"/>
                  </a:cubicBezTo>
                  <a:cubicBezTo>
                    <a:pt x="11466" y="112256"/>
                    <a:pt x="18552" y="118967"/>
                    <a:pt x="28297" y="118967"/>
                  </a:cubicBezTo>
                  <a:cubicBezTo>
                    <a:pt x="46013" y="118967"/>
                    <a:pt x="53809" y="94593"/>
                    <a:pt x="53809" y="91943"/>
                  </a:cubicBezTo>
                  <a:cubicBezTo>
                    <a:pt x="53809" y="89647"/>
                    <a:pt x="51506" y="89647"/>
                    <a:pt x="50974" y="89647"/>
                  </a:cubicBezTo>
                  <a:cubicBezTo>
                    <a:pt x="48494" y="89647"/>
                    <a:pt x="48317" y="90707"/>
                    <a:pt x="47608" y="92650"/>
                  </a:cubicBezTo>
                  <a:cubicBezTo>
                    <a:pt x="43533" y="106780"/>
                    <a:pt x="35738" y="114022"/>
                    <a:pt x="28828" y="114022"/>
                  </a:cubicBezTo>
                  <a:cubicBezTo>
                    <a:pt x="25285" y="114022"/>
                    <a:pt x="24399" y="111726"/>
                    <a:pt x="24399" y="107840"/>
                  </a:cubicBezTo>
                  <a:cubicBezTo>
                    <a:pt x="24399" y="103777"/>
                    <a:pt x="25639" y="100421"/>
                    <a:pt x="27234" y="96536"/>
                  </a:cubicBezTo>
                  <a:cubicBezTo>
                    <a:pt x="29005" y="91767"/>
                    <a:pt x="30954" y="86998"/>
                    <a:pt x="32903" y="82405"/>
                  </a:cubicBezTo>
                  <a:cubicBezTo>
                    <a:pt x="34497" y="78166"/>
                    <a:pt x="40875" y="62093"/>
                    <a:pt x="41584" y="59974"/>
                  </a:cubicBezTo>
                  <a:cubicBezTo>
                    <a:pt x="42116" y="58207"/>
                    <a:pt x="42647" y="56088"/>
                    <a:pt x="42647" y="54322"/>
                  </a:cubicBezTo>
                  <a:cubicBezTo>
                    <a:pt x="42647" y="46020"/>
                    <a:pt x="35560" y="39308"/>
                    <a:pt x="25816" y="39308"/>
                  </a:cubicBezTo>
                  <a:cubicBezTo>
                    <a:pt x="8277" y="39308"/>
                    <a:pt x="127" y="63330"/>
                    <a:pt x="127" y="66332"/>
                  </a:cubicBezTo>
                  <a:cubicBezTo>
                    <a:pt x="127" y="68628"/>
                    <a:pt x="2607" y="68628"/>
                    <a:pt x="3139" y="68628"/>
                  </a:cubicBezTo>
                  <a:cubicBezTo>
                    <a:pt x="5619" y="68628"/>
                    <a:pt x="5796" y="67745"/>
                    <a:pt x="6328" y="65802"/>
                  </a:cubicBezTo>
                  <a:cubicBezTo>
                    <a:pt x="10934" y="50612"/>
                    <a:pt x="18730" y="44254"/>
                    <a:pt x="25285" y="44254"/>
                  </a:cubicBezTo>
                  <a:cubicBezTo>
                    <a:pt x="28119" y="44254"/>
                    <a:pt x="29714" y="45667"/>
                    <a:pt x="29714" y="50436"/>
                  </a:cubicBezTo>
                  <a:cubicBezTo>
                    <a:pt x="29714" y="54498"/>
                    <a:pt x="28651" y="57148"/>
                    <a:pt x="24222" y="68099"/>
                  </a:cubicBezTo>
                  <a:lnTo>
                    <a:pt x="13060" y="965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3" name="자유형: 도형 3302">
              <a:extLst>
                <a:ext uri="{FF2B5EF4-FFF2-40B4-BE49-F238E27FC236}">
                  <a16:creationId xmlns:a16="http://schemas.microsoft.com/office/drawing/2014/main" id="{6482A521-ABF6-9442-56C0-215E4EBB49F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770341" y="3035027"/>
              <a:ext cx="58718" cy="252325"/>
            </a:xfrm>
            <a:custGeom>
              <a:avLst/>
              <a:gdLst>
                <a:gd name="connsiteX0" fmla="*/ 58853 w 58718"/>
                <a:gd name="connsiteY0" fmla="*/ 249887 h 252325"/>
                <a:gd name="connsiteX1" fmla="*/ 54551 w 58718"/>
                <a:gd name="connsiteY1" fmla="*/ 244336 h 252325"/>
                <a:gd name="connsiteX2" fmla="*/ 14815 w 58718"/>
                <a:gd name="connsiteY2" fmla="*/ 126248 h 252325"/>
                <a:gd name="connsiteX3" fmla="*/ 55563 w 58718"/>
                <a:gd name="connsiteY3" fmla="*/ 6897 h 252325"/>
                <a:gd name="connsiteX4" fmla="*/ 58853 w 58718"/>
                <a:gd name="connsiteY4" fmla="*/ 2608 h 252325"/>
                <a:gd name="connsiteX5" fmla="*/ 56322 w 58718"/>
                <a:gd name="connsiteY5" fmla="*/ 85 h 252325"/>
                <a:gd name="connsiteX6" fmla="*/ 16080 w 58718"/>
                <a:gd name="connsiteY6" fmla="*/ 49288 h 252325"/>
                <a:gd name="connsiteX7" fmla="*/ 135 w 58718"/>
                <a:gd name="connsiteY7" fmla="*/ 126248 h 252325"/>
                <a:gd name="connsiteX8" fmla="*/ 16839 w 58718"/>
                <a:gd name="connsiteY8" fmla="*/ 204973 h 252325"/>
                <a:gd name="connsiteX9" fmla="*/ 56322 w 58718"/>
                <a:gd name="connsiteY9" fmla="*/ 252411 h 252325"/>
                <a:gd name="connsiteX10" fmla="*/ 58853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853" y="249887"/>
                  </a:moveTo>
                  <a:cubicBezTo>
                    <a:pt x="58853" y="249130"/>
                    <a:pt x="58853" y="248626"/>
                    <a:pt x="54551" y="244336"/>
                  </a:cubicBezTo>
                  <a:cubicBezTo>
                    <a:pt x="22914" y="212543"/>
                    <a:pt x="14815" y="164854"/>
                    <a:pt x="14815" y="126248"/>
                  </a:cubicBezTo>
                  <a:cubicBezTo>
                    <a:pt x="14815" y="82343"/>
                    <a:pt x="24432" y="38438"/>
                    <a:pt x="55563" y="6897"/>
                  </a:cubicBezTo>
                  <a:cubicBezTo>
                    <a:pt x="58853" y="3870"/>
                    <a:pt x="58853" y="3365"/>
                    <a:pt x="58853" y="2608"/>
                  </a:cubicBezTo>
                  <a:cubicBezTo>
                    <a:pt x="58853" y="842"/>
                    <a:pt x="57841" y="85"/>
                    <a:pt x="56322" y="85"/>
                  </a:cubicBezTo>
                  <a:cubicBezTo>
                    <a:pt x="53791" y="85"/>
                    <a:pt x="31013" y="17243"/>
                    <a:pt x="16080" y="49288"/>
                  </a:cubicBezTo>
                  <a:cubicBezTo>
                    <a:pt x="3172" y="77044"/>
                    <a:pt x="135" y="105052"/>
                    <a:pt x="135" y="126248"/>
                  </a:cubicBezTo>
                  <a:cubicBezTo>
                    <a:pt x="135" y="145929"/>
                    <a:pt x="2919" y="176461"/>
                    <a:pt x="16839" y="204973"/>
                  </a:cubicBezTo>
                  <a:cubicBezTo>
                    <a:pt x="32025" y="236009"/>
                    <a:pt x="53791" y="252411"/>
                    <a:pt x="56322" y="252411"/>
                  </a:cubicBezTo>
                  <a:cubicBezTo>
                    <a:pt x="57841" y="252411"/>
                    <a:pt x="58853" y="251654"/>
                    <a:pt x="58853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4" name="자유형: 도형 3303">
              <a:extLst>
                <a:ext uri="{FF2B5EF4-FFF2-40B4-BE49-F238E27FC236}">
                  <a16:creationId xmlns:a16="http://schemas.microsoft.com/office/drawing/2014/main" id="{EF08BBC8-D8A4-F728-7A12-40836D8BF2A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854088" y="3112743"/>
              <a:ext cx="141987" cy="114303"/>
            </a:xfrm>
            <a:custGeom>
              <a:avLst/>
              <a:gdLst>
                <a:gd name="connsiteX0" fmla="*/ 110489 w 141987"/>
                <a:gd name="connsiteY0" fmla="*/ 52064 h 114303"/>
                <a:gd name="connsiteX1" fmla="*/ 68222 w 141987"/>
                <a:gd name="connsiteY1" fmla="*/ 85 h 114303"/>
                <a:gd name="connsiteX2" fmla="*/ 139 w 141987"/>
                <a:gd name="connsiteY2" fmla="*/ 71745 h 114303"/>
                <a:gd name="connsiteX3" fmla="*/ 41140 w 141987"/>
                <a:gd name="connsiteY3" fmla="*/ 114388 h 114303"/>
                <a:gd name="connsiteX4" fmla="*/ 94544 w 141987"/>
                <a:gd name="connsiteY4" fmla="*/ 93193 h 114303"/>
                <a:gd name="connsiteX5" fmla="*/ 117576 w 141987"/>
                <a:gd name="connsiteY5" fmla="*/ 114388 h 114303"/>
                <a:gd name="connsiteX6" fmla="*/ 138836 w 141987"/>
                <a:gd name="connsiteY6" fmla="*/ 96473 h 114303"/>
                <a:gd name="connsiteX7" fmla="*/ 135799 w 141987"/>
                <a:gd name="connsiteY7" fmla="*/ 93950 h 114303"/>
                <a:gd name="connsiteX8" fmla="*/ 132508 w 141987"/>
                <a:gd name="connsiteY8" fmla="*/ 96473 h 114303"/>
                <a:gd name="connsiteX9" fmla="*/ 118335 w 141987"/>
                <a:gd name="connsiteY9" fmla="*/ 108837 h 114303"/>
                <a:gd name="connsiteX10" fmla="*/ 110489 w 141987"/>
                <a:gd name="connsiteY10" fmla="*/ 83100 h 114303"/>
                <a:gd name="connsiteX11" fmla="*/ 113020 w 141987"/>
                <a:gd name="connsiteY11" fmla="*/ 74269 h 114303"/>
                <a:gd name="connsiteX12" fmla="*/ 142126 w 141987"/>
                <a:gd name="connsiteY12" fmla="*/ 14972 h 114303"/>
                <a:gd name="connsiteX13" fmla="*/ 139089 w 141987"/>
                <a:gd name="connsiteY13" fmla="*/ 12449 h 114303"/>
                <a:gd name="connsiteX14" fmla="*/ 135292 w 141987"/>
                <a:gd name="connsiteY14" fmla="*/ 17748 h 114303"/>
                <a:gd name="connsiteX15" fmla="*/ 110489 w 141987"/>
                <a:gd name="connsiteY15" fmla="*/ 67708 h 114303"/>
                <a:gd name="connsiteX16" fmla="*/ 110489 w 141987"/>
                <a:gd name="connsiteY16" fmla="*/ 52064 h 114303"/>
                <a:gd name="connsiteX17" fmla="*/ 93531 w 141987"/>
                <a:gd name="connsiteY17" fmla="*/ 86633 h 114303"/>
                <a:gd name="connsiteX18" fmla="*/ 41647 w 141987"/>
                <a:gd name="connsiteY18" fmla="*/ 108837 h 114303"/>
                <a:gd name="connsiteX19" fmla="*/ 18868 w 141987"/>
                <a:gd name="connsiteY19" fmla="*/ 81334 h 114303"/>
                <a:gd name="connsiteX20" fmla="*/ 33548 w 141987"/>
                <a:gd name="connsiteY20" fmla="*/ 28850 h 114303"/>
                <a:gd name="connsiteX21" fmla="*/ 67969 w 141987"/>
                <a:gd name="connsiteY21" fmla="*/ 5636 h 114303"/>
                <a:gd name="connsiteX22" fmla="*/ 93025 w 141987"/>
                <a:gd name="connsiteY22" fmla="*/ 58372 h 114303"/>
                <a:gd name="connsiteX23" fmla="*/ 93531 w 141987"/>
                <a:gd name="connsiteY23" fmla="*/ 8663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87" h="114303">
                  <a:moveTo>
                    <a:pt x="110489" y="52064"/>
                  </a:moveTo>
                  <a:cubicBezTo>
                    <a:pt x="110489" y="12449"/>
                    <a:pt x="86951" y="85"/>
                    <a:pt x="68222" y="85"/>
                  </a:cubicBezTo>
                  <a:cubicBezTo>
                    <a:pt x="33548" y="85"/>
                    <a:pt x="139" y="36167"/>
                    <a:pt x="139" y="71745"/>
                  </a:cubicBezTo>
                  <a:cubicBezTo>
                    <a:pt x="139" y="95212"/>
                    <a:pt x="15325" y="114388"/>
                    <a:pt x="41140" y="114388"/>
                  </a:cubicBezTo>
                  <a:cubicBezTo>
                    <a:pt x="57086" y="114388"/>
                    <a:pt x="75308" y="108585"/>
                    <a:pt x="94544" y="93193"/>
                  </a:cubicBezTo>
                  <a:cubicBezTo>
                    <a:pt x="97834" y="106566"/>
                    <a:pt x="106186" y="114388"/>
                    <a:pt x="117576" y="114388"/>
                  </a:cubicBezTo>
                  <a:cubicBezTo>
                    <a:pt x="130990" y="114388"/>
                    <a:pt x="138836" y="100510"/>
                    <a:pt x="138836" y="96473"/>
                  </a:cubicBezTo>
                  <a:cubicBezTo>
                    <a:pt x="138836" y="94707"/>
                    <a:pt x="137317" y="93950"/>
                    <a:pt x="135799" y="93950"/>
                  </a:cubicBezTo>
                  <a:cubicBezTo>
                    <a:pt x="134027" y="93950"/>
                    <a:pt x="133268" y="94707"/>
                    <a:pt x="132508" y="96473"/>
                  </a:cubicBezTo>
                  <a:cubicBezTo>
                    <a:pt x="127953" y="108837"/>
                    <a:pt x="118841" y="108837"/>
                    <a:pt x="118335" y="108837"/>
                  </a:cubicBezTo>
                  <a:cubicBezTo>
                    <a:pt x="110489" y="108837"/>
                    <a:pt x="110489" y="89156"/>
                    <a:pt x="110489" y="83100"/>
                  </a:cubicBezTo>
                  <a:cubicBezTo>
                    <a:pt x="110489" y="77801"/>
                    <a:pt x="110489" y="77296"/>
                    <a:pt x="113020" y="74269"/>
                  </a:cubicBezTo>
                  <a:cubicBezTo>
                    <a:pt x="136811" y="44494"/>
                    <a:pt x="142126" y="15224"/>
                    <a:pt x="142126" y="14972"/>
                  </a:cubicBezTo>
                  <a:cubicBezTo>
                    <a:pt x="142126" y="14467"/>
                    <a:pt x="141873" y="12449"/>
                    <a:pt x="139089" y="12449"/>
                  </a:cubicBezTo>
                  <a:cubicBezTo>
                    <a:pt x="136558" y="12449"/>
                    <a:pt x="136558" y="13206"/>
                    <a:pt x="135292" y="17748"/>
                  </a:cubicBezTo>
                  <a:cubicBezTo>
                    <a:pt x="130737" y="33644"/>
                    <a:pt x="122384" y="52821"/>
                    <a:pt x="110489" y="67708"/>
                  </a:cubicBezTo>
                  <a:lnTo>
                    <a:pt x="110489" y="52064"/>
                  </a:lnTo>
                  <a:close/>
                  <a:moveTo>
                    <a:pt x="93531" y="86633"/>
                  </a:moveTo>
                  <a:cubicBezTo>
                    <a:pt x="71259" y="106062"/>
                    <a:pt x="51771" y="108837"/>
                    <a:pt x="41647" y="108837"/>
                  </a:cubicBezTo>
                  <a:cubicBezTo>
                    <a:pt x="26461" y="108837"/>
                    <a:pt x="18868" y="97483"/>
                    <a:pt x="18868" y="81334"/>
                  </a:cubicBezTo>
                  <a:cubicBezTo>
                    <a:pt x="18868" y="68970"/>
                    <a:pt x="25448" y="41718"/>
                    <a:pt x="33548" y="28850"/>
                  </a:cubicBezTo>
                  <a:cubicBezTo>
                    <a:pt x="45443" y="10430"/>
                    <a:pt x="59110" y="5636"/>
                    <a:pt x="67969" y="5636"/>
                  </a:cubicBezTo>
                  <a:cubicBezTo>
                    <a:pt x="93025" y="5636"/>
                    <a:pt x="93025" y="38691"/>
                    <a:pt x="93025" y="58372"/>
                  </a:cubicBezTo>
                  <a:cubicBezTo>
                    <a:pt x="93025" y="67708"/>
                    <a:pt x="93025" y="82343"/>
                    <a:pt x="93531" y="866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5" name="자유형: 도형 3304">
              <a:extLst>
                <a:ext uri="{FF2B5EF4-FFF2-40B4-BE49-F238E27FC236}">
                  <a16:creationId xmlns:a16="http://schemas.microsoft.com/office/drawing/2014/main" id="{058229E9-5AA3-6F22-CDE2-559ED95B6A4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013944" y="3145015"/>
              <a:ext cx="53681" cy="118870"/>
            </a:xfrm>
            <a:custGeom>
              <a:avLst/>
              <a:gdLst>
                <a:gd name="connsiteX0" fmla="*/ 49221 w 53681"/>
                <a:gd name="connsiteY0" fmla="*/ 6798 h 118870"/>
                <a:gd name="connsiteX1" fmla="*/ 42134 w 53681"/>
                <a:gd name="connsiteY1" fmla="*/ 86 h 118870"/>
                <a:gd name="connsiteX2" fmla="*/ 32213 w 53681"/>
                <a:gd name="connsiteY2" fmla="*/ 9801 h 118870"/>
                <a:gd name="connsiteX3" fmla="*/ 39299 w 53681"/>
                <a:gd name="connsiteY3" fmla="*/ 16513 h 118870"/>
                <a:gd name="connsiteX4" fmla="*/ 49221 w 53681"/>
                <a:gd name="connsiteY4" fmla="*/ 6798 h 118870"/>
                <a:gd name="connsiteX5" fmla="*/ 13078 w 53681"/>
                <a:gd name="connsiteY5" fmla="*/ 96525 h 118870"/>
                <a:gd name="connsiteX6" fmla="*/ 11484 w 53681"/>
                <a:gd name="connsiteY6" fmla="*/ 103944 h 118870"/>
                <a:gd name="connsiteX7" fmla="*/ 28315 w 53681"/>
                <a:gd name="connsiteY7" fmla="*/ 118957 h 118870"/>
                <a:gd name="connsiteX8" fmla="*/ 53827 w 53681"/>
                <a:gd name="connsiteY8" fmla="*/ 91933 h 118870"/>
                <a:gd name="connsiteX9" fmla="*/ 50992 w 53681"/>
                <a:gd name="connsiteY9" fmla="*/ 89637 h 118870"/>
                <a:gd name="connsiteX10" fmla="*/ 47626 w 53681"/>
                <a:gd name="connsiteY10" fmla="*/ 92639 h 118870"/>
                <a:gd name="connsiteX11" fmla="*/ 28846 w 53681"/>
                <a:gd name="connsiteY11" fmla="*/ 114011 h 118870"/>
                <a:gd name="connsiteX12" fmla="*/ 24417 w 53681"/>
                <a:gd name="connsiteY12" fmla="*/ 107829 h 118870"/>
                <a:gd name="connsiteX13" fmla="*/ 27252 w 53681"/>
                <a:gd name="connsiteY13" fmla="*/ 96525 h 118870"/>
                <a:gd name="connsiteX14" fmla="*/ 32921 w 53681"/>
                <a:gd name="connsiteY14" fmla="*/ 82395 h 118870"/>
                <a:gd name="connsiteX15" fmla="*/ 41602 w 53681"/>
                <a:gd name="connsiteY15" fmla="*/ 59963 h 118870"/>
                <a:gd name="connsiteX16" fmla="*/ 42665 w 53681"/>
                <a:gd name="connsiteY16" fmla="*/ 54311 h 118870"/>
                <a:gd name="connsiteX17" fmla="*/ 25834 w 53681"/>
                <a:gd name="connsiteY17" fmla="*/ 39298 h 118870"/>
                <a:gd name="connsiteX18" fmla="*/ 145 w 53681"/>
                <a:gd name="connsiteY18" fmla="*/ 66322 h 118870"/>
                <a:gd name="connsiteX19" fmla="*/ 3157 w 53681"/>
                <a:gd name="connsiteY19" fmla="*/ 68618 h 118870"/>
                <a:gd name="connsiteX20" fmla="*/ 6346 w 53681"/>
                <a:gd name="connsiteY20" fmla="*/ 65792 h 118870"/>
                <a:gd name="connsiteX21" fmla="*/ 25303 w 53681"/>
                <a:gd name="connsiteY21" fmla="*/ 44243 h 118870"/>
                <a:gd name="connsiteX22" fmla="*/ 29732 w 53681"/>
                <a:gd name="connsiteY22" fmla="*/ 50425 h 118870"/>
                <a:gd name="connsiteX23" fmla="*/ 24240 w 53681"/>
                <a:gd name="connsiteY23" fmla="*/ 68088 h 118870"/>
                <a:gd name="connsiteX24" fmla="*/ 13078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21" y="6798"/>
                  </a:moveTo>
                  <a:cubicBezTo>
                    <a:pt x="49221" y="3972"/>
                    <a:pt x="47095" y="86"/>
                    <a:pt x="42134" y="86"/>
                  </a:cubicBezTo>
                  <a:cubicBezTo>
                    <a:pt x="37350" y="86"/>
                    <a:pt x="32213" y="4679"/>
                    <a:pt x="32213" y="9801"/>
                  </a:cubicBezTo>
                  <a:cubicBezTo>
                    <a:pt x="32213" y="12803"/>
                    <a:pt x="34516" y="16513"/>
                    <a:pt x="39299" y="16513"/>
                  </a:cubicBezTo>
                  <a:cubicBezTo>
                    <a:pt x="44437" y="16513"/>
                    <a:pt x="49221" y="11567"/>
                    <a:pt x="49221" y="6798"/>
                  </a:cubicBezTo>
                  <a:close/>
                  <a:moveTo>
                    <a:pt x="13078" y="96525"/>
                  </a:moveTo>
                  <a:cubicBezTo>
                    <a:pt x="12370" y="98821"/>
                    <a:pt x="11484" y="100941"/>
                    <a:pt x="11484" y="103944"/>
                  </a:cubicBezTo>
                  <a:cubicBezTo>
                    <a:pt x="11484" y="112245"/>
                    <a:pt x="18571" y="118957"/>
                    <a:pt x="28315" y="118957"/>
                  </a:cubicBezTo>
                  <a:cubicBezTo>
                    <a:pt x="46032" y="118957"/>
                    <a:pt x="53827" y="94582"/>
                    <a:pt x="53827" y="91933"/>
                  </a:cubicBezTo>
                  <a:cubicBezTo>
                    <a:pt x="53827" y="89637"/>
                    <a:pt x="51524" y="89637"/>
                    <a:pt x="50992" y="89637"/>
                  </a:cubicBezTo>
                  <a:cubicBezTo>
                    <a:pt x="48512" y="89637"/>
                    <a:pt x="48335" y="90696"/>
                    <a:pt x="47626" y="92639"/>
                  </a:cubicBezTo>
                  <a:cubicBezTo>
                    <a:pt x="43551" y="106770"/>
                    <a:pt x="35756" y="114011"/>
                    <a:pt x="28846" y="114011"/>
                  </a:cubicBezTo>
                  <a:cubicBezTo>
                    <a:pt x="25303" y="114011"/>
                    <a:pt x="24417" y="111715"/>
                    <a:pt x="24417" y="107829"/>
                  </a:cubicBezTo>
                  <a:cubicBezTo>
                    <a:pt x="24417" y="103767"/>
                    <a:pt x="25657" y="100411"/>
                    <a:pt x="27252" y="96525"/>
                  </a:cubicBezTo>
                  <a:cubicBezTo>
                    <a:pt x="29023" y="91756"/>
                    <a:pt x="30972" y="86987"/>
                    <a:pt x="32921" y="82395"/>
                  </a:cubicBezTo>
                  <a:cubicBezTo>
                    <a:pt x="34516" y="78156"/>
                    <a:pt x="40894" y="62083"/>
                    <a:pt x="41602" y="59963"/>
                  </a:cubicBezTo>
                  <a:cubicBezTo>
                    <a:pt x="42134" y="58197"/>
                    <a:pt x="42665" y="56077"/>
                    <a:pt x="42665" y="54311"/>
                  </a:cubicBezTo>
                  <a:cubicBezTo>
                    <a:pt x="42665" y="46009"/>
                    <a:pt x="35579" y="39298"/>
                    <a:pt x="25834" y="39298"/>
                  </a:cubicBezTo>
                  <a:cubicBezTo>
                    <a:pt x="8295" y="39298"/>
                    <a:pt x="145" y="63319"/>
                    <a:pt x="145" y="66322"/>
                  </a:cubicBezTo>
                  <a:cubicBezTo>
                    <a:pt x="145" y="68618"/>
                    <a:pt x="2626" y="68618"/>
                    <a:pt x="3157" y="68618"/>
                  </a:cubicBezTo>
                  <a:cubicBezTo>
                    <a:pt x="5637" y="68618"/>
                    <a:pt x="5815" y="67735"/>
                    <a:pt x="6346" y="65792"/>
                  </a:cubicBezTo>
                  <a:cubicBezTo>
                    <a:pt x="10952" y="50602"/>
                    <a:pt x="18748" y="44243"/>
                    <a:pt x="25303" y="44243"/>
                  </a:cubicBezTo>
                  <a:cubicBezTo>
                    <a:pt x="28138" y="44243"/>
                    <a:pt x="29732" y="45656"/>
                    <a:pt x="29732" y="50425"/>
                  </a:cubicBezTo>
                  <a:cubicBezTo>
                    <a:pt x="29732" y="54488"/>
                    <a:pt x="28669" y="57137"/>
                    <a:pt x="24240" y="68088"/>
                  </a:cubicBezTo>
                  <a:lnTo>
                    <a:pt x="13078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6" name="자유형: 도형 3305">
              <a:extLst>
                <a:ext uri="{FF2B5EF4-FFF2-40B4-BE49-F238E27FC236}">
                  <a16:creationId xmlns:a16="http://schemas.microsoft.com/office/drawing/2014/main" id="{F660D607-92E3-D2B4-7AC9-39DE467D6F8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160296" y="3077165"/>
              <a:ext cx="168309" cy="168049"/>
            </a:xfrm>
            <a:custGeom>
              <a:avLst/>
              <a:gdLst>
                <a:gd name="connsiteX0" fmla="*/ 89494 w 168309"/>
                <a:gd name="connsiteY0" fmla="*/ 89156 h 168049"/>
                <a:gd name="connsiteX1" fmla="*/ 160108 w 168309"/>
                <a:gd name="connsiteY1" fmla="*/ 89156 h 168049"/>
                <a:gd name="connsiteX2" fmla="*/ 168460 w 168309"/>
                <a:gd name="connsiteY2" fmla="*/ 84109 h 168049"/>
                <a:gd name="connsiteX3" fmla="*/ 160108 w 168309"/>
                <a:gd name="connsiteY3" fmla="*/ 79063 h 168049"/>
                <a:gd name="connsiteX4" fmla="*/ 89494 w 168309"/>
                <a:gd name="connsiteY4" fmla="*/ 79063 h 168049"/>
                <a:gd name="connsiteX5" fmla="*/ 89494 w 168309"/>
                <a:gd name="connsiteY5" fmla="*/ 8411 h 168049"/>
                <a:gd name="connsiteX6" fmla="*/ 84432 w 168309"/>
                <a:gd name="connsiteY6" fmla="*/ 85 h 168049"/>
                <a:gd name="connsiteX7" fmla="*/ 79370 w 168309"/>
                <a:gd name="connsiteY7" fmla="*/ 8411 h 168049"/>
                <a:gd name="connsiteX8" fmla="*/ 79370 w 168309"/>
                <a:gd name="connsiteY8" fmla="*/ 79063 h 168049"/>
                <a:gd name="connsiteX9" fmla="*/ 8503 w 168309"/>
                <a:gd name="connsiteY9" fmla="*/ 79063 h 168049"/>
                <a:gd name="connsiteX10" fmla="*/ 151 w 168309"/>
                <a:gd name="connsiteY10" fmla="*/ 84109 h 168049"/>
                <a:gd name="connsiteX11" fmla="*/ 8503 w 168309"/>
                <a:gd name="connsiteY11" fmla="*/ 89156 h 168049"/>
                <a:gd name="connsiteX12" fmla="*/ 79370 w 168309"/>
                <a:gd name="connsiteY12" fmla="*/ 89156 h 168049"/>
                <a:gd name="connsiteX13" fmla="*/ 79370 w 168309"/>
                <a:gd name="connsiteY13" fmla="*/ 159807 h 168049"/>
                <a:gd name="connsiteX14" fmla="*/ 84432 w 168309"/>
                <a:gd name="connsiteY14" fmla="*/ 168134 h 168049"/>
                <a:gd name="connsiteX15" fmla="*/ 89494 w 168309"/>
                <a:gd name="connsiteY15" fmla="*/ 159807 h 168049"/>
                <a:gd name="connsiteX16" fmla="*/ 89494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494" y="89156"/>
                  </a:moveTo>
                  <a:lnTo>
                    <a:pt x="160108" y="89156"/>
                  </a:lnTo>
                  <a:cubicBezTo>
                    <a:pt x="163651" y="89156"/>
                    <a:pt x="168460" y="89156"/>
                    <a:pt x="168460" y="84109"/>
                  </a:cubicBezTo>
                  <a:cubicBezTo>
                    <a:pt x="168460" y="79063"/>
                    <a:pt x="163651" y="79063"/>
                    <a:pt x="160108" y="79063"/>
                  </a:cubicBezTo>
                  <a:lnTo>
                    <a:pt x="89494" y="79063"/>
                  </a:lnTo>
                  <a:lnTo>
                    <a:pt x="89494" y="8411"/>
                  </a:lnTo>
                  <a:cubicBezTo>
                    <a:pt x="89494" y="4879"/>
                    <a:pt x="89494" y="85"/>
                    <a:pt x="84432" y="85"/>
                  </a:cubicBezTo>
                  <a:cubicBezTo>
                    <a:pt x="79370" y="85"/>
                    <a:pt x="79370" y="4879"/>
                    <a:pt x="79370" y="8411"/>
                  </a:cubicBezTo>
                  <a:lnTo>
                    <a:pt x="79370" y="79063"/>
                  </a:lnTo>
                  <a:lnTo>
                    <a:pt x="8503" y="79063"/>
                  </a:lnTo>
                  <a:cubicBezTo>
                    <a:pt x="4960" y="79063"/>
                    <a:pt x="151" y="79063"/>
                    <a:pt x="151" y="84109"/>
                  </a:cubicBezTo>
                  <a:cubicBezTo>
                    <a:pt x="151" y="89156"/>
                    <a:pt x="4960" y="89156"/>
                    <a:pt x="8503" y="89156"/>
                  </a:cubicBezTo>
                  <a:lnTo>
                    <a:pt x="79370" y="89156"/>
                  </a:lnTo>
                  <a:lnTo>
                    <a:pt x="79370" y="159807"/>
                  </a:lnTo>
                  <a:cubicBezTo>
                    <a:pt x="79370" y="163340"/>
                    <a:pt x="79370" y="168134"/>
                    <a:pt x="84432" y="168134"/>
                  </a:cubicBezTo>
                  <a:cubicBezTo>
                    <a:pt x="89494" y="168134"/>
                    <a:pt x="89494" y="163340"/>
                    <a:pt x="89494" y="159807"/>
                  </a:cubicBezTo>
                  <a:lnTo>
                    <a:pt x="89494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7" name="자유형: 도형 3306">
              <a:extLst>
                <a:ext uri="{FF2B5EF4-FFF2-40B4-BE49-F238E27FC236}">
                  <a16:creationId xmlns:a16="http://schemas.microsoft.com/office/drawing/2014/main" id="{B3008F81-DC0D-428A-86F7-21FA52350F9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406779" y="3046129"/>
              <a:ext cx="137969" cy="227093"/>
            </a:xfrm>
            <a:custGeom>
              <a:avLst/>
              <a:gdLst>
                <a:gd name="connsiteX0" fmla="*/ 138130 w 137969"/>
                <a:gd name="connsiteY0" fmla="*/ 34653 h 227093"/>
                <a:gd name="connsiteX1" fmla="*/ 103709 w 137969"/>
                <a:gd name="connsiteY1" fmla="*/ 85 h 227093"/>
                <a:gd name="connsiteX2" fmla="*/ 73085 w 137969"/>
                <a:gd name="connsiteY2" fmla="*/ 10682 h 227093"/>
                <a:gd name="connsiteX3" fmla="*/ 40435 w 137969"/>
                <a:gd name="connsiteY3" fmla="*/ 64428 h 227093"/>
                <a:gd name="connsiteX4" fmla="*/ 193 w 137969"/>
                <a:gd name="connsiteY4" fmla="*/ 224655 h 227093"/>
                <a:gd name="connsiteX5" fmla="*/ 3230 w 137969"/>
                <a:gd name="connsiteY5" fmla="*/ 227178 h 227093"/>
                <a:gd name="connsiteX6" fmla="*/ 6267 w 137969"/>
                <a:gd name="connsiteY6" fmla="*/ 225916 h 227093"/>
                <a:gd name="connsiteX7" fmla="*/ 23984 w 137969"/>
                <a:gd name="connsiteY7" fmla="*/ 156274 h 227093"/>
                <a:gd name="connsiteX8" fmla="*/ 58405 w 137969"/>
                <a:gd name="connsiteY8" fmla="*/ 180750 h 227093"/>
                <a:gd name="connsiteX9" fmla="*/ 107253 w 137969"/>
                <a:gd name="connsiteY9" fmla="*/ 160816 h 227093"/>
                <a:gd name="connsiteX10" fmla="*/ 127500 w 137969"/>
                <a:gd name="connsiteY10" fmla="*/ 114388 h 227093"/>
                <a:gd name="connsiteX11" fmla="*/ 109024 w 137969"/>
                <a:gd name="connsiteY11" fmla="*/ 76792 h 227093"/>
                <a:gd name="connsiteX12" fmla="*/ 138130 w 137969"/>
                <a:gd name="connsiteY12" fmla="*/ 34653 h 227093"/>
                <a:gd name="connsiteX13" fmla="*/ 92573 w 137969"/>
                <a:gd name="connsiteY13" fmla="*/ 76539 h 227093"/>
                <a:gd name="connsiteX14" fmla="*/ 80424 w 137969"/>
                <a:gd name="connsiteY14" fmla="*/ 78306 h 227093"/>
                <a:gd name="connsiteX15" fmla="*/ 69288 w 137969"/>
                <a:gd name="connsiteY15" fmla="*/ 77296 h 227093"/>
                <a:gd name="connsiteX16" fmla="*/ 81690 w 137969"/>
                <a:gd name="connsiteY16" fmla="*/ 75278 h 227093"/>
                <a:gd name="connsiteX17" fmla="*/ 92573 w 137969"/>
                <a:gd name="connsiteY17" fmla="*/ 76539 h 227093"/>
                <a:gd name="connsiteX18" fmla="*/ 123957 w 137969"/>
                <a:gd name="connsiteY18" fmla="*/ 28850 h 227093"/>
                <a:gd name="connsiteX19" fmla="*/ 101178 w 137969"/>
                <a:gd name="connsiteY19" fmla="*/ 72502 h 227093"/>
                <a:gd name="connsiteX20" fmla="*/ 81690 w 137969"/>
                <a:gd name="connsiteY20" fmla="*/ 69474 h 227093"/>
                <a:gd name="connsiteX21" fmla="*/ 62201 w 137969"/>
                <a:gd name="connsiteY21" fmla="*/ 77549 h 227093"/>
                <a:gd name="connsiteX22" fmla="*/ 79665 w 137969"/>
                <a:gd name="connsiteY22" fmla="*/ 83857 h 227093"/>
                <a:gd name="connsiteX23" fmla="*/ 100419 w 137969"/>
                <a:gd name="connsiteY23" fmla="*/ 80577 h 227093"/>
                <a:gd name="connsiteX24" fmla="*/ 111555 w 137969"/>
                <a:gd name="connsiteY24" fmla="*/ 109090 h 227093"/>
                <a:gd name="connsiteX25" fmla="*/ 98900 w 137969"/>
                <a:gd name="connsiteY25" fmla="*/ 152490 h 227093"/>
                <a:gd name="connsiteX26" fmla="*/ 57646 w 137969"/>
                <a:gd name="connsiteY26" fmla="*/ 175199 h 227093"/>
                <a:gd name="connsiteX27" fmla="*/ 28793 w 137969"/>
                <a:gd name="connsiteY27" fmla="*/ 142649 h 227093"/>
                <a:gd name="connsiteX28" fmla="*/ 30058 w 137969"/>
                <a:gd name="connsiteY28" fmla="*/ 131547 h 227093"/>
                <a:gd name="connsiteX29" fmla="*/ 46256 w 137969"/>
                <a:gd name="connsiteY29" fmla="*/ 67708 h 227093"/>
                <a:gd name="connsiteX30" fmla="*/ 100419 w 137969"/>
                <a:gd name="connsiteY30" fmla="*/ 5888 h 227093"/>
                <a:gd name="connsiteX31" fmla="*/ 123957 w 137969"/>
                <a:gd name="connsiteY31" fmla="*/ 28850 h 22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69" h="227093">
                  <a:moveTo>
                    <a:pt x="138130" y="34653"/>
                  </a:moveTo>
                  <a:cubicBezTo>
                    <a:pt x="138130" y="15729"/>
                    <a:pt x="124210" y="85"/>
                    <a:pt x="103709" y="85"/>
                  </a:cubicBezTo>
                  <a:cubicBezTo>
                    <a:pt x="89030" y="85"/>
                    <a:pt x="81943" y="4122"/>
                    <a:pt x="73085" y="10682"/>
                  </a:cubicBezTo>
                  <a:cubicBezTo>
                    <a:pt x="59164" y="20775"/>
                    <a:pt x="45244" y="45251"/>
                    <a:pt x="40435" y="64428"/>
                  </a:cubicBezTo>
                  <a:lnTo>
                    <a:pt x="193" y="224655"/>
                  </a:lnTo>
                  <a:cubicBezTo>
                    <a:pt x="-60" y="225664"/>
                    <a:pt x="1205" y="227178"/>
                    <a:pt x="3230" y="227178"/>
                  </a:cubicBezTo>
                  <a:cubicBezTo>
                    <a:pt x="5255" y="227178"/>
                    <a:pt x="6014" y="226673"/>
                    <a:pt x="6267" y="225916"/>
                  </a:cubicBezTo>
                  <a:lnTo>
                    <a:pt x="23984" y="156274"/>
                  </a:lnTo>
                  <a:cubicBezTo>
                    <a:pt x="28793" y="171414"/>
                    <a:pt x="39929" y="180750"/>
                    <a:pt x="58405" y="180750"/>
                  </a:cubicBezTo>
                  <a:cubicBezTo>
                    <a:pt x="76881" y="180750"/>
                    <a:pt x="95863" y="171919"/>
                    <a:pt x="107253" y="160816"/>
                  </a:cubicBezTo>
                  <a:cubicBezTo>
                    <a:pt x="119401" y="149209"/>
                    <a:pt x="127500" y="133060"/>
                    <a:pt x="127500" y="114388"/>
                  </a:cubicBezTo>
                  <a:cubicBezTo>
                    <a:pt x="127500" y="96221"/>
                    <a:pt x="118136" y="83100"/>
                    <a:pt x="109024" y="76792"/>
                  </a:cubicBezTo>
                  <a:cubicBezTo>
                    <a:pt x="123704" y="68465"/>
                    <a:pt x="138130" y="52821"/>
                    <a:pt x="138130" y="34653"/>
                  </a:cubicBezTo>
                  <a:close/>
                  <a:moveTo>
                    <a:pt x="92573" y="76539"/>
                  </a:moveTo>
                  <a:cubicBezTo>
                    <a:pt x="89283" y="77801"/>
                    <a:pt x="86499" y="78306"/>
                    <a:pt x="80424" y="78306"/>
                  </a:cubicBezTo>
                  <a:cubicBezTo>
                    <a:pt x="76881" y="78306"/>
                    <a:pt x="71819" y="78558"/>
                    <a:pt x="69288" y="77296"/>
                  </a:cubicBezTo>
                  <a:cubicBezTo>
                    <a:pt x="69794" y="74773"/>
                    <a:pt x="78906" y="75278"/>
                    <a:pt x="81690" y="75278"/>
                  </a:cubicBezTo>
                  <a:cubicBezTo>
                    <a:pt x="87005" y="75278"/>
                    <a:pt x="89283" y="75278"/>
                    <a:pt x="92573" y="76539"/>
                  </a:cubicBezTo>
                  <a:close/>
                  <a:moveTo>
                    <a:pt x="123957" y="28850"/>
                  </a:moveTo>
                  <a:cubicBezTo>
                    <a:pt x="123957" y="46513"/>
                    <a:pt x="114339" y="64680"/>
                    <a:pt x="101178" y="72502"/>
                  </a:cubicBezTo>
                  <a:cubicBezTo>
                    <a:pt x="94345" y="69979"/>
                    <a:pt x="89283" y="69474"/>
                    <a:pt x="81690" y="69474"/>
                  </a:cubicBezTo>
                  <a:cubicBezTo>
                    <a:pt x="76375" y="69474"/>
                    <a:pt x="62201" y="69222"/>
                    <a:pt x="62201" y="77549"/>
                  </a:cubicBezTo>
                  <a:cubicBezTo>
                    <a:pt x="61948" y="84614"/>
                    <a:pt x="75109" y="83857"/>
                    <a:pt x="79665" y="83857"/>
                  </a:cubicBezTo>
                  <a:cubicBezTo>
                    <a:pt x="89030" y="83857"/>
                    <a:pt x="92826" y="83605"/>
                    <a:pt x="100419" y="80577"/>
                  </a:cubicBezTo>
                  <a:cubicBezTo>
                    <a:pt x="110037" y="89660"/>
                    <a:pt x="111302" y="97483"/>
                    <a:pt x="111555" y="109090"/>
                  </a:cubicBezTo>
                  <a:cubicBezTo>
                    <a:pt x="112061" y="123724"/>
                    <a:pt x="105987" y="142649"/>
                    <a:pt x="98900" y="152490"/>
                  </a:cubicBezTo>
                  <a:cubicBezTo>
                    <a:pt x="89030" y="166115"/>
                    <a:pt x="72072" y="175199"/>
                    <a:pt x="57646" y="175199"/>
                  </a:cubicBezTo>
                  <a:cubicBezTo>
                    <a:pt x="38410" y="175199"/>
                    <a:pt x="28793" y="160564"/>
                    <a:pt x="28793" y="142649"/>
                  </a:cubicBezTo>
                  <a:cubicBezTo>
                    <a:pt x="28793" y="140126"/>
                    <a:pt x="28793" y="136341"/>
                    <a:pt x="30058" y="131547"/>
                  </a:cubicBezTo>
                  <a:lnTo>
                    <a:pt x="46256" y="67708"/>
                  </a:lnTo>
                  <a:cubicBezTo>
                    <a:pt x="51824" y="46008"/>
                    <a:pt x="70047" y="5888"/>
                    <a:pt x="100419" y="5888"/>
                  </a:cubicBezTo>
                  <a:cubicBezTo>
                    <a:pt x="115099" y="5888"/>
                    <a:pt x="123957" y="13710"/>
                    <a:pt x="123957" y="2885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8" name="자유형: 도형 3307">
              <a:extLst>
                <a:ext uri="{FF2B5EF4-FFF2-40B4-BE49-F238E27FC236}">
                  <a16:creationId xmlns:a16="http://schemas.microsoft.com/office/drawing/2014/main" id="{A57EF0B0-858E-6B09-9DA0-894E4B7F3E0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550703" y="3145015"/>
              <a:ext cx="53681" cy="118870"/>
            </a:xfrm>
            <a:custGeom>
              <a:avLst/>
              <a:gdLst>
                <a:gd name="connsiteX0" fmla="*/ 49242 w 53681"/>
                <a:gd name="connsiteY0" fmla="*/ 6798 h 118870"/>
                <a:gd name="connsiteX1" fmla="*/ 42155 w 53681"/>
                <a:gd name="connsiteY1" fmla="*/ 86 h 118870"/>
                <a:gd name="connsiteX2" fmla="*/ 32234 w 53681"/>
                <a:gd name="connsiteY2" fmla="*/ 9801 h 118870"/>
                <a:gd name="connsiteX3" fmla="*/ 39320 w 53681"/>
                <a:gd name="connsiteY3" fmla="*/ 16513 h 118870"/>
                <a:gd name="connsiteX4" fmla="*/ 49242 w 53681"/>
                <a:gd name="connsiteY4" fmla="*/ 6798 h 118870"/>
                <a:gd name="connsiteX5" fmla="*/ 13100 w 53681"/>
                <a:gd name="connsiteY5" fmla="*/ 96525 h 118870"/>
                <a:gd name="connsiteX6" fmla="*/ 11505 w 53681"/>
                <a:gd name="connsiteY6" fmla="*/ 103944 h 118870"/>
                <a:gd name="connsiteX7" fmla="*/ 28336 w 53681"/>
                <a:gd name="connsiteY7" fmla="*/ 118957 h 118870"/>
                <a:gd name="connsiteX8" fmla="*/ 53848 w 53681"/>
                <a:gd name="connsiteY8" fmla="*/ 91933 h 118870"/>
                <a:gd name="connsiteX9" fmla="*/ 51013 w 53681"/>
                <a:gd name="connsiteY9" fmla="*/ 89637 h 118870"/>
                <a:gd name="connsiteX10" fmla="*/ 47647 w 53681"/>
                <a:gd name="connsiteY10" fmla="*/ 92639 h 118870"/>
                <a:gd name="connsiteX11" fmla="*/ 28867 w 53681"/>
                <a:gd name="connsiteY11" fmla="*/ 114011 h 118870"/>
                <a:gd name="connsiteX12" fmla="*/ 24438 w 53681"/>
                <a:gd name="connsiteY12" fmla="*/ 107829 h 118870"/>
                <a:gd name="connsiteX13" fmla="*/ 27273 w 53681"/>
                <a:gd name="connsiteY13" fmla="*/ 96525 h 118870"/>
                <a:gd name="connsiteX14" fmla="*/ 32942 w 53681"/>
                <a:gd name="connsiteY14" fmla="*/ 82395 h 118870"/>
                <a:gd name="connsiteX15" fmla="*/ 41624 w 53681"/>
                <a:gd name="connsiteY15" fmla="*/ 59963 h 118870"/>
                <a:gd name="connsiteX16" fmla="*/ 42687 w 53681"/>
                <a:gd name="connsiteY16" fmla="*/ 54311 h 118870"/>
                <a:gd name="connsiteX17" fmla="*/ 25856 w 53681"/>
                <a:gd name="connsiteY17" fmla="*/ 39298 h 118870"/>
                <a:gd name="connsiteX18" fmla="*/ 166 w 53681"/>
                <a:gd name="connsiteY18" fmla="*/ 66322 h 118870"/>
                <a:gd name="connsiteX19" fmla="*/ 3178 w 53681"/>
                <a:gd name="connsiteY19" fmla="*/ 68618 h 118870"/>
                <a:gd name="connsiteX20" fmla="*/ 6367 w 53681"/>
                <a:gd name="connsiteY20" fmla="*/ 65792 h 118870"/>
                <a:gd name="connsiteX21" fmla="*/ 25324 w 53681"/>
                <a:gd name="connsiteY21" fmla="*/ 44243 h 118870"/>
                <a:gd name="connsiteX22" fmla="*/ 29753 w 53681"/>
                <a:gd name="connsiteY22" fmla="*/ 50425 h 118870"/>
                <a:gd name="connsiteX23" fmla="*/ 24261 w 53681"/>
                <a:gd name="connsiteY23" fmla="*/ 68088 h 118870"/>
                <a:gd name="connsiteX24" fmla="*/ 13100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42" y="6798"/>
                  </a:moveTo>
                  <a:cubicBezTo>
                    <a:pt x="49242" y="3972"/>
                    <a:pt x="47116" y="86"/>
                    <a:pt x="42155" y="86"/>
                  </a:cubicBezTo>
                  <a:cubicBezTo>
                    <a:pt x="37372" y="86"/>
                    <a:pt x="32234" y="4679"/>
                    <a:pt x="32234" y="9801"/>
                  </a:cubicBezTo>
                  <a:cubicBezTo>
                    <a:pt x="32234" y="12803"/>
                    <a:pt x="34537" y="16513"/>
                    <a:pt x="39320" y="16513"/>
                  </a:cubicBezTo>
                  <a:cubicBezTo>
                    <a:pt x="44458" y="16513"/>
                    <a:pt x="49242" y="11567"/>
                    <a:pt x="49242" y="6798"/>
                  </a:cubicBezTo>
                  <a:close/>
                  <a:moveTo>
                    <a:pt x="13100" y="96525"/>
                  </a:moveTo>
                  <a:cubicBezTo>
                    <a:pt x="12391" y="98821"/>
                    <a:pt x="11505" y="100941"/>
                    <a:pt x="11505" y="103944"/>
                  </a:cubicBezTo>
                  <a:cubicBezTo>
                    <a:pt x="11505" y="112245"/>
                    <a:pt x="18592" y="118957"/>
                    <a:pt x="28336" y="118957"/>
                  </a:cubicBezTo>
                  <a:cubicBezTo>
                    <a:pt x="46053" y="118957"/>
                    <a:pt x="53848" y="94582"/>
                    <a:pt x="53848" y="91933"/>
                  </a:cubicBezTo>
                  <a:cubicBezTo>
                    <a:pt x="53848" y="89637"/>
                    <a:pt x="51545" y="89637"/>
                    <a:pt x="51013" y="89637"/>
                  </a:cubicBezTo>
                  <a:cubicBezTo>
                    <a:pt x="48533" y="89637"/>
                    <a:pt x="48356" y="90696"/>
                    <a:pt x="47647" y="92639"/>
                  </a:cubicBezTo>
                  <a:cubicBezTo>
                    <a:pt x="43572" y="106770"/>
                    <a:pt x="35777" y="114011"/>
                    <a:pt x="28867" y="114011"/>
                  </a:cubicBezTo>
                  <a:cubicBezTo>
                    <a:pt x="25324" y="114011"/>
                    <a:pt x="24438" y="111715"/>
                    <a:pt x="24438" y="107829"/>
                  </a:cubicBezTo>
                  <a:cubicBezTo>
                    <a:pt x="24438" y="103767"/>
                    <a:pt x="25678" y="100411"/>
                    <a:pt x="27273" y="96525"/>
                  </a:cubicBezTo>
                  <a:cubicBezTo>
                    <a:pt x="29045" y="91756"/>
                    <a:pt x="30993" y="86987"/>
                    <a:pt x="32942" y="82395"/>
                  </a:cubicBezTo>
                  <a:cubicBezTo>
                    <a:pt x="34537" y="78156"/>
                    <a:pt x="40915" y="62083"/>
                    <a:pt x="41624" y="59963"/>
                  </a:cubicBezTo>
                  <a:cubicBezTo>
                    <a:pt x="42155" y="58197"/>
                    <a:pt x="42687" y="56077"/>
                    <a:pt x="42687" y="54311"/>
                  </a:cubicBezTo>
                  <a:cubicBezTo>
                    <a:pt x="42687" y="46009"/>
                    <a:pt x="35600" y="39298"/>
                    <a:pt x="25856" y="39298"/>
                  </a:cubicBezTo>
                  <a:cubicBezTo>
                    <a:pt x="8316" y="39298"/>
                    <a:pt x="166" y="63319"/>
                    <a:pt x="166" y="66322"/>
                  </a:cubicBezTo>
                  <a:cubicBezTo>
                    <a:pt x="166" y="68618"/>
                    <a:pt x="2647" y="68618"/>
                    <a:pt x="3178" y="68618"/>
                  </a:cubicBezTo>
                  <a:cubicBezTo>
                    <a:pt x="5658" y="68618"/>
                    <a:pt x="5836" y="67735"/>
                    <a:pt x="6367" y="65792"/>
                  </a:cubicBezTo>
                  <a:cubicBezTo>
                    <a:pt x="10974" y="50602"/>
                    <a:pt x="18769" y="44243"/>
                    <a:pt x="25324" y="44243"/>
                  </a:cubicBezTo>
                  <a:cubicBezTo>
                    <a:pt x="28159" y="44243"/>
                    <a:pt x="29753" y="45656"/>
                    <a:pt x="29753" y="50425"/>
                  </a:cubicBezTo>
                  <a:cubicBezTo>
                    <a:pt x="29753" y="54488"/>
                    <a:pt x="28690" y="57137"/>
                    <a:pt x="24261" y="68088"/>
                  </a:cubicBezTo>
                  <a:lnTo>
                    <a:pt x="13100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9" name="자유형: 도형 3308">
              <a:extLst>
                <a:ext uri="{FF2B5EF4-FFF2-40B4-BE49-F238E27FC236}">
                  <a16:creationId xmlns:a16="http://schemas.microsoft.com/office/drawing/2014/main" id="{FF70863C-101D-BEBD-0385-8F2171BE0C1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641066" y="3035027"/>
              <a:ext cx="58718" cy="252325"/>
            </a:xfrm>
            <a:custGeom>
              <a:avLst/>
              <a:gdLst>
                <a:gd name="connsiteX0" fmla="*/ 58888 w 58718"/>
                <a:gd name="connsiteY0" fmla="*/ 126248 h 252325"/>
                <a:gd name="connsiteX1" fmla="*/ 42184 w 58718"/>
                <a:gd name="connsiteY1" fmla="*/ 47522 h 252325"/>
                <a:gd name="connsiteX2" fmla="*/ 2701 w 58718"/>
                <a:gd name="connsiteY2" fmla="*/ 85 h 252325"/>
                <a:gd name="connsiteX3" fmla="*/ 170 w 58718"/>
                <a:gd name="connsiteY3" fmla="*/ 2608 h 252325"/>
                <a:gd name="connsiteX4" fmla="*/ 4978 w 58718"/>
                <a:gd name="connsiteY4" fmla="*/ 8411 h 252325"/>
                <a:gd name="connsiteX5" fmla="*/ 44208 w 58718"/>
                <a:gd name="connsiteY5" fmla="*/ 126248 h 252325"/>
                <a:gd name="connsiteX6" fmla="*/ 3460 w 58718"/>
                <a:gd name="connsiteY6" fmla="*/ 245598 h 252325"/>
                <a:gd name="connsiteX7" fmla="*/ 170 w 58718"/>
                <a:gd name="connsiteY7" fmla="*/ 249887 h 252325"/>
                <a:gd name="connsiteX8" fmla="*/ 2701 w 58718"/>
                <a:gd name="connsiteY8" fmla="*/ 252411 h 252325"/>
                <a:gd name="connsiteX9" fmla="*/ 42943 w 58718"/>
                <a:gd name="connsiteY9" fmla="*/ 203207 h 252325"/>
                <a:gd name="connsiteX10" fmla="*/ 58888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888" y="126248"/>
                  </a:moveTo>
                  <a:cubicBezTo>
                    <a:pt x="58888" y="106566"/>
                    <a:pt x="56104" y="76035"/>
                    <a:pt x="42184" y="47522"/>
                  </a:cubicBezTo>
                  <a:cubicBezTo>
                    <a:pt x="26998" y="16486"/>
                    <a:pt x="5232" y="85"/>
                    <a:pt x="2701" y="85"/>
                  </a:cubicBezTo>
                  <a:cubicBezTo>
                    <a:pt x="1182" y="85"/>
                    <a:pt x="170" y="1094"/>
                    <a:pt x="170" y="2608"/>
                  </a:cubicBezTo>
                  <a:cubicBezTo>
                    <a:pt x="170" y="3365"/>
                    <a:pt x="170" y="3870"/>
                    <a:pt x="4978" y="8411"/>
                  </a:cubicBezTo>
                  <a:cubicBezTo>
                    <a:pt x="29782" y="33392"/>
                    <a:pt x="44208" y="73512"/>
                    <a:pt x="44208" y="126248"/>
                  </a:cubicBezTo>
                  <a:cubicBezTo>
                    <a:pt x="44208" y="169395"/>
                    <a:pt x="34844" y="213805"/>
                    <a:pt x="3460" y="245598"/>
                  </a:cubicBezTo>
                  <a:cubicBezTo>
                    <a:pt x="170" y="248626"/>
                    <a:pt x="170" y="249130"/>
                    <a:pt x="170" y="249887"/>
                  </a:cubicBezTo>
                  <a:cubicBezTo>
                    <a:pt x="170" y="251401"/>
                    <a:pt x="1182" y="252411"/>
                    <a:pt x="2701" y="252411"/>
                  </a:cubicBezTo>
                  <a:cubicBezTo>
                    <a:pt x="5232" y="252411"/>
                    <a:pt x="28010" y="235252"/>
                    <a:pt x="42943" y="203207"/>
                  </a:cubicBezTo>
                  <a:cubicBezTo>
                    <a:pt x="55851" y="175451"/>
                    <a:pt x="58888" y="147443"/>
                    <a:pt x="58888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0" name="자유형: 도형 3309">
              <a:extLst>
                <a:ext uri="{FF2B5EF4-FFF2-40B4-BE49-F238E27FC236}">
                  <a16:creationId xmlns:a16="http://schemas.microsoft.com/office/drawing/2014/main" id="{4F605A62-9E66-CC36-B688-CE25DCD95A3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750123" y="3035027"/>
              <a:ext cx="58718" cy="252325"/>
            </a:xfrm>
            <a:custGeom>
              <a:avLst/>
              <a:gdLst>
                <a:gd name="connsiteX0" fmla="*/ 58892 w 58718"/>
                <a:gd name="connsiteY0" fmla="*/ 249887 h 252325"/>
                <a:gd name="connsiteX1" fmla="*/ 54589 w 58718"/>
                <a:gd name="connsiteY1" fmla="*/ 244336 h 252325"/>
                <a:gd name="connsiteX2" fmla="*/ 14853 w 58718"/>
                <a:gd name="connsiteY2" fmla="*/ 126248 h 252325"/>
                <a:gd name="connsiteX3" fmla="*/ 55602 w 58718"/>
                <a:gd name="connsiteY3" fmla="*/ 6897 h 252325"/>
                <a:gd name="connsiteX4" fmla="*/ 58892 w 58718"/>
                <a:gd name="connsiteY4" fmla="*/ 2608 h 252325"/>
                <a:gd name="connsiteX5" fmla="*/ 56361 w 58718"/>
                <a:gd name="connsiteY5" fmla="*/ 85 h 252325"/>
                <a:gd name="connsiteX6" fmla="*/ 16119 w 58718"/>
                <a:gd name="connsiteY6" fmla="*/ 49288 h 252325"/>
                <a:gd name="connsiteX7" fmla="*/ 173 w 58718"/>
                <a:gd name="connsiteY7" fmla="*/ 126248 h 252325"/>
                <a:gd name="connsiteX8" fmla="*/ 16878 w 58718"/>
                <a:gd name="connsiteY8" fmla="*/ 204973 h 252325"/>
                <a:gd name="connsiteX9" fmla="*/ 56361 w 58718"/>
                <a:gd name="connsiteY9" fmla="*/ 252411 h 252325"/>
                <a:gd name="connsiteX10" fmla="*/ 58892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892" y="249887"/>
                  </a:moveTo>
                  <a:cubicBezTo>
                    <a:pt x="58892" y="249130"/>
                    <a:pt x="58892" y="248626"/>
                    <a:pt x="54589" y="244336"/>
                  </a:cubicBezTo>
                  <a:cubicBezTo>
                    <a:pt x="22952" y="212543"/>
                    <a:pt x="14853" y="164854"/>
                    <a:pt x="14853" y="126248"/>
                  </a:cubicBezTo>
                  <a:cubicBezTo>
                    <a:pt x="14853" y="82343"/>
                    <a:pt x="24471" y="38438"/>
                    <a:pt x="55602" y="6897"/>
                  </a:cubicBezTo>
                  <a:cubicBezTo>
                    <a:pt x="58892" y="3870"/>
                    <a:pt x="58892" y="3365"/>
                    <a:pt x="58892" y="2608"/>
                  </a:cubicBezTo>
                  <a:cubicBezTo>
                    <a:pt x="58892" y="842"/>
                    <a:pt x="57880" y="85"/>
                    <a:pt x="56361" y="85"/>
                  </a:cubicBezTo>
                  <a:cubicBezTo>
                    <a:pt x="53830" y="85"/>
                    <a:pt x="31051" y="17243"/>
                    <a:pt x="16119" y="49288"/>
                  </a:cubicBezTo>
                  <a:cubicBezTo>
                    <a:pt x="3211" y="77044"/>
                    <a:pt x="173" y="105052"/>
                    <a:pt x="173" y="126248"/>
                  </a:cubicBezTo>
                  <a:cubicBezTo>
                    <a:pt x="173" y="145929"/>
                    <a:pt x="2958" y="176461"/>
                    <a:pt x="16878" y="204973"/>
                  </a:cubicBezTo>
                  <a:cubicBezTo>
                    <a:pt x="32064" y="236009"/>
                    <a:pt x="53830" y="252411"/>
                    <a:pt x="56361" y="252411"/>
                  </a:cubicBezTo>
                  <a:cubicBezTo>
                    <a:pt x="57880" y="252411"/>
                    <a:pt x="58892" y="251654"/>
                    <a:pt x="58892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1" name="자유형: 도형 3310">
              <a:extLst>
                <a:ext uri="{FF2B5EF4-FFF2-40B4-BE49-F238E27FC236}">
                  <a16:creationId xmlns:a16="http://schemas.microsoft.com/office/drawing/2014/main" id="{80069C23-F83D-1065-7C7F-6013C85E770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833617" y="3051933"/>
              <a:ext cx="180710" cy="172338"/>
            </a:xfrm>
            <a:custGeom>
              <a:avLst/>
              <a:gdLst>
                <a:gd name="connsiteX0" fmla="*/ 66742 w 180710"/>
                <a:gd name="connsiteY0" fmla="*/ 92688 h 172338"/>
                <a:gd name="connsiteX1" fmla="*/ 109768 w 180710"/>
                <a:gd name="connsiteY1" fmla="*/ 92688 h 172338"/>
                <a:gd name="connsiteX2" fmla="*/ 180888 w 180710"/>
                <a:gd name="connsiteY2" fmla="*/ 38186 h 172338"/>
                <a:gd name="connsiteX3" fmla="*/ 131028 w 180710"/>
                <a:gd name="connsiteY3" fmla="*/ 85 h 172338"/>
                <a:gd name="connsiteX4" fmla="*/ 49025 w 180710"/>
                <a:gd name="connsiteY4" fmla="*/ 85 h 172338"/>
                <a:gd name="connsiteX5" fmla="*/ 41432 w 180710"/>
                <a:gd name="connsiteY5" fmla="*/ 4879 h 172338"/>
                <a:gd name="connsiteX6" fmla="*/ 48772 w 180710"/>
                <a:gd name="connsiteY6" fmla="*/ 7907 h 172338"/>
                <a:gd name="connsiteX7" fmla="*/ 59655 w 180710"/>
                <a:gd name="connsiteY7" fmla="*/ 8411 h 172338"/>
                <a:gd name="connsiteX8" fmla="*/ 65223 w 180710"/>
                <a:gd name="connsiteY8" fmla="*/ 12449 h 172338"/>
                <a:gd name="connsiteX9" fmla="*/ 64211 w 180710"/>
                <a:gd name="connsiteY9" fmla="*/ 17243 h 172338"/>
                <a:gd name="connsiteX10" fmla="*/ 30296 w 180710"/>
                <a:gd name="connsiteY10" fmla="*/ 152742 h 172338"/>
                <a:gd name="connsiteX11" fmla="*/ 7264 w 180710"/>
                <a:gd name="connsiteY11" fmla="*/ 164601 h 172338"/>
                <a:gd name="connsiteX12" fmla="*/ 177 w 180710"/>
                <a:gd name="connsiteY12" fmla="*/ 169395 h 172338"/>
                <a:gd name="connsiteX13" fmla="*/ 3974 w 180710"/>
                <a:gd name="connsiteY13" fmla="*/ 172423 h 172338"/>
                <a:gd name="connsiteX14" fmla="*/ 36117 w 180710"/>
                <a:gd name="connsiteY14" fmla="*/ 171666 h 172338"/>
                <a:gd name="connsiteX15" fmla="*/ 52315 w 180710"/>
                <a:gd name="connsiteY15" fmla="*/ 171919 h 172338"/>
                <a:gd name="connsiteX16" fmla="*/ 68767 w 180710"/>
                <a:gd name="connsiteY16" fmla="*/ 172423 h 172338"/>
                <a:gd name="connsiteX17" fmla="*/ 73828 w 180710"/>
                <a:gd name="connsiteY17" fmla="*/ 167377 h 172338"/>
                <a:gd name="connsiteX18" fmla="*/ 66742 w 180710"/>
                <a:gd name="connsiteY18" fmla="*/ 164601 h 172338"/>
                <a:gd name="connsiteX19" fmla="*/ 50290 w 180710"/>
                <a:gd name="connsiteY19" fmla="*/ 160059 h 172338"/>
                <a:gd name="connsiteX20" fmla="*/ 51050 w 180710"/>
                <a:gd name="connsiteY20" fmla="*/ 155770 h 172338"/>
                <a:gd name="connsiteX21" fmla="*/ 66742 w 180710"/>
                <a:gd name="connsiteY21" fmla="*/ 92688 h 172338"/>
                <a:gd name="connsiteX22" fmla="*/ 84965 w 180710"/>
                <a:gd name="connsiteY22" fmla="*/ 17495 h 172338"/>
                <a:gd name="connsiteX23" fmla="*/ 98632 w 180710"/>
                <a:gd name="connsiteY23" fmla="*/ 7907 h 172338"/>
                <a:gd name="connsiteX24" fmla="*/ 122929 w 180710"/>
                <a:gd name="connsiteY24" fmla="*/ 7907 h 172338"/>
                <a:gd name="connsiteX25" fmla="*/ 157350 w 180710"/>
                <a:gd name="connsiteY25" fmla="*/ 32130 h 172338"/>
                <a:gd name="connsiteX26" fmla="*/ 142418 w 180710"/>
                <a:gd name="connsiteY26" fmla="*/ 72755 h 172338"/>
                <a:gd name="connsiteX27" fmla="*/ 103441 w 180710"/>
                <a:gd name="connsiteY27" fmla="*/ 86128 h 172338"/>
                <a:gd name="connsiteX28" fmla="*/ 67754 w 180710"/>
                <a:gd name="connsiteY28" fmla="*/ 86128 h 172338"/>
                <a:gd name="connsiteX29" fmla="*/ 84965 w 180710"/>
                <a:gd name="connsiteY29" fmla="*/ 17495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742" y="92688"/>
                  </a:moveTo>
                  <a:lnTo>
                    <a:pt x="109768" y="92688"/>
                  </a:lnTo>
                  <a:cubicBezTo>
                    <a:pt x="145708" y="92688"/>
                    <a:pt x="180888" y="66446"/>
                    <a:pt x="180888" y="38186"/>
                  </a:cubicBezTo>
                  <a:cubicBezTo>
                    <a:pt x="180888" y="18757"/>
                    <a:pt x="164184" y="85"/>
                    <a:pt x="131028" y="85"/>
                  </a:cubicBezTo>
                  <a:lnTo>
                    <a:pt x="49025" y="85"/>
                  </a:lnTo>
                  <a:cubicBezTo>
                    <a:pt x="44216" y="85"/>
                    <a:pt x="41432" y="85"/>
                    <a:pt x="41432" y="4879"/>
                  </a:cubicBezTo>
                  <a:cubicBezTo>
                    <a:pt x="41432" y="7907"/>
                    <a:pt x="43710" y="7907"/>
                    <a:pt x="48772" y="7907"/>
                  </a:cubicBezTo>
                  <a:cubicBezTo>
                    <a:pt x="52062" y="7907"/>
                    <a:pt x="56618" y="8159"/>
                    <a:pt x="59655" y="8411"/>
                  </a:cubicBezTo>
                  <a:cubicBezTo>
                    <a:pt x="63705" y="8916"/>
                    <a:pt x="65223" y="9673"/>
                    <a:pt x="65223" y="12449"/>
                  </a:cubicBezTo>
                  <a:cubicBezTo>
                    <a:pt x="65223" y="13458"/>
                    <a:pt x="64970" y="14215"/>
                    <a:pt x="64211" y="17243"/>
                  </a:cubicBezTo>
                  <a:lnTo>
                    <a:pt x="30296" y="152742"/>
                  </a:lnTo>
                  <a:cubicBezTo>
                    <a:pt x="27765" y="162583"/>
                    <a:pt x="27259" y="164601"/>
                    <a:pt x="7264" y="164601"/>
                  </a:cubicBezTo>
                  <a:cubicBezTo>
                    <a:pt x="2961" y="164601"/>
                    <a:pt x="177" y="164601"/>
                    <a:pt x="177" y="169395"/>
                  </a:cubicBezTo>
                  <a:cubicBezTo>
                    <a:pt x="177" y="172423"/>
                    <a:pt x="3215" y="172423"/>
                    <a:pt x="3974" y="172423"/>
                  </a:cubicBezTo>
                  <a:cubicBezTo>
                    <a:pt x="11061" y="172423"/>
                    <a:pt x="29030" y="171666"/>
                    <a:pt x="36117" y="171666"/>
                  </a:cubicBezTo>
                  <a:cubicBezTo>
                    <a:pt x="41432" y="171666"/>
                    <a:pt x="47000" y="171919"/>
                    <a:pt x="52315" y="171919"/>
                  </a:cubicBezTo>
                  <a:cubicBezTo>
                    <a:pt x="57883" y="171919"/>
                    <a:pt x="63452" y="172423"/>
                    <a:pt x="68767" y="172423"/>
                  </a:cubicBezTo>
                  <a:cubicBezTo>
                    <a:pt x="70538" y="172423"/>
                    <a:pt x="73828" y="172423"/>
                    <a:pt x="73828" y="167377"/>
                  </a:cubicBezTo>
                  <a:cubicBezTo>
                    <a:pt x="73828" y="164601"/>
                    <a:pt x="71551" y="164601"/>
                    <a:pt x="66742" y="164601"/>
                  </a:cubicBezTo>
                  <a:cubicBezTo>
                    <a:pt x="57377" y="164601"/>
                    <a:pt x="50290" y="164601"/>
                    <a:pt x="50290" y="160059"/>
                  </a:cubicBezTo>
                  <a:cubicBezTo>
                    <a:pt x="50290" y="158545"/>
                    <a:pt x="50797" y="157284"/>
                    <a:pt x="51050" y="155770"/>
                  </a:cubicBezTo>
                  <a:lnTo>
                    <a:pt x="66742" y="92688"/>
                  </a:lnTo>
                  <a:close/>
                  <a:moveTo>
                    <a:pt x="84965" y="17495"/>
                  </a:moveTo>
                  <a:cubicBezTo>
                    <a:pt x="87243" y="8664"/>
                    <a:pt x="87749" y="7907"/>
                    <a:pt x="98632" y="7907"/>
                  </a:cubicBezTo>
                  <a:lnTo>
                    <a:pt x="122929" y="7907"/>
                  </a:lnTo>
                  <a:cubicBezTo>
                    <a:pt x="143936" y="7907"/>
                    <a:pt x="157350" y="14720"/>
                    <a:pt x="157350" y="32130"/>
                  </a:cubicBezTo>
                  <a:cubicBezTo>
                    <a:pt x="157350" y="41971"/>
                    <a:pt x="152288" y="63671"/>
                    <a:pt x="142418" y="72755"/>
                  </a:cubicBezTo>
                  <a:cubicBezTo>
                    <a:pt x="129763" y="84109"/>
                    <a:pt x="114577" y="86128"/>
                    <a:pt x="103441" y="86128"/>
                  </a:cubicBezTo>
                  <a:lnTo>
                    <a:pt x="67754" y="86128"/>
                  </a:lnTo>
                  <a:lnTo>
                    <a:pt x="84965" y="174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2" name="자유형: 도형 3311">
              <a:extLst>
                <a:ext uri="{FF2B5EF4-FFF2-40B4-BE49-F238E27FC236}">
                  <a16:creationId xmlns:a16="http://schemas.microsoft.com/office/drawing/2014/main" id="{CDC3AD38-CACC-AE0E-80E2-67C0BC8805A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034425" y="2997508"/>
              <a:ext cx="87166" cy="124346"/>
            </a:xfrm>
            <a:custGeom>
              <a:avLst/>
              <a:gdLst>
                <a:gd name="connsiteX0" fmla="*/ 42351 w 87166"/>
                <a:gd name="connsiteY0" fmla="*/ 5379 h 124346"/>
                <a:gd name="connsiteX1" fmla="*/ 43060 w 87166"/>
                <a:gd name="connsiteY1" fmla="*/ 2553 h 124346"/>
                <a:gd name="connsiteX2" fmla="*/ 40225 w 87166"/>
                <a:gd name="connsiteY2" fmla="*/ 81 h 124346"/>
                <a:gd name="connsiteX3" fmla="*/ 17548 w 87166"/>
                <a:gd name="connsiteY3" fmla="*/ 1847 h 124346"/>
                <a:gd name="connsiteX4" fmla="*/ 13650 w 87166"/>
                <a:gd name="connsiteY4" fmla="*/ 5909 h 124346"/>
                <a:gd name="connsiteX5" fmla="*/ 18256 w 87166"/>
                <a:gd name="connsiteY5" fmla="*/ 8382 h 124346"/>
                <a:gd name="connsiteX6" fmla="*/ 26760 w 87166"/>
                <a:gd name="connsiteY6" fmla="*/ 11032 h 124346"/>
                <a:gd name="connsiteX7" fmla="*/ 26052 w 87166"/>
                <a:gd name="connsiteY7" fmla="*/ 14917 h 124346"/>
                <a:gd name="connsiteX8" fmla="*/ 1071 w 87166"/>
                <a:gd name="connsiteY8" fmla="*/ 114889 h 124346"/>
                <a:gd name="connsiteX9" fmla="*/ 185 w 87166"/>
                <a:gd name="connsiteY9" fmla="*/ 118775 h 124346"/>
                <a:gd name="connsiteX10" fmla="*/ 6209 w 87166"/>
                <a:gd name="connsiteY10" fmla="*/ 124427 h 124346"/>
                <a:gd name="connsiteX11" fmla="*/ 14359 w 87166"/>
                <a:gd name="connsiteY11" fmla="*/ 117008 h 124346"/>
                <a:gd name="connsiteX12" fmla="*/ 23040 w 87166"/>
                <a:gd name="connsiteY12" fmla="*/ 82743 h 124346"/>
                <a:gd name="connsiteX13" fmla="*/ 45717 w 87166"/>
                <a:gd name="connsiteY13" fmla="*/ 97226 h 124346"/>
                <a:gd name="connsiteX14" fmla="*/ 45363 w 87166"/>
                <a:gd name="connsiteY14" fmla="*/ 100759 h 124346"/>
                <a:gd name="connsiteX15" fmla="*/ 44654 w 87166"/>
                <a:gd name="connsiteY15" fmla="*/ 106234 h 124346"/>
                <a:gd name="connsiteX16" fmla="*/ 63434 w 87166"/>
                <a:gd name="connsiteY16" fmla="*/ 124427 h 124346"/>
                <a:gd name="connsiteX17" fmla="*/ 85934 w 87166"/>
                <a:gd name="connsiteY17" fmla="*/ 97403 h 124346"/>
                <a:gd name="connsiteX18" fmla="*/ 83100 w 87166"/>
                <a:gd name="connsiteY18" fmla="*/ 95107 h 124346"/>
                <a:gd name="connsiteX19" fmla="*/ 79556 w 87166"/>
                <a:gd name="connsiteY19" fmla="*/ 99346 h 124346"/>
                <a:gd name="connsiteX20" fmla="*/ 63965 w 87166"/>
                <a:gd name="connsiteY20" fmla="*/ 119481 h 124346"/>
                <a:gd name="connsiteX21" fmla="*/ 57765 w 87166"/>
                <a:gd name="connsiteY21" fmla="*/ 110297 h 124346"/>
                <a:gd name="connsiteX22" fmla="*/ 58828 w 87166"/>
                <a:gd name="connsiteY22" fmla="*/ 102348 h 124346"/>
                <a:gd name="connsiteX23" fmla="*/ 59713 w 87166"/>
                <a:gd name="connsiteY23" fmla="*/ 96873 h 124346"/>
                <a:gd name="connsiteX24" fmla="*/ 31012 w 87166"/>
                <a:gd name="connsiteY24" fmla="*/ 78150 h 124346"/>
                <a:gd name="connsiteX25" fmla="*/ 45717 w 87166"/>
                <a:gd name="connsiteY25" fmla="*/ 66493 h 124346"/>
                <a:gd name="connsiteX26" fmla="*/ 73533 w 87166"/>
                <a:gd name="connsiteY26" fmla="*/ 49713 h 124346"/>
                <a:gd name="connsiteX27" fmla="*/ 79379 w 87166"/>
                <a:gd name="connsiteY27" fmla="*/ 52009 h 124346"/>
                <a:gd name="connsiteX28" fmla="*/ 70166 w 87166"/>
                <a:gd name="connsiteY28" fmla="*/ 61900 h 124346"/>
                <a:gd name="connsiteX29" fmla="*/ 77253 w 87166"/>
                <a:gd name="connsiteY29" fmla="*/ 68436 h 124346"/>
                <a:gd name="connsiteX30" fmla="*/ 87352 w 87166"/>
                <a:gd name="connsiteY30" fmla="*/ 57131 h 124346"/>
                <a:gd name="connsiteX31" fmla="*/ 73710 w 87166"/>
                <a:gd name="connsiteY31" fmla="*/ 44768 h 124346"/>
                <a:gd name="connsiteX32" fmla="*/ 45363 w 87166"/>
                <a:gd name="connsiteY32" fmla="*/ 60311 h 124346"/>
                <a:gd name="connsiteX33" fmla="*/ 24811 w 87166"/>
                <a:gd name="connsiteY33" fmla="*/ 75854 h 124346"/>
                <a:gd name="connsiteX34" fmla="*/ 42351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351" y="5379"/>
                  </a:moveTo>
                  <a:cubicBezTo>
                    <a:pt x="42528" y="5026"/>
                    <a:pt x="43060" y="2730"/>
                    <a:pt x="43060" y="2553"/>
                  </a:cubicBezTo>
                  <a:cubicBezTo>
                    <a:pt x="43060" y="1670"/>
                    <a:pt x="42351" y="81"/>
                    <a:pt x="40225" y="81"/>
                  </a:cubicBezTo>
                  <a:cubicBezTo>
                    <a:pt x="36682" y="81"/>
                    <a:pt x="21977" y="1494"/>
                    <a:pt x="17548" y="1847"/>
                  </a:cubicBezTo>
                  <a:cubicBezTo>
                    <a:pt x="16130" y="2023"/>
                    <a:pt x="13650" y="2200"/>
                    <a:pt x="13650" y="5909"/>
                  </a:cubicBezTo>
                  <a:cubicBezTo>
                    <a:pt x="13650" y="8382"/>
                    <a:pt x="16130" y="8382"/>
                    <a:pt x="18256" y="8382"/>
                  </a:cubicBezTo>
                  <a:cubicBezTo>
                    <a:pt x="26760" y="8382"/>
                    <a:pt x="26760" y="9618"/>
                    <a:pt x="26760" y="11032"/>
                  </a:cubicBezTo>
                  <a:cubicBezTo>
                    <a:pt x="26760" y="12268"/>
                    <a:pt x="26406" y="13328"/>
                    <a:pt x="26052" y="14917"/>
                  </a:cubicBezTo>
                  <a:lnTo>
                    <a:pt x="1071" y="114889"/>
                  </a:lnTo>
                  <a:cubicBezTo>
                    <a:pt x="185" y="118068"/>
                    <a:pt x="185" y="118421"/>
                    <a:pt x="185" y="118775"/>
                  </a:cubicBezTo>
                  <a:cubicBezTo>
                    <a:pt x="185" y="121424"/>
                    <a:pt x="2311" y="124427"/>
                    <a:pt x="6209" y="124427"/>
                  </a:cubicBezTo>
                  <a:cubicBezTo>
                    <a:pt x="10992" y="124427"/>
                    <a:pt x="13296" y="120894"/>
                    <a:pt x="14359" y="117008"/>
                  </a:cubicBezTo>
                  <a:cubicBezTo>
                    <a:pt x="14713" y="116302"/>
                    <a:pt x="22331" y="85215"/>
                    <a:pt x="23040" y="82743"/>
                  </a:cubicBezTo>
                  <a:cubicBezTo>
                    <a:pt x="35619" y="83979"/>
                    <a:pt x="45717" y="88041"/>
                    <a:pt x="45717" y="97226"/>
                  </a:cubicBezTo>
                  <a:cubicBezTo>
                    <a:pt x="45717" y="98109"/>
                    <a:pt x="45717" y="98992"/>
                    <a:pt x="45363" y="100759"/>
                  </a:cubicBezTo>
                  <a:cubicBezTo>
                    <a:pt x="44654" y="103408"/>
                    <a:pt x="44654" y="104291"/>
                    <a:pt x="44654" y="106234"/>
                  </a:cubicBezTo>
                  <a:cubicBezTo>
                    <a:pt x="44654" y="118775"/>
                    <a:pt x="54930" y="124427"/>
                    <a:pt x="63434" y="124427"/>
                  </a:cubicBezTo>
                  <a:cubicBezTo>
                    <a:pt x="80619" y="124427"/>
                    <a:pt x="85934" y="97579"/>
                    <a:pt x="85934" y="97403"/>
                  </a:cubicBezTo>
                  <a:cubicBezTo>
                    <a:pt x="85934" y="95107"/>
                    <a:pt x="83631" y="95107"/>
                    <a:pt x="83100" y="95107"/>
                  </a:cubicBezTo>
                  <a:cubicBezTo>
                    <a:pt x="80619" y="95107"/>
                    <a:pt x="80442" y="95990"/>
                    <a:pt x="79556" y="99346"/>
                  </a:cubicBezTo>
                  <a:cubicBezTo>
                    <a:pt x="77430" y="106941"/>
                    <a:pt x="72647" y="119481"/>
                    <a:pt x="63965" y="119481"/>
                  </a:cubicBezTo>
                  <a:cubicBezTo>
                    <a:pt x="59182" y="119481"/>
                    <a:pt x="57765" y="115066"/>
                    <a:pt x="57765" y="110297"/>
                  </a:cubicBezTo>
                  <a:cubicBezTo>
                    <a:pt x="57765" y="107294"/>
                    <a:pt x="57765" y="106941"/>
                    <a:pt x="58828" y="102348"/>
                  </a:cubicBezTo>
                  <a:cubicBezTo>
                    <a:pt x="59005" y="101818"/>
                    <a:pt x="59713" y="98816"/>
                    <a:pt x="59713" y="96873"/>
                  </a:cubicBezTo>
                  <a:cubicBezTo>
                    <a:pt x="59713" y="81153"/>
                    <a:pt x="38453" y="78680"/>
                    <a:pt x="31012" y="78150"/>
                  </a:cubicBezTo>
                  <a:cubicBezTo>
                    <a:pt x="36150" y="74971"/>
                    <a:pt x="42705" y="69142"/>
                    <a:pt x="45717" y="66493"/>
                  </a:cubicBezTo>
                  <a:cubicBezTo>
                    <a:pt x="54753" y="58015"/>
                    <a:pt x="63611" y="49713"/>
                    <a:pt x="73533" y="49713"/>
                  </a:cubicBezTo>
                  <a:cubicBezTo>
                    <a:pt x="75659" y="49713"/>
                    <a:pt x="77962" y="50243"/>
                    <a:pt x="79379" y="52009"/>
                  </a:cubicBezTo>
                  <a:cubicBezTo>
                    <a:pt x="71761" y="53246"/>
                    <a:pt x="70166" y="59251"/>
                    <a:pt x="70166" y="61900"/>
                  </a:cubicBezTo>
                  <a:cubicBezTo>
                    <a:pt x="70166" y="65786"/>
                    <a:pt x="73178" y="68436"/>
                    <a:pt x="77253" y="68436"/>
                  </a:cubicBezTo>
                  <a:cubicBezTo>
                    <a:pt x="82037" y="68436"/>
                    <a:pt x="87352" y="64550"/>
                    <a:pt x="87352" y="57131"/>
                  </a:cubicBezTo>
                  <a:cubicBezTo>
                    <a:pt x="87352" y="51303"/>
                    <a:pt x="83100" y="44768"/>
                    <a:pt x="73710" y="44768"/>
                  </a:cubicBezTo>
                  <a:cubicBezTo>
                    <a:pt x="63611" y="44768"/>
                    <a:pt x="54398" y="52009"/>
                    <a:pt x="45363" y="60311"/>
                  </a:cubicBezTo>
                  <a:cubicBezTo>
                    <a:pt x="37922" y="67376"/>
                    <a:pt x="32075" y="72851"/>
                    <a:pt x="24811" y="75854"/>
                  </a:cubicBezTo>
                  <a:lnTo>
                    <a:pt x="42351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3" name="자유형: 도형 3312">
              <a:extLst>
                <a:ext uri="{FF2B5EF4-FFF2-40B4-BE49-F238E27FC236}">
                  <a16:creationId xmlns:a16="http://schemas.microsoft.com/office/drawing/2014/main" id="{2DCBAF8C-31FB-1BBC-4AEE-DF19F9E11EF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141337" y="3042195"/>
              <a:ext cx="108249" cy="79659"/>
            </a:xfrm>
            <a:custGeom>
              <a:avLst/>
              <a:gdLst>
                <a:gd name="connsiteX0" fmla="*/ 13477 w 108249"/>
                <a:gd name="connsiteY0" fmla="*/ 66846 h 79659"/>
                <a:gd name="connsiteX1" fmla="*/ 11705 w 108249"/>
                <a:gd name="connsiteY1" fmla="*/ 74088 h 79659"/>
                <a:gd name="connsiteX2" fmla="*/ 17729 w 108249"/>
                <a:gd name="connsiteY2" fmla="*/ 79740 h 79659"/>
                <a:gd name="connsiteX3" fmla="*/ 24639 w 108249"/>
                <a:gd name="connsiteY3" fmla="*/ 75854 h 79659"/>
                <a:gd name="connsiteX4" fmla="*/ 27828 w 108249"/>
                <a:gd name="connsiteY4" fmla="*/ 64903 h 79659"/>
                <a:gd name="connsiteX5" fmla="*/ 31725 w 108249"/>
                <a:gd name="connsiteY5" fmla="*/ 49007 h 79659"/>
                <a:gd name="connsiteX6" fmla="*/ 34737 w 108249"/>
                <a:gd name="connsiteY6" fmla="*/ 37172 h 79659"/>
                <a:gd name="connsiteX7" fmla="*/ 42178 w 108249"/>
                <a:gd name="connsiteY7" fmla="*/ 21276 h 79659"/>
                <a:gd name="connsiteX8" fmla="*/ 68753 w 108249"/>
                <a:gd name="connsiteY8" fmla="*/ 5026 h 79659"/>
                <a:gd name="connsiteX9" fmla="*/ 79206 w 108249"/>
                <a:gd name="connsiteY9" fmla="*/ 17390 h 79659"/>
                <a:gd name="connsiteX10" fmla="*/ 68753 w 108249"/>
                <a:gd name="connsiteY10" fmla="*/ 55012 h 79659"/>
                <a:gd name="connsiteX11" fmla="*/ 66096 w 108249"/>
                <a:gd name="connsiteY11" fmla="*/ 64550 h 79659"/>
                <a:gd name="connsiteX12" fmla="*/ 82927 w 108249"/>
                <a:gd name="connsiteY12" fmla="*/ 79740 h 79659"/>
                <a:gd name="connsiteX13" fmla="*/ 108439 w 108249"/>
                <a:gd name="connsiteY13" fmla="*/ 52716 h 79659"/>
                <a:gd name="connsiteX14" fmla="*/ 105604 w 108249"/>
                <a:gd name="connsiteY14" fmla="*/ 50420 h 79659"/>
                <a:gd name="connsiteX15" fmla="*/ 102238 w 108249"/>
                <a:gd name="connsiteY15" fmla="*/ 53422 h 79659"/>
                <a:gd name="connsiteX16" fmla="*/ 83458 w 108249"/>
                <a:gd name="connsiteY16" fmla="*/ 74794 h 79659"/>
                <a:gd name="connsiteX17" fmla="*/ 79029 w 108249"/>
                <a:gd name="connsiteY17" fmla="*/ 68612 h 79659"/>
                <a:gd name="connsiteX18" fmla="*/ 83104 w 108249"/>
                <a:gd name="connsiteY18" fmla="*/ 54305 h 79659"/>
                <a:gd name="connsiteX19" fmla="*/ 92494 w 108249"/>
                <a:gd name="connsiteY19" fmla="*/ 20216 h 79659"/>
                <a:gd name="connsiteX20" fmla="*/ 69462 w 108249"/>
                <a:gd name="connsiteY20" fmla="*/ 81 h 79659"/>
                <a:gd name="connsiteX21" fmla="*/ 39521 w 108249"/>
                <a:gd name="connsiteY21" fmla="*/ 16154 h 79659"/>
                <a:gd name="connsiteX22" fmla="*/ 20564 w 108249"/>
                <a:gd name="connsiteY22" fmla="*/ 81 h 79659"/>
                <a:gd name="connsiteX23" fmla="*/ 6568 w 108249"/>
                <a:gd name="connsiteY23" fmla="*/ 9618 h 79659"/>
                <a:gd name="connsiteX24" fmla="*/ 190 w 108249"/>
                <a:gd name="connsiteY24" fmla="*/ 27105 h 79659"/>
                <a:gd name="connsiteX25" fmla="*/ 3201 w 108249"/>
                <a:gd name="connsiteY25" fmla="*/ 29401 h 79659"/>
                <a:gd name="connsiteX26" fmla="*/ 7099 w 108249"/>
                <a:gd name="connsiteY26" fmla="*/ 24102 h 79659"/>
                <a:gd name="connsiteX27" fmla="*/ 20032 w 108249"/>
                <a:gd name="connsiteY27" fmla="*/ 5026 h 79659"/>
                <a:gd name="connsiteX28" fmla="*/ 25879 w 108249"/>
                <a:gd name="connsiteY28" fmla="*/ 13681 h 79659"/>
                <a:gd name="connsiteX29" fmla="*/ 23044 w 108249"/>
                <a:gd name="connsiteY29" fmla="*/ 28341 h 79659"/>
                <a:gd name="connsiteX30" fmla="*/ 19146 w 108249"/>
                <a:gd name="connsiteY30" fmla="*/ 44238 h 79659"/>
                <a:gd name="connsiteX31" fmla="*/ 13477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477" y="66846"/>
                  </a:moveTo>
                  <a:cubicBezTo>
                    <a:pt x="12768" y="69142"/>
                    <a:pt x="11705" y="73558"/>
                    <a:pt x="11705" y="74088"/>
                  </a:cubicBezTo>
                  <a:cubicBezTo>
                    <a:pt x="11705" y="77974"/>
                    <a:pt x="14894" y="79740"/>
                    <a:pt x="17729" y="79740"/>
                  </a:cubicBezTo>
                  <a:cubicBezTo>
                    <a:pt x="20918" y="79740"/>
                    <a:pt x="23753" y="77444"/>
                    <a:pt x="24639" y="75854"/>
                  </a:cubicBezTo>
                  <a:cubicBezTo>
                    <a:pt x="25525" y="74264"/>
                    <a:pt x="26942" y="68612"/>
                    <a:pt x="27828" y="64903"/>
                  </a:cubicBezTo>
                  <a:cubicBezTo>
                    <a:pt x="28714" y="61547"/>
                    <a:pt x="30662" y="53422"/>
                    <a:pt x="31725" y="49007"/>
                  </a:cubicBezTo>
                  <a:cubicBezTo>
                    <a:pt x="32788" y="45121"/>
                    <a:pt x="33851" y="41235"/>
                    <a:pt x="34737" y="37172"/>
                  </a:cubicBezTo>
                  <a:cubicBezTo>
                    <a:pt x="36686" y="29931"/>
                    <a:pt x="37040" y="28518"/>
                    <a:pt x="42178" y="21276"/>
                  </a:cubicBezTo>
                  <a:cubicBezTo>
                    <a:pt x="47139" y="14211"/>
                    <a:pt x="55466" y="5026"/>
                    <a:pt x="68753" y="5026"/>
                  </a:cubicBezTo>
                  <a:cubicBezTo>
                    <a:pt x="79029" y="5026"/>
                    <a:pt x="79206" y="14034"/>
                    <a:pt x="79206" y="17390"/>
                  </a:cubicBezTo>
                  <a:cubicBezTo>
                    <a:pt x="79206" y="27988"/>
                    <a:pt x="71588" y="47594"/>
                    <a:pt x="68753" y="55012"/>
                  </a:cubicBezTo>
                  <a:cubicBezTo>
                    <a:pt x="66805" y="59958"/>
                    <a:pt x="66096" y="61547"/>
                    <a:pt x="66096" y="64550"/>
                  </a:cubicBezTo>
                  <a:cubicBezTo>
                    <a:pt x="66096" y="73911"/>
                    <a:pt x="73891" y="79740"/>
                    <a:pt x="82927" y="79740"/>
                  </a:cubicBezTo>
                  <a:cubicBezTo>
                    <a:pt x="100644" y="79740"/>
                    <a:pt x="108439" y="55365"/>
                    <a:pt x="108439" y="52716"/>
                  </a:cubicBezTo>
                  <a:cubicBezTo>
                    <a:pt x="108439" y="50420"/>
                    <a:pt x="106136" y="50420"/>
                    <a:pt x="105604" y="50420"/>
                  </a:cubicBezTo>
                  <a:cubicBezTo>
                    <a:pt x="103124" y="50420"/>
                    <a:pt x="102947" y="51479"/>
                    <a:pt x="102238" y="53422"/>
                  </a:cubicBezTo>
                  <a:cubicBezTo>
                    <a:pt x="98163" y="67553"/>
                    <a:pt x="90545" y="74794"/>
                    <a:pt x="83458" y="74794"/>
                  </a:cubicBezTo>
                  <a:cubicBezTo>
                    <a:pt x="79738" y="74794"/>
                    <a:pt x="79029" y="72322"/>
                    <a:pt x="79029" y="68612"/>
                  </a:cubicBezTo>
                  <a:cubicBezTo>
                    <a:pt x="79029" y="64550"/>
                    <a:pt x="79915" y="62254"/>
                    <a:pt x="83104" y="54305"/>
                  </a:cubicBezTo>
                  <a:cubicBezTo>
                    <a:pt x="85230" y="48830"/>
                    <a:pt x="92494" y="30107"/>
                    <a:pt x="92494" y="20216"/>
                  </a:cubicBezTo>
                  <a:cubicBezTo>
                    <a:pt x="92494" y="3083"/>
                    <a:pt x="78852" y="81"/>
                    <a:pt x="69462" y="81"/>
                  </a:cubicBezTo>
                  <a:cubicBezTo>
                    <a:pt x="54757" y="81"/>
                    <a:pt x="44836" y="9089"/>
                    <a:pt x="39521" y="16154"/>
                  </a:cubicBezTo>
                  <a:cubicBezTo>
                    <a:pt x="38281" y="3966"/>
                    <a:pt x="27828" y="81"/>
                    <a:pt x="20564" y="81"/>
                  </a:cubicBezTo>
                  <a:cubicBezTo>
                    <a:pt x="12946" y="81"/>
                    <a:pt x="8871" y="5556"/>
                    <a:pt x="6568" y="9618"/>
                  </a:cubicBezTo>
                  <a:cubicBezTo>
                    <a:pt x="2670" y="16154"/>
                    <a:pt x="190" y="26222"/>
                    <a:pt x="190" y="27105"/>
                  </a:cubicBezTo>
                  <a:cubicBezTo>
                    <a:pt x="190" y="29401"/>
                    <a:pt x="2670" y="29401"/>
                    <a:pt x="3201" y="29401"/>
                  </a:cubicBezTo>
                  <a:cubicBezTo>
                    <a:pt x="5682" y="29401"/>
                    <a:pt x="5859" y="28871"/>
                    <a:pt x="7099" y="24102"/>
                  </a:cubicBezTo>
                  <a:cubicBezTo>
                    <a:pt x="9757" y="13681"/>
                    <a:pt x="13123" y="5026"/>
                    <a:pt x="20032" y="5026"/>
                  </a:cubicBezTo>
                  <a:cubicBezTo>
                    <a:pt x="24639" y="5026"/>
                    <a:pt x="25879" y="8912"/>
                    <a:pt x="25879" y="13681"/>
                  </a:cubicBezTo>
                  <a:cubicBezTo>
                    <a:pt x="25879" y="17037"/>
                    <a:pt x="24284" y="23572"/>
                    <a:pt x="23044" y="28341"/>
                  </a:cubicBezTo>
                  <a:cubicBezTo>
                    <a:pt x="21804" y="33110"/>
                    <a:pt x="20032" y="40352"/>
                    <a:pt x="19146" y="44238"/>
                  </a:cubicBezTo>
                  <a:lnTo>
                    <a:pt x="13477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4" name="자유형: 도형 3313">
              <a:extLst>
                <a:ext uri="{FF2B5EF4-FFF2-40B4-BE49-F238E27FC236}">
                  <a16:creationId xmlns:a16="http://schemas.microsoft.com/office/drawing/2014/main" id="{EF46813C-D0C7-0FC1-B50D-832A9596251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269109" y="3042195"/>
              <a:ext cx="83091" cy="79659"/>
            </a:xfrm>
            <a:custGeom>
              <a:avLst/>
              <a:gdLst>
                <a:gd name="connsiteX0" fmla="*/ 83286 w 83091"/>
                <a:gd name="connsiteY0" fmla="*/ 30990 h 79659"/>
                <a:gd name="connsiteX1" fmla="*/ 51219 w 83091"/>
                <a:gd name="connsiteY1" fmla="*/ 81 h 79659"/>
                <a:gd name="connsiteX2" fmla="*/ 194 w 83091"/>
                <a:gd name="connsiteY2" fmla="*/ 48830 h 79659"/>
                <a:gd name="connsiteX3" fmla="*/ 32439 w 83091"/>
                <a:gd name="connsiteY3" fmla="*/ 79740 h 79659"/>
                <a:gd name="connsiteX4" fmla="*/ 83286 w 83091"/>
                <a:gd name="connsiteY4" fmla="*/ 30990 h 79659"/>
                <a:gd name="connsiteX5" fmla="*/ 32616 w 83091"/>
                <a:gd name="connsiteY5" fmla="*/ 74794 h 79659"/>
                <a:gd name="connsiteX6" fmla="*/ 14899 w 83091"/>
                <a:gd name="connsiteY6" fmla="*/ 55189 h 79659"/>
                <a:gd name="connsiteX7" fmla="*/ 25175 w 83091"/>
                <a:gd name="connsiteY7" fmla="*/ 20569 h 79659"/>
                <a:gd name="connsiteX8" fmla="*/ 51042 w 83091"/>
                <a:gd name="connsiteY8" fmla="*/ 5026 h 79659"/>
                <a:gd name="connsiteX9" fmla="*/ 68758 w 83091"/>
                <a:gd name="connsiteY9" fmla="*/ 24632 h 79659"/>
                <a:gd name="connsiteX10" fmla="*/ 58837 w 83091"/>
                <a:gd name="connsiteY10" fmla="*/ 58721 h 79659"/>
                <a:gd name="connsiteX11" fmla="*/ 32616 w 83091"/>
                <a:gd name="connsiteY11" fmla="*/ 74794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91" h="79659">
                  <a:moveTo>
                    <a:pt x="83286" y="30990"/>
                  </a:moveTo>
                  <a:cubicBezTo>
                    <a:pt x="83286" y="11385"/>
                    <a:pt x="68581" y="81"/>
                    <a:pt x="51219" y="81"/>
                  </a:cubicBezTo>
                  <a:cubicBezTo>
                    <a:pt x="24998" y="81"/>
                    <a:pt x="194" y="24632"/>
                    <a:pt x="194" y="48830"/>
                  </a:cubicBezTo>
                  <a:cubicBezTo>
                    <a:pt x="194" y="66493"/>
                    <a:pt x="13128" y="79740"/>
                    <a:pt x="32439" y="79740"/>
                  </a:cubicBezTo>
                  <a:cubicBezTo>
                    <a:pt x="57774" y="79740"/>
                    <a:pt x="83286" y="56425"/>
                    <a:pt x="83286" y="30990"/>
                  </a:cubicBezTo>
                  <a:close/>
                  <a:moveTo>
                    <a:pt x="32616" y="74794"/>
                  </a:moveTo>
                  <a:cubicBezTo>
                    <a:pt x="23758" y="74794"/>
                    <a:pt x="14899" y="69142"/>
                    <a:pt x="14899" y="55189"/>
                  </a:cubicBezTo>
                  <a:cubicBezTo>
                    <a:pt x="14899" y="47947"/>
                    <a:pt x="18266" y="30637"/>
                    <a:pt x="25175" y="20569"/>
                  </a:cubicBezTo>
                  <a:cubicBezTo>
                    <a:pt x="32793" y="9618"/>
                    <a:pt x="43069" y="5026"/>
                    <a:pt x="51042" y="5026"/>
                  </a:cubicBezTo>
                  <a:cubicBezTo>
                    <a:pt x="60609" y="5026"/>
                    <a:pt x="68758" y="11561"/>
                    <a:pt x="68758" y="24632"/>
                  </a:cubicBezTo>
                  <a:cubicBezTo>
                    <a:pt x="68758" y="28871"/>
                    <a:pt x="66632" y="46357"/>
                    <a:pt x="58837" y="58721"/>
                  </a:cubicBezTo>
                  <a:cubicBezTo>
                    <a:pt x="52105" y="69142"/>
                    <a:pt x="41475" y="74794"/>
                    <a:pt x="32616" y="7479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5" name="자유형: 도형 3314">
              <a:extLst>
                <a:ext uri="{FF2B5EF4-FFF2-40B4-BE49-F238E27FC236}">
                  <a16:creationId xmlns:a16="http://schemas.microsoft.com/office/drawing/2014/main" id="{CEF0CF62-0B24-156B-3F90-E45BA45D027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366354" y="3042018"/>
              <a:ext cx="129863" cy="79835"/>
            </a:xfrm>
            <a:custGeom>
              <a:avLst/>
              <a:gdLst>
                <a:gd name="connsiteX0" fmla="*/ 85062 w 129863"/>
                <a:gd name="connsiteY0" fmla="*/ 21806 h 79835"/>
                <a:gd name="connsiteX1" fmla="*/ 88428 w 129863"/>
                <a:gd name="connsiteY1" fmla="*/ 7676 h 79835"/>
                <a:gd name="connsiteX2" fmla="*/ 82581 w 129863"/>
                <a:gd name="connsiteY2" fmla="*/ 2023 h 79835"/>
                <a:gd name="connsiteX3" fmla="*/ 74963 w 129863"/>
                <a:gd name="connsiteY3" fmla="*/ 7146 h 79835"/>
                <a:gd name="connsiteX4" fmla="*/ 71420 w 129863"/>
                <a:gd name="connsiteY4" fmla="*/ 20393 h 79835"/>
                <a:gd name="connsiteX5" fmla="*/ 66282 w 129863"/>
                <a:gd name="connsiteY5" fmla="*/ 40705 h 79835"/>
                <a:gd name="connsiteX6" fmla="*/ 63447 w 129863"/>
                <a:gd name="connsiteY6" fmla="*/ 56955 h 79835"/>
                <a:gd name="connsiteX7" fmla="*/ 58487 w 129863"/>
                <a:gd name="connsiteY7" fmla="*/ 69142 h 79835"/>
                <a:gd name="connsiteX8" fmla="*/ 46616 w 129863"/>
                <a:gd name="connsiteY8" fmla="*/ 74971 h 79835"/>
                <a:gd name="connsiteX9" fmla="*/ 30671 w 129863"/>
                <a:gd name="connsiteY9" fmla="*/ 58721 h 79835"/>
                <a:gd name="connsiteX10" fmla="*/ 39175 w 129863"/>
                <a:gd name="connsiteY10" fmla="*/ 27635 h 79835"/>
                <a:gd name="connsiteX11" fmla="*/ 42896 w 129863"/>
                <a:gd name="connsiteY11" fmla="*/ 15271 h 79835"/>
                <a:gd name="connsiteX12" fmla="*/ 26065 w 129863"/>
                <a:gd name="connsiteY12" fmla="*/ 257 h 79835"/>
                <a:gd name="connsiteX13" fmla="*/ 198 w 129863"/>
                <a:gd name="connsiteY13" fmla="*/ 27281 h 79835"/>
                <a:gd name="connsiteX14" fmla="*/ 3210 w 129863"/>
                <a:gd name="connsiteY14" fmla="*/ 29577 h 79835"/>
                <a:gd name="connsiteX15" fmla="*/ 6399 w 129863"/>
                <a:gd name="connsiteY15" fmla="*/ 26751 h 79835"/>
                <a:gd name="connsiteX16" fmla="*/ 25533 w 129863"/>
                <a:gd name="connsiteY16" fmla="*/ 5203 h 79835"/>
                <a:gd name="connsiteX17" fmla="*/ 29963 w 129863"/>
                <a:gd name="connsiteY17" fmla="*/ 11385 h 79835"/>
                <a:gd name="connsiteX18" fmla="*/ 27482 w 129863"/>
                <a:gd name="connsiteY18" fmla="*/ 21629 h 79835"/>
                <a:gd name="connsiteX19" fmla="*/ 17384 w 129863"/>
                <a:gd name="connsiteY19" fmla="*/ 56425 h 79835"/>
                <a:gd name="connsiteX20" fmla="*/ 45908 w 129863"/>
                <a:gd name="connsiteY20" fmla="*/ 79917 h 79835"/>
                <a:gd name="connsiteX21" fmla="*/ 65928 w 129863"/>
                <a:gd name="connsiteY21" fmla="*/ 68082 h 79835"/>
                <a:gd name="connsiteX22" fmla="*/ 90554 w 129863"/>
                <a:gd name="connsiteY22" fmla="*/ 79917 h 79835"/>
                <a:gd name="connsiteX23" fmla="*/ 117661 w 129863"/>
                <a:gd name="connsiteY23" fmla="*/ 59074 h 79835"/>
                <a:gd name="connsiteX24" fmla="*/ 130062 w 129863"/>
                <a:gd name="connsiteY24" fmla="*/ 14034 h 79835"/>
                <a:gd name="connsiteX25" fmla="*/ 121204 w 129863"/>
                <a:gd name="connsiteY25" fmla="*/ 81 h 79835"/>
                <a:gd name="connsiteX26" fmla="*/ 111637 w 129863"/>
                <a:gd name="connsiteY26" fmla="*/ 9442 h 79835"/>
                <a:gd name="connsiteX27" fmla="*/ 114649 w 129863"/>
                <a:gd name="connsiteY27" fmla="*/ 14917 h 79835"/>
                <a:gd name="connsiteX28" fmla="*/ 121204 w 129863"/>
                <a:gd name="connsiteY28" fmla="*/ 29048 h 79835"/>
                <a:gd name="connsiteX29" fmla="*/ 91263 w 129863"/>
                <a:gd name="connsiteY29" fmla="*/ 74971 h 79835"/>
                <a:gd name="connsiteX30" fmla="*/ 76912 w 129863"/>
                <a:gd name="connsiteY30" fmla="*/ 59251 h 79835"/>
                <a:gd name="connsiteX31" fmla="*/ 80101 w 129863"/>
                <a:gd name="connsiteY31" fmla="*/ 41588 h 79835"/>
                <a:gd name="connsiteX32" fmla="*/ 85062 w 129863"/>
                <a:gd name="connsiteY32" fmla="*/ 21806 h 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63" h="79835">
                  <a:moveTo>
                    <a:pt x="85062" y="21806"/>
                  </a:moveTo>
                  <a:cubicBezTo>
                    <a:pt x="86302" y="17037"/>
                    <a:pt x="88428" y="8559"/>
                    <a:pt x="88428" y="7676"/>
                  </a:cubicBezTo>
                  <a:cubicBezTo>
                    <a:pt x="88428" y="4143"/>
                    <a:pt x="85593" y="2023"/>
                    <a:pt x="82581" y="2023"/>
                  </a:cubicBezTo>
                  <a:cubicBezTo>
                    <a:pt x="79215" y="2023"/>
                    <a:pt x="76026" y="4143"/>
                    <a:pt x="74963" y="7146"/>
                  </a:cubicBezTo>
                  <a:cubicBezTo>
                    <a:pt x="74432" y="8559"/>
                    <a:pt x="72660" y="15977"/>
                    <a:pt x="71420" y="20393"/>
                  </a:cubicBezTo>
                  <a:cubicBezTo>
                    <a:pt x="68939" y="30461"/>
                    <a:pt x="68939" y="30814"/>
                    <a:pt x="66282" y="40705"/>
                  </a:cubicBezTo>
                  <a:cubicBezTo>
                    <a:pt x="63979" y="50420"/>
                    <a:pt x="63624" y="51833"/>
                    <a:pt x="63447" y="56955"/>
                  </a:cubicBezTo>
                  <a:cubicBezTo>
                    <a:pt x="64156" y="60487"/>
                    <a:pt x="62739" y="63843"/>
                    <a:pt x="58487" y="69142"/>
                  </a:cubicBezTo>
                  <a:cubicBezTo>
                    <a:pt x="56183" y="71968"/>
                    <a:pt x="52640" y="74971"/>
                    <a:pt x="46616" y="74971"/>
                  </a:cubicBezTo>
                  <a:cubicBezTo>
                    <a:pt x="39707" y="74971"/>
                    <a:pt x="30671" y="72498"/>
                    <a:pt x="30671" y="58721"/>
                  </a:cubicBezTo>
                  <a:cubicBezTo>
                    <a:pt x="30671" y="49713"/>
                    <a:pt x="35632" y="36643"/>
                    <a:pt x="39175" y="27635"/>
                  </a:cubicBezTo>
                  <a:cubicBezTo>
                    <a:pt x="42187" y="19863"/>
                    <a:pt x="42896" y="18273"/>
                    <a:pt x="42896" y="15271"/>
                  </a:cubicBezTo>
                  <a:cubicBezTo>
                    <a:pt x="42896" y="6792"/>
                    <a:pt x="35632" y="257"/>
                    <a:pt x="26065" y="257"/>
                  </a:cubicBezTo>
                  <a:cubicBezTo>
                    <a:pt x="8171" y="257"/>
                    <a:pt x="198" y="24279"/>
                    <a:pt x="198" y="27281"/>
                  </a:cubicBezTo>
                  <a:cubicBezTo>
                    <a:pt x="198" y="29577"/>
                    <a:pt x="2679" y="29577"/>
                    <a:pt x="3210" y="29577"/>
                  </a:cubicBezTo>
                  <a:cubicBezTo>
                    <a:pt x="5691" y="29577"/>
                    <a:pt x="5868" y="28694"/>
                    <a:pt x="6399" y="26751"/>
                  </a:cubicBezTo>
                  <a:cubicBezTo>
                    <a:pt x="10828" y="12091"/>
                    <a:pt x="18447" y="5203"/>
                    <a:pt x="25533" y="5203"/>
                  </a:cubicBezTo>
                  <a:cubicBezTo>
                    <a:pt x="28545" y="5203"/>
                    <a:pt x="29963" y="7146"/>
                    <a:pt x="29963" y="11385"/>
                  </a:cubicBezTo>
                  <a:cubicBezTo>
                    <a:pt x="29963" y="15447"/>
                    <a:pt x="28368" y="19333"/>
                    <a:pt x="27482" y="21629"/>
                  </a:cubicBezTo>
                  <a:cubicBezTo>
                    <a:pt x="17384" y="47417"/>
                    <a:pt x="17384" y="50949"/>
                    <a:pt x="17384" y="56425"/>
                  </a:cubicBezTo>
                  <a:cubicBezTo>
                    <a:pt x="17384" y="77267"/>
                    <a:pt x="36341" y="79917"/>
                    <a:pt x="45908" y="79917"/>
                  </a:cubicBezTo>
                  <a:cubicBezTo>
                    <a:pt x="49274" y="79917"/>
                    <a:pt x="57955" y="79917"/>
                    <a:pt x="65928" y="68082"/>
                  </a:cubicBezTo>
                  <a:cubicBezTo>
                    <a:pt x="70002" y="76031"/>
                    <a:pt x="79747" y="79917"/>
                    <a:pt x="90554" y="79917"/>
                  </a:cubicBezTo>
                  <a:cubicBezTo>
                    <a:pt x="106322" y="79917"/>
                    <a:pt x="114117" y="66316"/>
                    <a:pt x="117661" y="59074"/>
                  </a:cubicBezTo>
                  <a:cubicBezTo>
                    <a:pt x="125279" y="44238"/>
                    <a:pt x="130062" y="22159"/>
                    <a:pt x="130062" y="14034"/>
                  </a:cubicBezTo>
                  <a:cubicBezTo>
                    <a:pt x="130062" y="787"/>
                    <a:pt x="122444" y="81"/>
                    <a:pt x="121204" y="81"/>
                  </a:cubicBezTo>
                  <a:cubicBezTo>
                    <a:pt x="116598" y="81"/>
                    <a:pt x="111637" y="4850"/>
                    <a:pt x="111637" y="9442"/>
                  </a:cubicBezTo>
                  <a:cubicBezTo>
                    <a:pt x="111637" y="12445"/>
                    <a:pt x="113409" y="13858"/>
                    <a:pt x="114649" y="14917"/>
                  </a:cubicBezTo>
                  <a:cubicBezTo>
                    <a:pt x="118901" y="18450"/>
                    <a:pt x="121204" y="23395"/>
                    <a:pt x="121204" y="29048"/>
                  </a:cubicBezTo>
                  <a:cubicBezTo>
                    <a:pt x="121204" y="31344"/>
                    <a:pt x="113763" y="74971"/>
                    <a:pt x="91263" y="74971"/>
                  </a:cubicBezTo>
                  <a:cubicBezTo>
                    <a:pt x="76912" y="74971"/>
                    <a:pt x="76912" y="62254"/>
                    <a:pt x="76912" y="59251"/>
                  </a:cubicBezTo>
                  <a:cubicBezTo>
                    <a:pt x="76912" y="54482"/>
                    <a:pt x="77621" y="51656"/>
                    <a:pt x="80101" y="41588"/>
                  </a:cubicBezTo>
                  <a:lnTo>
                    <a:pt x="85062" y="218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6" name="자유형: 도형 3315">
              <a:extLst>
                <a:ext uri="{FF2B5EF4-FFF2-40B4-BE49-F238E27FC236}">
                  <a16:creationId xmlns:a16="http://schemas.microsoft.com/office/drawing/2014/main" id="{E2165C5C-D296-8849-68FD-E2681C14159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517539" y="3042195"/>
              <a:ext cx="108249" cy="79659"/>
            </a:xfrm>
            <a:custGeom>
              <a:avLst/>
              <a:gdLst>
                <a:gd name="connsiteX0" fmla="*/ 13492 w 108249"/>
                <a:gd name="connsiteY0" fmla="*/ 66846 h 79659"/>
                <a:gd name="connsiteX1" fmla="*/ 11720 w 108249"/>
                <a:gd name="connsiteY1" fmla="*/ 74088 h 79659"/>
                <a:gd name="connsiteX2" fmla="*/ 17744 w 108249"/>
                <a:gd name="connsiteY2" fmla="*/ 79740 h 79659"/>
                <a:gd name="connsiteX3" fmla="*/ 24653 w 108249"/>
                <a:gd name="connsiteY3" fmla="*/ 75854 h 79659"/>
                <a:gd name="connsiteX4" fmla="*/ 27843 w 108249"/>
                <a:gd name="connsiteY4" fmla="*/ 64903 h 79659"/>
                <a:gd name="connsiteX5" fmla="*/ 31740 w 108249"/>
                <a:gd name="connsiteY5" fmla="*/ 49007 h 79659"/>
                <a:gd name="connsiteX6" fmla="*/ 34752 w 108249"/>
                <a:gd name="connsiteY6" fmla="*/ 37172 h 79659"/>
                <a:gd name="connsiteX7" fmla="*/ 42193 w 108249"/>
                <a:gd name="connsiteY7" fmla="*/ 21276 h 79659"/>
                <a:gd name="connsiteX8" fmla="*/ 68768 w 108249"/>
                <a:gd name="connsiteY8" fmla="*/ 5026 h 79659"/>
                <a:gd name="connsiteX9" fmla="*/ 79221 w 108249"/>
                <a:gd name="connsiteY9" fmla="*/ 17390 h 79659"/>
                <a:gd name="connsiteX10" fmla="*/ 68768 w 108249"/>
                <a:gd name="connsiteY10" fmla="*/ 55012 h 79659"/>
                <a:gd name="connsiteX11" fmla="*/ 66111 w 108249"/>
                <a:gd name="connsiteY11" fmla="*/ 64550 h 79659"/>
                <a:gd name="connsiteX12" fmla="*/ 82942 w 108249"/>
                <a:gd name="connsiteY12" fmla="*/ 79740 h 79659"/>
                <a:gd name="connsiteX13" fmla="*/ 108454 w 108249"/>
                <a:gd name="connsiteY13" fmla="*/ 52716 h 79659"/>
                <a:gd name="connsiteX14" fmla="*/ 105619 w 108249"/>
                <a:gd name="connsiteY14" fmla="*/ 50420 h 79659"/>
                <a:gd name="connsiteX15" fmla="*/ 102253 w 108249"/>
                <a:gd name="connsiteY15" fmla="*/ 53422 h 79659"/>
                <a:gd name="connsiteX16" fmla="*/ 83473 w 108249"/>
                <a:gd name="connsiteY16" fmla="*/ 74794 h 79659"/>
                <a:gd name="connsiteX17" fmla="*/ 79044 w 108249"/>
                <a:gd name="connsiteY17" fmla="*/ 68612 h 79659"/>
                <a:gd name="connsiteX18" fmla="*/ 83119 w 108249"/>
                <a:gd name="connsiteY18" fmla="*/ 54305 h 79659"/>
                <a:gd name="connsiteX19" fmla="*/ 92509 w 108249"/>
                <a:gd name="connsiteY19" fmla="*/ 20216 h 79659"/>
                <a:gd name="connsiteX20" fmla="*/ 69477 w 108249"/>
                <a:gd name="connsiteY20" fmla="*/ 81 h 79659"/>
                <a:gd name="connsiteX21" fmla="*/ 39536 w 108249"/>
                <a:gd name="connsiteY21" fmla="*/ 16154 h 79659"/>
                <a:gd name="connsiteX22" fmla="*/ 20579 w 108249"/>
                <a:gd name="connsiteY22" fmla="*/ 81 h 79659"/>
                <a:gd name="connsiteX23" fmla="*/ 6582 w 108249"/>
                <a:gd name="connsiteY23" fmla="*/ 9618 h 79659"/>
                <a:gd name="connsiteX24" fmla="*/ 204 w 108249"/>
                <a:gd name="connsiteY24" fmla="*/ 27105 h 79659"/>
                <a:gd name="connsiteX25" fmla="*/ 3216 w 108249"/>
                <a:gd name="connsiteY25" fmla="*/ 29401 h 79659"/>
                <a:gd name="connsiteX26" fmla="*/ 7114 w 108249"/>
                <a:gd name="connsiteY26" fmla="*/ 24102 h 79659"/>
                <a:gd name="connsiteX27" fmla="*/ 20047 w 108249"/>
                <a:gd name="connsiteY27" fmla="*/ 5026 h 79659"/>
                <a:gd name="connsiteX28" fmla="*/ 25894 w 108249"/>
                <a:gd name="connsiteY28" fmla="*/ 13681 h 79659"/>
                <a:gd name="connsiteX29" fmla="*/ 23059 w 108249"/>
                <a:gd name="connsiteY29" fmla="*/ 28341 h 79659"/>
                <a:gd name="connsiteX30" fmla="*/ 19161 w 108249"/>
                <a:gd name="connsiteY30" fmla="*/ 44238 h 79659"/>
                <a:gd name="connsiteX31" fmla="*/ 13492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492" y="66846"/>
                  </a:moveTo>
                  <a:cubicBezTo>
                    <a:pt x="12783" y="69142"/>
                    <a:pt x="11720" y="73558"/>
                    <a:pt x="11720" y="74088"/>
                  </a:cubicBezTo>
                  <a:cubicBezTo>
                    <a:pt x="11720" y="77974"/>
                    <a:pt x="14909" y="79740"/>
                    <a:pt x="17744" y="79740"/>
                  </a:cubicBezTo>
                  <a:cubicBezTo>
                    <a:pt x="20933" y="79740"/>
                    <a:pt x="23768" y="77444"/>
                    <a:pt x="24653" y="75854"/>
                  </a:cubicBezTo>
                  <a:cubicBezTo>
                    <a:pt x="25539" y="74264"/>
                    <a:pt x="26957" y="68612"/>
                    <a:pt x="27843" y="64903"/>
                  </a:cubicBezTo>
                  <a:cubicBezTo>
                    <a:pt x="28728" y="61547"/>
                    <a:pt x="30677" y="53422"/>
                    <a:pt x="31740" y="49007"/>
                  </a:cubicBezTo>
                  <a:cubicBezTo>
                    <a:pt x="32803" y="45121"/>
                    <a:pt x="33866" y="41235"/>
                    <a:pt x="34752" y="37172"/>
                  </a:cubicBezTo>
                  <a:cubicBezTo>
                    <a:pt x="36701" y="29931"/>
                    <a:pt x="37055" y="28518"/>
                    <a:pt x="42193" y="21276"/>
                  </a:cubicBezTo>
                  <a:cubicBezTo>
                    <a:pt x="47154" y="14211"/>
                    <a:pt x="55481" y="5026"/>
                    <a:pt x="68768" y="5026"/>
                  </a:cubicBezTo>
                  <a:cubicBezTo>
                    <a:pt x="79044" y="5026"/>
                    <a:pt x="79221" y="14034"/>
                    <a:pt x="79221" y="17390"/>
                  </a:cubicBezTo>
                  <a:cubicBezTo>
                    <a:pt x="79221" y="27988"/>
                    <a:pt x="71603" y="47594"/>
                    <a:pt x="68768" y="55012"/>
                  </a:cubicBezTo>
                  <a:cubicBezTo>
                    <a:pt x="66819" y="59958"/>
                    <a:pt x="66111" y="61547"/>
                    <a:pt x="66111" y="64550"/>
                  </a:cubicBezTo>
                  <a:cubicBezTo>
                    <a:pt x="66111" y="73911"/>
                    <a:pt x="73906" y="79740"/>
                    <a:pt x="82942" y="79740"/>
                  </a:cubicBezTo>
                  <a:cubicBezTo>
                    <a:pt x="100658" y="79740"/>
                    <a:pt x="108454" y="55365"/>
                    <a:pt x="108454" y="52716"/>
                  </a:cubicBezTo>
                  <a:cubicBezTo>
                    <a:pt x="108454" y="50420"/>
                    <a:pt x="106151" y="50420"/>
                    <a:pt x="105619" y="50420"/>
                  </a:cubicBezTo>
                  <a:cubicBezTo>
                    <a:pt x="103139" y="50420"/>
                    <a:pt x="102962" y="51479"/>
                    <a:pt x="102253" y="53422"/>
                  </a:cubicBezTo>
                  <a:cubicBezTo>
                    <a:pt x="98178" y="67553"/>
                    <a:pt x="90560" y="74794"/>
                    <a:pt x="83473" y="74794"/>
                  </a:cubicBezTo>
                  <a:cubicBezTo>
                    <a:pt x="79753" y="74794"/>
                    <a:pt x="79044" y="72322"/>
                    <a:pt x="79044" y="68612"/>
                  </a:cubicBezTo>
                  <a:cubicBezTo>
                    <a:pt x="79044" y="64550"/>
                    <a:pt x="79930" y="62254"/>
                    <a:pt x="83119" y="54305"/>
                  </a:cubicBezTo>
                  <a:cubicBezTo>
                    <a:pt x="85245" y="48830"/>
                    <a:pt x="92509" y="30107"/>
                    <a:pt x="92509" y="20216"/>
                  </a:cubicBezTo>
                  <a:cubicBezTo>
                    <a:pt x="92509" y="3083"/>
                    <a:pt x="78867" y="81"/>
                    <a:pt x="69477" y="81"/>
                  </a:cubicBezTo>
                  <a:cubicBezTo>
                    <a:pt x="54772" y="81"/>
                    <a:pt x="44851" y="9089"/>
                    <a:pt x="39536" y="16154"/>
                  </a:cubicBezTo>
                  <a:cubicBezTo>
                    <a:pt x="38295" y="3966"/>
                    <a:pt x="27843" y="81"/>
                    <a:pt x="20579" y="81"/>
                  </a:cubicBezTo>
                  <a:cubicBezTo>
                    <a:pt x="12960" y="81"/>
                    <a:pt x="8886" y="5556"/>
                    <a:pt x="6582" y="9618"/>
                  </a:cubicBezTo>
                  <a:cubicBezTo>
                    <a:pt x="2685" y="16154"/>
                    <a:pt x="204" y="26222"/>
                    <a:pt x="204" y="27105"/>
                  </a:cubicBezTo>
                  <a:cubicBezTo>
                    <a:pt x="204" y="29401"/>
                    <a:pt x="2685" y="29401"/>
                    <a:pt x="3216" y="29401"/>
                  </a:cubicBezTo>
                  <a:cubicBezTo>
                    <a:pt x="5697" y="29401"/>
                    <a:pt x="5874" y="28871"/>
                    <a:pt x="7114" y="24102"/>
                  </a:cubicBezTo>
                  <a:cubicBezTo>
                    <a:pt x="9771" y="13681"/>
                    <a:pt x="13138" y="5026"/>
                    <a:pt x="20047" y="5026"/>
                  </a:cubicBezTo>
                  <a:cubicBezTo>
                    <a:pt x="24653" y="5026"/>
                    <a:pt x="25894" y="8912"/>
                    <a:pt x="25894" y="13681"/>
                  </a:cubicBezTo>
                  <a:cubicBezTo>
                    <a:pt x="25894" y="17037"/>
                    <a:pt x="24299" y="23572"/>
                    <a:pt x="23059" y="28341"/>
                  </a:cubicBezTo>
                  <a:cubicBezTo>
                    <a:pt x="21819" y="33110"/>
                    <a:pt x="20047" y="40352"/>
                    <a:pt x="19161" y="44238"/>
                  </a:cubicBezTo>
                  <a:lnTo>
                    <a:pt x="13492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7" name="자유형: 도형 3316">
              <a:extLst>
                <a:ext uri="{FF2B5EF4-FFF2-40B4-BE49-F238E27FC236}">
                  <a16:creationId xmlns:a16="http://schemas.microsoft.com/office/drawing/2014/main" id="{7EC73F64-CD52-161D-E03E-AEDB6984461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994312" y="3169546"/>
              <a:ext cx="53681" cy="118870"/>
            </a:xfrm>
            <a:custGeom>
              <a:avLst/>
              <a:gdLst>
                <a:gd name="connsiteX0" fmla="*/ 49259 w 53681"/>
                <a:gd name="connsiteY0" fmla="*/ 6799 h 118870"/>
                <a:gd name="connsiteX1" fmla="*/ 42172 w 53681"/>
                <a:gd name="connsiteY1" fmla="*/ 87 h 118870"/>
                <a:gd name="connsiteX2" fmla="*/ 32251 w 53681"/>
                <a:gd name="connsiteY2" fmla="*/ 9802 h 118870"/>
                <a:gd name="connsiteX3" fmla="*/ 39338 w 53681"/>
                <a:gd name="connsiteY3" fmla="*/ 16514 h 118870"/>
                <a:gd name="connsiteX4" fmla="*/ 49259 w 53681"/>
                <a:gd name="connsiteY4" fmla="*/ 6799 h 118870"/>
                <a:gd name="connsiteX5" fmla="*/ 13117 w 53681"/>
                <a:gd name="connsiteY5" fmla="*/ 96526 h 118870"/>
                <a:gd name="connsiteX6" fmla="*/ 11522 w 53681"/>
                <a:gd name="connsiteY6" fmla="*/ 103945 h 118870"/>
                <a:gd name="connsiteX7" fmla="*/ 28353 w 53681"/>
                <a:gd name="connsiteY7" fmla="*/ 118958 h 118870"/>
                <a:gd name="connsiteX8" fmla="*/ 53866 w 53681"/>
                <a:gd name="connsiteY8" fmla="*/ 91934 h 118870"/>
                <a:gd name="connsiteX9" fmla="*/ 51031 w 53681"/>
                <a:gd name="connsiteY9" fmla="*/ 89638 h 118870"/>
                <a:gd name="connsiteX10" fmla="*/ 47665 w 53681"/>
                <a:gd name="connsiteY10" fmla="*/ 92640 h 118870"/>
                <a:gd name="connsiteX11" fmla="*/ 28885 w 53681"/>
                <a:gd name="connsiteY11" fmla="*/ 114012 h 118870"/>
                <a:gd name="connsiteX12" fmla="*/ 24456 w 53681"/>
                <a:gd name="connsiteY12" fmla="*/ 107830 h 118870"/>
                <a:gd name="connsiteX13" fmla="*/ 27290 w 53681"/>
                <a:gd name="connsiteY13" fmla="*/ 96526 h 118870"/>
                <a:gd name="connsiteX14" fmla="*/ 32960 w 53681"/>
                <a:gd name="connsiteY14" fmla="*/ 82396 h 118870"/>
                <a:gd name="connsiteX15" fmla="*/ 41641 w 53681"/>
                <a:gd name="connsiteY15" fmla="*/ 59964 h 118870"/>
                <a:gd name="connsiteX16" fmla="*/ 42704 w 53681"/>
                <a:gd name="connsiteY16" fmla="*/ 54312 h 118870"/>
                <a:gd name="connsiteX17" fmla="*/ 25873 w 53681"/>
                <a:gd name="connsiteY17" fmla="*/ 39299 h 118870"/>
                <a:gd name="connsiteX18" fmla="*/ 184 w 53681"/>
                <a:gd name="connsiteY18" fmla="*/ 66323 h 118870"/>
                <a:gd name="connsiteX19" fmla="*/ 3196 w 53681"/>
                <a:gd name="connsiteY19" fmla="*/ 68619 h 118870"/>
                <a:gd name="connsiteX20" fmla="*/ 6385 w 53681"/>
                <a:gd name="connsiteY20" fmla="*/ 65793 h 118870"/>
                <a:gd name="connsiteX21" fmla="*/ 25342 w 53681"/>
                <a:gd name="connsiteY21" fmla="*/ 44244 h 118870"/>
                <a:gd name="connsiteX22" fmla="*/ 29771 w 53681"/>
                <a:gd name="connsiteY22" fmla="*/ 50426 h 118870"/>
                <a:gd name="connsiteX23" fmla="*/ 24279 w 53681"/>
                <a:gd name="connsiteY23" fmla="*/ 68089 h 118870"/>
                <a:gd name="connsiteX24" fmla="*/ 13117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59" y="6799"/>
                  </a:moveTo>
                  <a:cubicBezTo>
                    <a:pt x="49259" y="3973"/>
                    <a:pt x="47133" y="87"/>
                    <a:pt x="42172" y="87"/>
                  </a:cubicBezTo>
                  <a:cubicBezTo>
                    <a:pt x="37389" y="87"/>
                    <a:pt x="32251" y="4679"/>
                    <a:pt x="32251" y="9802"/>
                  </a:cubicBezTo>
                  <a:cubicBezTo>
                    <a:pt x="32251" y="12804"/>
                    <a:pt x="34554" y="16514"/>
                    <a:pt x="39338" y="16514"/>
                  </a:cubicBezTo>
                  <a:cubicBezTo>
                    <a:pt x="44476" y="16514"/>
                    <a:pt x="49259" y="11568"/>
                    <a:pt x="49259" y="6799"/>
                  </a:cubicBezTo>
                  <a:close/>
                  <a:moveTo>
                    <a:pt x="13117" y="96526"/>
                  </a:moveTo>
                  <a:cubicBezTo>
                    <a:pt x="12408" y="98822"/>
                    <a:pt x="11522" y="100942"/>
                    <a:pt x="11522" y="103945"/>
                  </a:cubicBezTo>
                  <a:cubicBezTo>
                    <a:pt x="11522" y="112246"/>
                    <a:pt x="18609" y="118958"/>
                    <a:pt x="28353" y="118958"/>
                  </a:cubicBezTo>
                  <a:cubicBezTo>
                    <a:pt x="46070" y="118958"/>
                    <a:pt x="53866" y="94583"/>
                    <a:pt x="53866" y="91934"/>
                  </a:cubicBezTo>
                  <a:cubicBezTo>
                    <a:pt x="53866" y="89638"/>
                    <a:pt x="51562" y="89638"/>
                    <a:pt x="51031" y="89638"/>
                  </a:cubicBezTo>
                  <a:cubicBezTo>
                    <a:pt x="48551" y="89638"/>
                    <a:pt x="48373" y="90697"/>
                    <a:pt x="47665" y="92640"/>
                  </a:cubicBezTo>
                  <a:cubicBezTo>
                    <a:pt x="43590" y="106771"/>
                    <a:pt x="35794" y="114012"/>
                    <a:pt x="28885" y="114012"/>
                  </a:cubicBezTo>
                  <a:cubicBezTo>
                    <a:pt x="25342" y="114012"/>
                    <a:pt x="24456" y="111716"/>
                    <a:pt x="24456" y="107830"/>
                  </a:cubicBezTo>
                  <a:cubicBezTo>
                    <a:pt x="24456" y="103768"/>
                    <a:pt x="25696" y="100412"/>
                    <a:pt x="27290" y="96526"/>
                  </a:cubicBezTo>
                  <a:cubicBezTo>
                    <a:pt x="29062" y="91757"/>
                    <a:pt x="31011" y="86988"/>
                    <a:pt x="32960" y="82396"/>
                  </a:cubicBezTo>
                  <a:cubicBezTo>
                    <a:pt x="34554" y="78157"/>
                    <a:pt x="40932" y="62084"/>
                    <a:pt x="41641" y="59964"/>
                  </a:cubicBezTo>
                  <a:cubicBezTo>
                    <a:pt x="42172" y="58198"/>
                    <a:pt x="42704" y="56078"/>
                    <a:pt x="42704" y="54312"/>
                  </a:cubicBezTo>
                  <a:cubicBezTo>
                    <a:pt x="42704" y="46010"/>
                    <a:pt x="35617" y="39299"/>
                    <a:pt x="25873" y="39299"/>
                  </a:cubicBezTo>
                  <a:cubicBezTo>
                    <a:pt x="8333" y="39299"/>
                    <a:pt x="184" y="63320"/>
                    <a:pt x="184" y="66323"/>
                  </a:cubicBezTo>
                  <a:cubicBezTo>
                    <a:pt x="184" y="68619"/>
                    <a:pt x="2664" y="68619"/>
                    <a:pt x="3196" y="68619"/>
                  </a:cubicBezTo>
                  <a:cubicBezTo>
                    <a:pt x="5676" y="68619"/>
                    <a:pt x="5853" y="67736"/>
                    <a:pt x="6385" y="65793"/>
                  </a:cubicBezTo>
                  <a:cubicBezTo>
                    <a:pt x="10991" y="50603"/>
                    <a:pt x="18786" y="44244"/>
                    <a:pt x="25342" y="44244"/>
                  </a:cubicBezTo>
                  <a:cubicBezTo>
                    <a:pt x="28176" y="44244"/>
                    <a:pt x="29771" y="45657"/>
                    <a:pt x="29771" y="50426"/>
                  </a:cubicBezTo>
                  <a:cubicBezTo>
                    <a:pt x="29771" y="54489"/>
                    <a:pt x="28708" y="57138"/>
                    <a:pt x="24279" y="68089"/>
                  </a:cubicBezTo>
                  <a:lnTo>
                    <a:pt x="13117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8" name="자유형: 도형 3317">
              <a:extLst>
                <a:ext uri="{FF2B5EF4-FFF2-40B4-BE49-F238E27FC236}">
                  <a16:creationId xmlns:a16="http://schemas.microsoft.com/office/drawing/2014/main" id="{1E6DF510-BC0D-E703-119D-DBDF44AB3A6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724230" y="3156143"/>
              <a:ext cx="154642" cy="10093"/>
            </a:xfrm>
            <a:custGeom>
              <a:avLst/>
              <a:gdLst>
                <a:gd name="connsiteX0" fmla="*/ 145996 w 154642"/>
                <a:gd name="connsiteY0" fmla="*/ 10178 h 10093"/>
                <a:gd name="connsiteX1" fmla="*/ 154854 w 154642"/>
                <a:gd name="connsiteY1" fmla="*/ 5131 h 10093"/>
                <a:gd name="connsiteX2" fmla="*/ 145996 w 154642"/>
                <a:gd name="connsiteY2" fmla="*/ 85 h 10093"/>
                <a:gd name="connsiteX3" fmla="*/ 9070 w 154642"/>
                <a:gd name="connsiteY3" fmla="*/ 85 h 10093"/>
                <a:gd name="connsiteX4" fmla="*/ 212 w 154642"/>
                <a:gd name="connsiteY4" fmla="*/ 5131 h 10093"/>
                <a:gd name="connsiteX5" fmla="*/ 9070 w 154642"/>
                <a:gd name="connsiteY5" fmla="*/ 10178 h 10093"/>
                <a:gd name="connsiteX6" fmla="*/ 145996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5996" y="10178"/>
                  </a:moveTo>
                  <a:cubicBezTo>
                    <a:pt x="150298" y="10178"/>
                    <a:pt x="154854" y="10178"/>
                    <a:pt x="154854" y="5131"/>
                  </a:cubicBezTo>
                  <a:cubicBezTo>
                    <a:pt x="154854" y="85"/>
                    <a:pt x="150298" y="85"/>
                    <a:pt x="145996" y="85"/>
                  </a:cubicBezTo>
                  <a:lnTo>
                    <a:pt x="9070" y="85"/>
                  </a:lnTo>
                  <a:cubicBezTo>
                    <a:pt x="4768" y="85"/>
                    <a:pt x="212" y="85"/>
                    <a:pt x="212" y="5131"/>
                  </a:cubicBezTo>
                  <a:cubicBezTo>
                    <a:pt x="212" y="10178"/>
                    <a:pt x="4768" y="10178"/>
                    <a:pt x="9070" y="10178"/>
                  </a:cubicBezTo>
                  <a:lnTo>
                    <a:pt x="145996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9" name="자유형: 도형 3318">
              <a:extLst>
                <a:ext uri="{FF2B5EF4-FFF2-40B4-BE49-F238E27FC236}">
                  <a16:creationId xmlns:a16="http://schemas.microsoft.com/office/drawing/2014/main" id="{1CF7E91E-C112-C7D8-4E80-C026FAAB388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66443" y="3051933"/>
              <a:ext cx="180710" cy="172338"/>
            </a:xfrm>
            <a:custGeom>
              <a:avLst/>
              <a:gdLst>
                <a:gd name="connsiteX0" fmla="*/ 66786 w 180710"/>
                <a:gd name="connsiteY0" fmla="*/ 92688 h 172338"/>
                <a:gd name="connsiteX1" fmla="*/ 109813 w 180710"/>
                <a:gd name="connsiteY1" fmla="*/ 92688 h 172338"/>
                <a:gd name="connsiteX2" fmla="*/ 180933 w 180710"/>
                <a:gd name="connsiteY2" fmla="*/ 38186 h 172338"/>
                <a:gd name="connsiteX3" fmla="*/ 131073 w 180710"/>
                <a:gd name="connsiteY3" fmla="*/ 85 h 172338"/>
                <a:gd name="connsiteX4" fmla="*/ 49070 w 180710"/>
                <a:gd name="connsiteY4" fmla="*/ 85 h 172338"/>
                <a:gd name="connsiteX5" fmla="*/ 41477 w 180710"/>
                <a:gd name="connsiteY5" fmla="*/ 4879 h 172338"/>
                <a:gd name="connsiteX6" fmla="*/ 48817 w 180710"/>
                <a:gd name="connsiteY6" fmla="*/ 7907 h 172338"/>
                <a:gd name="connsiteX7" fmla="*/ 59700 w 180710"/>
                <a:gd name="connsiteY7" fmla="*/ 8411 h 172338"/>
                <a:gd name="connsiteX8" fmla="*/ 65268 w 180710"/>
                <a:gd name="connsiteY8" fmla="*/ 12449 h 172338"/>
                <a:gd name="connsiteX9" fmla="*/ 64255 w 180710"/>
                <a:gd name="connsiteY9" fmla="*/ 17243 h 172338"/>
                <a:gd name="connsiteX10" fmla="*/ 30340 w 180710"/>
                <a:gd name="connsiteY10" fmla="*/ 152742 h 172338"/>
                <a:gd name="connsiteX11" fmla="*/ 7309 w 180710"/>
                <a:gd name="connsiteY11" fmla="*/ 164601 h 172338"/>
                <a:gd name="connsiteX12" fmla="*/ 222 w 180710"/>
                <a:gd name="connsiteY12" fmla="*/ 169395 h 172338"/>
                <a:gd name="connsiteX13" fmla="*/ 4018 w 180710"/>
                <a:gd name="connsiteY13" fmla="*/ 172423 h 172338"/>
                <a:gd name="connsiteX14" fmla="*/ 36162 w 180710"/>
                <a:gd name="connsiteY14" fmla="*/ 171666 h 172338"/>
                <a:gd name="connsiteX15" fmla="*/ 52360 w 180710"/>
                <a:gd name="connsiteY15" fmla="*/ 171919 h 172338"/>
                <a:gd name="connsiteX16" fmla="*/ 68811 w 180710"/>
                <a:gd name="connsiteY16" fmla="*/ 172423 h 172338"/>
                <a:gd name="connsiteX17" fmla="*/ 73873 w 180710"/>
                <a:gd name="connsiteY17" fmla="*/ 167377 h 172338"/>
                <a:gd name="connsiteX18" fmla="*/ 66786 w 180710"/>
                <a:gd name="connsiteY18" fmla="*/ 164601 h 172338"/>
                <a:gd name="connsiteX19" fmla="*/ 50335 w 180710"/>
                <a:gd name="connsiteY19" fmla="*/ 160059 h 172338"/>
                <a:gd name="connsiteX20" fmla="*/ 51094 w 180710"/>
                <a:gd name="connsiteY20" fmla="*/ 155770 h 172338"/>
                <a:gd name="connsiteX21" fmla="*/ 66786 w 180710"/>
                <a:gd name="connsiteY21" fmla="*/ 92688 h 172338"/>
                <a:gd name="connsiteX22" fmla="*/ 85009 w 180710"/>
                <a:gd name="connsiteY22" fmla="*/ 17495 h 172338"/>
                <a:gd name="connsiteX23" fmla="*/ 98677 w 180710"/>
                <a:gd name="connsiteY23" fmla="*/ 7907 h 172338"/>
                <a:gd name="connsiteX24" fmla="*/ 122974 w 180710"/>
                <a:gd name="connsiteY24" fmla="*/ 7907 h 172338"/>
                <a:gd name="connsiteX25" fmla="*/ 157395 w 180710"/>
                <a:gd name="connsiteY25" fmla="*/ 32130 h 172338"/>
                <a:gd name="connsiteX26" fmla="*/ 142462 w 180710"/>
                <a:gd name="connsiteY26" fmla="*/ 72755 h 172338"/>
                <a:gd name="connsiteX27" fmla="*/ 103485 w 180710"/>
                <a:gd name="connsiteY27" fmla="*/ 86128 h 172338"/>
                <a:gd name="connsiteX28" fmla="*/ 67799 w 180710"/>
                <a:gd name="connsiteY28" fmla="*/ 86128 h 172338"/>
                <a:gd name="connsiteX29" fmla="*/ 85009 w 180710"/>
                <a:gd name="connsiteY29" fmla="*/ 17495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786" y="92688"/>
                  </a:moveTo>
                  <a:lnTo>
                    <a:pt x="109813" y="92688"/>
                  </a:lnTo>
                  <a:cubicBezTo>
                    <a:pt x="145753" y="92688"/>
                    <a:pt x="180933" y="66446"/>
                    <a:pt x="180933" y="38186"/>
                  </a:cubicBezTo>
                  <a:cubicBezTo>
                    <a:pt x="180933" y="18757"/>
                    <a:pt x="164229" y="85"/>
                    <a:pt x="131073" y="85"/>
                  </a:cubicBezTo>
                  <a:lnTo>
                    <a:pt x="49070" y="85"/>
                  </a:lnTo>
                  <a:cubicBezTo>
                    <a:pt x="44261" y="85"/>
                    <a:pt x="41477" y="85"/>
                    <a:pt x="41477" y="4879"/>
                  </a:cubicBezTo>
                  <a:cubicBezTo>
                    <a:pt x="41477" y="7907"/>
                    <a:pt x="43755" y="7907"/>
                    <a:pt x="48817" y="7907"/>
                  </a:cubicBezTo>
                  <a:cubicBezTo>
                    <a:pt x="52107" y="7907"/>
                    <a:pt x="56662" y="8159"/>
                    <a:pt x="59700" y="8411"/>
                  </a:cubicBezTo>
                  <a:cubicBezTo>
                    <a:pt x="63749" y="8916"/>
                    <a:pt x="65268" y="9673"/>
                    <a:pt x="65268" y="12449"/>
                  </a:cubicBezTo>
                  <a:cubicBezTo>
                    <a:pt x="65268" y="13458"/>
                    <a:pt x="65015" y="14215"/>
                    <a:pt x="64255" y="17243"/>
                  </a:cubicBezTo>
                  <a:lnTo>
                    <a:pt x="30340" y="152742"/>
                  </a:lnTo>
                  <a:cubicBezTo>
                    <a:pt x="27809" y="162583"/>
                    <a:pt x="27303" y="164601"/>
                    <a:pt x="7309" y="164601"/>
                  </a:cubicBezTo>
                  <a:cubicBezTo>
                    <a:pt x="3006" y="164601"/>
                    <a:pt x="222" y="164601"/>
                    <a:pt x="222" y="169395"/>
                  </a:cubicBezTo>
                  <a:cubicBezTo>
                    <a:pt x="222" y="172423"/>
                    <a:pt x="3259" y="172423"/>
                    <a:pt x="4018" y="172423"/>
                  </a:cubicBezTo>
                  <a:cubicBezTo>
                    <a:pt x="11105" y="172423"/>
                    <a:pt x="29075" y="171666"/>
                    <a:pt x="36162" y="171666"/>
                  </a:cubicBezTo>
                  <a:cubicBezTo>
                    <a:pt x="41477" y="171666"/>
                    <a:pt x="47045" y="171919"/>
                    <a:pt x="52360" y="171919"/>
                  </a:cubicBezTo>
                  <a:cubicBezTo>
                    <a:pt x="57928" y="171919"/>
                    <a:pt x="63496" y="172423"/>
                    <a:pt x="68811" y="172423"/>
                  </a:cubicBezTo>
                  <a:cubicBezTo>
                    <a:pt x="70583" y="172423"/>
                    <a:pt x="73873" y="172423"/>
                    <a:pt x="73873" y="167377"/>
                  </a:cubicBezTo>
                  <a:cubicBezTo>
                    <a:pt x="73873" y="164601"/>
                    <a:pt x="71595" y="164601"/>
                    <a:pt x="66786" y="164601"/>
                  </a:cubicBezTo>
                  <a:cubicBezTo>
                    <a:pt x="57422" y="164601"/>
                    <a:pt x="50335" y="164601"/>
                    <a:pt x="50335" y="160059"/>
                  </a:cubicBezTo>
                  <a:cubicBezTo>
                    <a:pt x="50335" y="158545"/>
                    <a:pt x="50841" y="157284"/>
                    <a:pt x="51094" y="155770"/>
                  </a:cubicBezTo>
                  <a:lnTo>
                    <a:pt x="66786" y="92688"/>
                  </a:lnTo>
                  <a:close/>
                  <a:moveTo>
                    <a:pt x="85009" y="17495"/>
                  </a:moveTo>
                  <a:cubicBezTo>
                    <a:pt x="87287" y="8664"/>
                    <a:pt x="87793" y="7907"/>
                    <a:pt x="98677" y="7907"/>
                  </a:cubicBezTo>
                  <a:lnTo>
                    <a:pt x="122974" y="7907"/>
                  </a:lnTo>
                  <a:cubicBezTo>
                    <a:pt x="143981" y="7907"/>
                    <a:pt x="157395" y="14720"/>
                    <a:pt x="157395" y="32130"/>
                  </a:cubicBezTo>
                  <a:cubicBezTo>
                    <a:pt x="157395" y="41971"/>
                    <a:pt x="152333" y="63671"/>
                    <a:pt x="142462" y="72755"/>
                  </a:cubicBezTo>
                  <a:cubicBezTo>
                    <a:pt x="129807" y="84109"/>
                    <a:pt x="114622" y="86128"/>
                    <a:pt x="103485" y="86128"/>
                  </a:cubicBezTo>
                  <a:lnTo>
                    <a:pt x="67799" y="86128"/>
                  </a:lnTo>
                  <a:lnTo>
                    <a:pt x="85009" y="174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0" name="자유형: 도형 3319">
              <a:extLst>
                <a:ext uri="{FF2B5EF4-FFF2-40B4-BE49-F238E27FC236}">
                  <a16:creationId xmlns:a16="http://schemas.microsoft.com/office/drawing/2014/main" id="{35597EC8-093D-93D9-2C46-65EF2C1B531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164947" y="3042195"/>
              <a:ext cx="76713" cy="79659"/>
            </a:xfrm>
            <a:custGeom>
              <a:avLst/>
              <a:gdLst>
                <a:gd name="connsiteX0" fmla="*/ 66845 w 76713"/>
                <a:gd name="connsiteY0" fmla="*/ 10325 h 79659"/>
                <a:gd name="connsiteX1" fmla="*/ 57809 w 76713"/>
                <a:gd name="connsiteY1" fmla="*/ 20216 h 79659"/>
                <a:gd name="connsiteX2" fmla="*/ 64719 w 76713"/>
                <a:gd name="connsiteY2" fmla="*/ 26751 h 79659"/>
                <a:gd name="connsiteX3" fmla="*/ 74817 w 76713"/>
                <a:gd name="connsiteY3" fmla="*/ 15447 h 79659"/>
                <a:gd name="connsiteX4" fmla="*/ 51431 w 76713"/>
                <a:gd name="connsiteY4" fmla="*/ 81 h 79659"/>
                <a:gd name="connsiteX5" fmla="*/ 230 w 76713"/>
                <a:gd name="connsiteY5" fmla="*/ 49007 h 79659"/>
                <a:gd name="connsiteX6" fmla="*/ 33006 w 76713"/>
                <a:gd name="connsiteY6" fmla="*/ 79740 h 79659"/>
                <a:gd name="connsiteX7" fmla="*/ 76943 w 76713"/>
                <a:gd name="connsiteY7" fmla="*/ 59781 h 79659"/>
                <a:gd name="connsiteX8" fmla="*/ 73931 w 76713"/>
                <a:gd name="connsiteY8" fmla="*/ 56778 h 79659"/>
                <a:gd name="connsiteX9" fmla="*/ 71097 w 76713"/>
                <a:gd name="connsiteY9" fmla="*/ 58545 h 79659"/>
                <a:gd name="connsiteX10" fmla="*/ 33360 w 76713"/>
                <a:gd name="connsiteY10" fmla="*/ 74794 h 79659"/>
                <a:gd name="connsiteX11" fmla="*/ 14935 w 76713"/>
                <a:gd name="connsiteY11" fmla="*/ 55189 h 79659"/>
                <a:gd name="connsiteX12" fmla="*/ 26628 w 76713"/>
                <a:gd name="connsiteY12" fmla="*/ 18627 h 79659"/>
                <a:gd name="connsiteX13" fmla="*/ 51431 w 76713"/>
                <a:gd name="connsiteY13" fmla="*/ 5026 h 79659"/>
                <a:gd name="connsiteX14" fmla="*/ 66845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45" y="10325"/>
                  </a:moveTo>
                  <a:cubicBezTo>
                    <a:pt x="60467" y="11385"/>
                    <a:pt x="57809" y="16330"/>
                    <a:pt x="57809" y="20216"/>
                  </a:cubicBezTo>
                  <a:cubicBezTo>
                    <a:pt x="57809" y="24985"/>
                    <a:pt x="61530" y="26751"/>
                    <a:pt x="64719" y="26751"/>
                  </a:cubicBezTo>
                  <a:cubicBezTo>
                    <a:pt x="68616" y="26751"/>
                    <a:pt x="74817" y="23925"/>
                    <a:pt x="74817" y="15447"/>
                  </a:cubicBezTo>
                  <a:cubicBezTo>
                    <a:pt x="74817" y="3437"/>
                    <a:pt x="60998" y="81"/>
                    <a:pt x="51431" y="81"/>
                  </a:cubicBezTo>
                  <a:cubicBezTo>
                    <a:pt x="24856" y="81"/>
                    <a:pt x="230" y="24455"/>
                    <a:pt x="230" y="49007"/>
                  </a:cubicBezTo>
                  <a:cubicBezTo>
                    <a:pt x="230" y="64197"/>
                    <a:pt x="10860" y="79740"/>
                    <a:pt x="33006" y="79740"/>
                  </a:cubicBezTo>
                  <a:cubicBezTo>
                    <a:pt x="62947" y="79740"/>
                    <a:pt x="76943" y="62254"/>
                    <a:pt x="76943" y="59781"/>
                  </a:cubicBezTo>
                  <a:cubicBezTo>
                    <a:pt x="76943" y="58721"/>
                    <a:pt x="75349" y="56778"/>
                    <a:pt x="73931" y="56778"/>
                  </a:cubicBezTo>
                  <a:cubicBezTo>
                    <a:pt x="72868" y="56778"/>
                    <a:pt x="72514" y="57131"/>
                    <a:pt x="71097" y="58545"/>
                  </a:cubicBezTo>
                  <a:cubicBezTo>
                    <a:pt x="57278" y="74794"/>
                    <a:pt x="36549" y="74794"/>
                    <a:pt x="33360" y="74794"/>
                  </a:cubicBezTo>
                  <a:cubicBezTo>
                    <a:pt x="20604" y="74794"/>
                    <a:pt x="14935" y="66140"/>
                    <a:pt x="14935" y="55189"/>
                  </a:cubicBezTo>
                  <a:cubicBezTo>
                    <a:pt x="14935" y="50066"/>
                    <a:pt x="17415" y="30814"/>
                    <a:pt x="26628" y="18627"/>
                  </a:cubicBezTo>
                  <a:cubicBezTo>
                    <a:pt x="33360" y="9972"/>
                    <a:pt x="42573" y="5026"/>
                    <a:pt x="51431" y="5026"/>
                  </a:cubicBezTo>
                  <a:cubicBezTo>
                    <a:pt x="53912" y="5026"/>
                    <a:pt x="62416" y="5379"/>
                    <a:pt x="66845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1" name="자유형: 도형 3320">
              <a:extLst>
                <a:ext uri="{FF2B5EF4-FFF2-40B4-BE49-F238E27FC236}">
                  <a16:creationId xmlns:a16="http://schemas.microsoft.com/office/drawing/2014/main" id="{6A2AB528-1CE9-2F1D-38D4-D1DEB275981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255221" y="3042195"/>
              <a:ext cx="90355" cy="79659"/>
            </a:xfrm>
            <a:custGeom>
              <a:avLst/>
              <a:gdLst>
                <a:gd name="connsiteX0" fmla="*/ 64191 w 90355"/>
                <a:gd name="connsiteY0" fmla="*/ 10502 h 79659"/>
                <a:gd name="connsiteX1" fmla="*/ 45943 w 90355"/>
                <a:gd name="connsiteY1" fmla="*/ 81 h 79659"/>
                <a:gd name="connsiteX2" fmla="*/ 233 w 90355"/>
                <a:gd name="connsiteY2" fmla="*/ 50420 h 79659"/>
                <a:gd name="connsiteX3" fmla="*/ 26986 w 90355"/>
                <a:gd name="connsiteY3" fmla="*/ 79740 h 79659"/>
                <a:gd name="connsiteX4" fmla="*/ 52143 w 90355"/>
                <a:gd name="connsiteY4" fmla="*/ 67376 h 79659"/>
                <a:gd name="connsiteX5" fmla="*/ 70392 w 90355"/>
                <a:gd name="connsiteY5" fmla="*/ 79740 h 79659"/>
                <a:gd name="connsiteX6" fmla="*/ 84388 w 90355"/>
                <a:gd name="connsiteY6" fmla="*/ 70379 h 79659"/>
                <a:gd name="connsiteX7" fmla="*/ 90589 w 90355"/>
                <a:gd name="connsiteY7" fmla="*/ 52716 h 79659"/>
                <a:gd name="connsiteX8" fmla="*/ 87754 w 90355"/>
                <a:gd name="connsiteY8" fmla="*/ 50420 h 79659"/>
                <a:gd name="connsiteX9" fmla="*/ 83856 w 90355"/>
                <a:gd name="connsiteY9" fmla="*/ 55895 h 79659"/>
                <a:gd name="connsiteX10" fmla="*/ 70923 w 90355"/>
                <a:gd name="connsiteY10" fmla="*/ 74794 h 79659"/>
                <a:gd name="connsiteX11" fmla="*/ 65077 w 90355"/>
                <a:gd name="connsiteY11" fmla="*/ 66140 h 79659"/>
                <a:gd name="connsiteX12" fmla="*/ 67734 w 90355"/>
                <a:gd name="connsiteY12" fmla="*/ 52186 h 79659"/>
                <a:gd name="connsiteX13" fmla="*/ 71632 w 90355"/>
                <a:gd name="connsiteY13" fmla="*/ 36289 h 79659"/>
                <a:gd name="connsiteX14" fmla="*/ 75175 w 90355"/>
                <a:gd name="connsiteY14" fmla="*/ 22866 h 79659"/>
                <a:gd name="connsiteX15" fmla="*/ 78364 w 90355"/>
                <a:gd name="connsiteY15" fmla="*/ 9089 h 79659"/>
                <a:gd name="connsiteX16" fmla="*/ 72341 w 90355"/>
                <a:gd name="connsiteY16" fmla="*/ 3437 h 79659"/>
                <a:gd name="connsiteX17" fmla="*/ 64191 w 90355"/>
                <a:gd name="connsiteY17" fmla="*/ 10502 h 79659"/>
                <a:gd name="connsiteX18" fmla="*/ 52852 w 90355"/>
                <a:gd name="connsiteY18" fmla="*/ 55895 h 79659"/>
                <a:gd name="connsiteX19" fmla="*/ 43817 w 90355"/>
                <a:gd name="connsiteY19" fmla="*/ 67729 h 79659"/>
                <a:gd name="connsiteX20" fmla="*/ 27517 w 90355"/>
                <a:gd name="connsiteY20" fmla="*/ 74794 h 79659"/>
                <a:gd name="connsiteX21" fmla="*/ 14584 w 90355"/>
                <a:gd name="connsiteY21" fmla="*/ 57661 h 79659"/>
                <a:gd name="connsiteX22" fmla="*/ 23797 w 90355"/>
                <a:gd name="connsiteY22" fmla="*/ 21806 h 79659"/>
                <a:gd name="connsiteX23" fmla="*/ 45943 w 90355"/>
                <a:gd name="connsiteY23" fmla="*/ 5026 h 79659"/>
                <a:gd name="connsiteX24" fmla="*/ 61710 w 90355"/>
                <a:gd name="connsiteY24" fmla="*/ 20393 h 79659"/>
                <a:gd name="connsiteX25" fmla="*/ 61179 w 90355"/>
                <a:gd name="connsiteY25" fmla="*/ 22866 h 79659"/>
                <a:gd name="connsiteX26" fmla="*/ 52852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91" y="10502"/>
                  </a:moveTo>
                  <a:cubicBezTo>
                    <a:pt x="60470" y="4673"/>
                    <a:pt x="54447" y="81"/>
                    <a:pt x="45943" y="81"/>
                  </a:cubicBezTo>
                  <a:cubicBezTo>
                    <a:pt x="23265" y="81"/>
                    <a:pt x="233" y="24985"/>
                    <a:pt x="233" y="50420"/>
                  </a:cubicBezTo>
                  <a:cubicBezTo>
                    <a:pt x="233" y="67553"/>
                    <a:pt x="11749" y="79740"/>
                    <a:pt x="26986" y="79740"/>
                  </a:cubicBezTo>
                  <a:cubicBezTo>
                    <a:pt x="36553" y="79740"/>
                    <a:pt x="45057" y="74264"/>
                    <a:pt x="52143" y="67376"/>
                  </a:cubicBezTo>
                  <a:cubicBezTo>
                    <a:pt x="55510" y="77974"/>
                    <a:pt x="65785" y="79740"/>
                    <a:pt x="70392" y="79740"/>
                  </a:cubicBezTo>
                  <a:cubicBezTo>
                    <a:pt x="76770" y="79740"/>
                    <a:pt x="81199" y="75854"/>
                    <a:pt x="84388" y="70379"/>
                  </a:cubicBezTo>
                  <a:cubicBezTo>
                    <a:pt x="88286" y="63490"/>
                    <a:pt x="90589" y="53422"/>
                    <a:pt x="90589" y="52716"/>
                  </a:cubicBezTo>
                  <a:cubicBezTo>
                    <a:pt x="90589" y="50420"/>
                    <a:pt x="88286" y="50420"/>
                    <a:pt x="87754" y="50420"/>
                  </a:cubicBezTo>
                  <a:cubicBezTo>
                    <a:pt x="85274" y="50420"/>
                    <a:pt x="85097" y="51126"/>
                    <a:pt x="83856" y="55895"/>
                  </a:cubicBezTo>
                  <a:cubicBezTo>
                    <a:pt x="81730" y="64373"/>
                    <a:pt x="78364" y="74794"/>
                    <a:pt x="70923" y="74794"/>
                  </a:cubicBezTo>
                  <a:cubicBezTo>
                    <a:pt x="66317" y="74794"/>
                    <a:pt x="65077" y="70908"/>
                    <a:pt x="65077" y="66140"/>
                  </a:cubicBezTo>
                  <a:cubicBezTo>
                    <a:pt x="65077" y="63137"/>
                    <a:pt x="66494" y="56778"/>
                    <a:pt x="67734" y="52186"/>
                  </a:cubicBezTo>
                  <a:cubicBezTo>
                    <a:pt x="68974" y="47417"/>
                    <a:pt x="70746" y="40175"/>
                    <a:pt x="71632" y="36289"/>
                  </a:cubicBezTo>
                  <a:lnTo>
                    <a:pt x="75175" y="22866"/>
                  </a:lnTo>
                  <a:cubicBezTo>
                    <a:pt x="76238" y="18273"/>
                    <a:pt x="78364" y="9972"/>
                    <a:pt x="78364" y="9089"/>
                  </a:cubicBezTo>
                  <a:cubicBezTo>
                    <a:pt x="78364" y="5203"/>
                    <a:pt x="75175" y="3437"/>
                    <a:pt x="72341" y="3437"/>
                  </a:cubicBezTo>
                  <a:cubicBezTo>
                    <a:pt x="69329" y="3437"/>
                    <a:pt x="65254" y="5556"/>
                    <a:pt x="64191" y="10502"/>
                  </a:cubicBezTo>
                  <a:close/>
                  <a:moveTo>
                    <a:pt x="52852" y="55895"/>
                  </a:moveTo>
                  <a:cubicBezTo>
                    <a:pt x="51612" y="60841"/>
                    <a:pt x="47714" y="64373"/>
                    <a:pt x="43817" y="67729"/>
                  </a:cubicBezTo>
                  <a:cubicBezTo>
                    <a:pt x="42222" y="69142"/>
                    <a:pt x="35135" y="74794"/>
                    <a:pt x="27517" y="74794"/>
                  </a:cubicBezTo>
                  <a:cubicBezTo>
                    <a:pt x="20962" y="74794"/>
                    <a:pt x="14584" y="70202"/>
                    <a:pt x="14584" y="57661"/>
                  </a:cubicBezTo>
                  <a:cubicBezTo>
                    <a:pt x="14584" y="48300"/>
                    <a:pt x="19722" y="28871"/>
                    <a:pt x="23797" y="21806"/>
                  </a:cubicBezTo>
                  <a:cubicBezTo>
                    <a:pt x="31946" y="7676"/>
                    <a:pt x="40982" y="5026"/>
                    <a:pt x="45943" y="5026"/>
                  </a:cubicBezTo>
                  <a:cubicBezTo>
                    <a:pt x="58344" y="5026"/>
                    <a:pt x="61710" y="18450"/>
                    <a:pt x="61710" y="20393"/>
                  </a:cubicBezTo>
                  <a:cubicBezTo>
                    <a:pt x="61710" y="21099"/>
                    <a:pt x="61356" y="22336"/>
                    <a:pt x="61179" y="22866"/>
                  </a:cubicBezTo>
                  <a:lnTo>
                    <a:pt x="52852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2" name="자유형: 도형 3321">
              <a:extLst>
                <a:ext uri="{FF2B5EF4-FFF2-40B4-BE49-F238E27FC236}">
                  <a16:creationId xmlns:a16="http://schemas.microsoft.com/office/drawing/2014/main" id="{543CA63B-54BC-2DAE-CC0E-A58C41D9529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365182" y="2997508"/>
              <a:ext cx="39685" cy="124346"/>
            </a:xfrm>
            <a:custGeom>
              <a:avLst/>
              <a:gdLst>
                <a:gd name="connsiteX0" fmla="*/ 39214 w 39685"/>
                <a:gd name="connsiteY0" fmla="*/ 5379 h 124346"/>
                <a:gd name="connsiteX1" fmla="*/ 39923 w 39685"/>
                <a:gd name="connsiteY1" fmla="*/ 2553 h 124346"/>
                <a:gd name="connsiteX2" fmla="*/ 37088 w 39685"/>
                <a:gd name="connsiteY2" fmla="*/ 81 h 124346"/>
                <a:gd name="connsiteX3" fmla="*/ 14411 w 39685"/>
                <a:gd name="connsiteY3" fmla="*/ 1847 h 124346"/>
                <a:gd name="connsiteX4" fmla="*/ 10691 w 39685"/>
                <a:gd name="connsiteY4" fmla="*/ 5909 h 124346"/>
                <a:gd name="connsiteX5" fmla="*/ 15120 w 39685"/>
                <a:gd name="connsiteY5" fmla="*/ 8382 h 124346"/>
                <a:gd name="connsiteX6" fmla="*/ 23624 w 39685"/>
                <a:gd name="connsiteY6" fmla="*/ 11032 h 124346"/>
                <a:gd name="connsiteX7" fmla="*/ 22915 w 39685"/>
                <a:gd name="connsiteY7" fmla="*/ 14917 h 124346"/>
                <a:gd name="connsiteX8" fmla="*/ 946 w 39685"/>
                <a:gd name="connsiteY8" fmla="*/ 102172 h 124346"/>
                <a:gd name="connsiteX9" fmla="*/ 238 w 39685"/>
                <a:gd name="connsiteY9" fmla="*/ 107647 h 124346"/>
                <a:gd name="connsiteX10" fmla="*/ 18840 w 39685"/>
                <a:gd name="connsiteY10" fmla="*/ 124427 h 124346"/>
                <a:gd name="connsiteX11" fmla="*/ 33014 w 39685"/>
                <a:gd name="connsiteY11" fmla="*/ 115066 h 124346"/>
                <a:gd name="connsiteX12" fmla="*/ 39214 w 39685"/>
                <a:gd name="connsiteY12" fmla="*/ 97403 h 124346"/>
                <a:gd name="connsiteX13" fmla="*/ 36380 w 39685"/>
                <a:gd name="connsiteY13" fmla="*/ 95107 h 124346"/>
                <a:gd name="connsiteX14" fmla="*/ 32836 w 39685"/>
                <a:gd name="connsiteY14" fmla="*/ 99346 h 124346"/>
                <a:gd name="connsiteX15" fmla="*/ 19549 w 39685"/>
                <a:gd name="connsiteY15" fmla="*/ 119481 h 124346"/>
                <a:gd name="connsiteX16" fmla="*/ 13525 w 39685"/>
                <a:gd name="connsiteY16" fmla="*/ 110826 h 124346"/>
                <a:gd name="connsiteX17" fmla="*/ 14588 w 39685"/>
                <a:gd name="connsiteY17" fmla="*/ 103585 h 124346"/>
                <a:gd name="connsiteX18" fmla="*/ 39214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14" y="5379"/>
                  </a:moveTo>
                  <a:cubicBezTo>
                    <a:pt x="39392" y="5026"/>
                    <a:pt x="39923" y="2730"/>
                    <a:pt x="39923" y="2553"/>
                  </a:cubicBezTo>
                  <a:cubicBezTo>
                    <a:pt x="39923" y="1670"/>
                    <a:pt x="39214" y="81"/>
                    <a:pt x="37088" y="81"/>
                  </a:cubicBezTo>
                  <a:cubicBezTo>
                    <a:pt x="33545" y="81"/>
                    <a:pt x="18840" y="1494"/>
                    <a:pt x="14411" y="1847"/>
                  </a:cubicBezTo>
                  <a:cubicBezTo>
                    <a:pt x="13171" y="2023"/>
                    <a:pt x="10691" y="2200"/>
                    <a:pt x="10691" y="5909"/>
                  </a:cubicBezTo>
                  <a:cubicBezTo>
                    <a:pt x="10691" y="8382"/>
                    <a:pt x="13171" y="8382"/>
                    <a:pt x="15120" y="8382"/>
                  </a:cubicBezTo>
                  <a:cubicBezTo>
                    <a:pt x="23624" y="8382"/>
                    <a:pt x="23624" y="9618"/>
                    <a:pt x="23624" y="11032"/>
                  </a:cubicBezTo>
                  <a:cubicBezTo>
                    <a:pt x="23624" y="12268"/>
                    <a:pt x="23269" y="13328"/>
                    <a:pt x="22915" y="14917"/>
                  </a:cubicBezTo>
                  <a:lnTo>
                    <a:pt x="946" y="102172"/>
                  </a:lnTo>
                  <a:cubicBezTo>
                    <a:pt x="415" y="103938"/>
                    <a:pt x="238" y="105881"/>
                    <a:pt x="238" y="107647"/>
                  </a:cubicBezTo>
                  <a:cubicBezTo>
                    <a:pt x="238" y="118951"/>
                    <a:pt x="10336" y="124427"/>
                    <a:pt x="18840" y="124427"/>
                  </a:cubicBezTo>
                  <a:cubicBezTo>
                    <a:pt x="23092" y="124427"/>
                    <a:pt x="28407" y="123014"/>
                    <a:pt x="33014" y="115066"/>
                  </a:cubicBezTo>
                  <a:cubicBezTo>
                    <a:pt x="36734" y="108530"/>
                    <a:pt x="39214" y="98109"/>
                    <a:pt x="39214" y="97403"/>
                  </a:cubicBezTo>
                  <a:cubicBezTo>
                    <a:pt x="39214" y="95107"/>
                    <a:pt x="36911" y="95107"/>
                    <a:pt x="36380" y="95107"/>
                  </a:cubicBezTo>
                  <a:cubicBezTo>
                    <a:pt x="33899" y="95107"/>
                    <a:pt x="33545" y="96166"/>
                    <a:pt x="32836" y="99346"/>
                  </a:cubicBezTo>
                  <a:cubicBezTo>
                    <a:pt x="30533" y="108177"/>
                    <a:pt x="27167" y="119481"/>
                    <a:pt x="19549" y="119481"/>
                  </a:cubicBezTo>
                  <a:cubicBezTo>
                    <a:pt x="14765" y="119481"/>
                    <a:pt x="13525" y="115066"/>
                    <a:pt x="13525" y="110826"/>
                  </a:cubicBezTo>
                  <a:cubicBezTo>
                    <a:pt x="13525" y="108884"/>
                    <a:pt x="14057" y="105528"/>
                    <a:pt x="14588" y="103585"/>
                  </a:cubicBezTo>
                  <a:lnTo>
                    <a:pt x="39214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3" name="자유형: 도형 3322">
              <a:extLst>
                <a:ext uri="{FF2B5EF4-FFF2-40B4-BE49-F238E27FC236}">
                  <a16:creationId xmlns:a16="http://schemas.microsoft.com/office/drawing/2014/main" id="{3DFD469C-EEFB-8BBF-B455-B7AD94FAB77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127137" y="3169546"/>
              <a:ext cx="53681" cy="118870"/>
            </a:xfrm>
            <a:custGeom>
              <a:avLst/>
              <a:gdLst>
                <a:gd name="connsiteX0" fmla="*/ 49304 w 53681"/>
                <a:gd name="connsiteY0" fmla="*/ 6799 h 118870"/>
                <a:gd name="connsiteX1" fmla="*/ 42217 w 53681"/>
                <a:gd name="connsiteY1" fmla="*/ 87 h 118870"/>
                <a:gd name="connsiteX2" fmla="*/ 32296 w 53681"/>
                <a:gd name="connsiteY2" fmla="*/ 9802 h 118870"/>
                <a:gd name="connsiteX3" fmla="*/ 39382 w 53681"/>
                <a:gd name="connsiteY3" fmla="*/ 16514 h 118870"/>
                <a:gd name="connsiteX4" fmla="*/ 49304 w 53681"/>
                <a:gd name="connsiteY4" fmla="*/ 6799 h 118870"/>
                <a:gd name="connsiteX5" fmla="*/ 13162 w 53681"/>
                <a:gd name="connsiteY5" fmla="*/ 96526 h 118870"/>
                <a:gd name="connsiteX6" fmla="*/ 11567 w 53681"/>
                <a:gd name="connsiteY6" fmla="*/ 103945 h 118870"/>
                <a:gd name="connsiteX7" fmla="*/ 28398 w 53681"/>
                <a:gd name="connsiteY7" fmla="*/ 118958 h 118870"/>
                <a:gd name="connsiteX8" fmla="*/ 53910 w 53681"/>
                <a:gd name="connsiteY8" fmla="*/ 91934 h 118870"/>
                <a:gd name="connsiteX9" fmla="*/ 51075 w 53681"/>
                <a:gd name="connsiteY9" fmla="*/ 89638 h 118870"/>
                <a:gd name="connsiteX10" fmla="*/ 47709 w 53681"/>
                <a:gd name="connsiteY10" fmla="*/ 92640 h 118870"/>
                <a:gd name="connsiteX11" fmla="*/ 28930 w 53681"/>
                <a:gd name="connsiteY11" fmla="*/ 114012 h 118870"/>
                <a:gd name="connsiteX12" fmla="*/ 24500 w 53681"/>
                <a:gd name="connsiteY12" fmla="*/ 107830 h 118870"/>
                <a:gd name="connsiteX13" fmla="*/ 27335 w 53681"/>
                <a:gd name="connsiteY13" fmla="*/ 96526 h 118870"/>
                <a:gd name="connsiteX14" fmla="*/ 33004 w 53681"/>
                <a:gd name="connsiteY14" fmla="*/ 82396 h 118870"/>
                <a:gd name="connsiteX15" fmla="*/ 41686 w 53681"/>
                <a:gd name="connsiteY15" fmla="*/ 59964 h 118870"/>
                <a:gd name="connsiteX16" fmla="*/ 42749 w 53681"/>
                <a:gd name="connsiteY16" fmla="*/ 54312 h 118870"/>
                <a:gd name="connsiteX17" fmla="*/ 25918 w 53681"/>
                <a:gd name="connsiteY17" fmla="*/ 39299 h 118870"/>
                <a:gd name="connsiteX18" fmla="*/ 228 w 53681"/>
                <a:gd name="connsiteY18" fmla="*/ 66323 h 118870"/>
                <a:gd name="connsiteX19" fmla="*/ 3240 w 53681"/>
                <a:gd name="connsiteY19" fmla="*/ 68619 h 118870"/>
                <a:gd name="connsiteX20" fmla="*/ 6429 w 53681"/>
                <a:gd name="connsiteY20" fmla="*/ 65793 h 118870"/>
                <a:gd name="connsiteX21" fmla="*/ 25386 w 53681"/>
                <a:gd name="connsiteY21" fmla="*/ 44244 h 118870"/>
                <a:gd name="connsiteX22" fmla="*/ 29815 w 53681"/>
                <a:gd name="connsiteY22" fmla="*/ 50426 h 118870"/>
                <a:gd name="connsiteX23" fmla="*/ 24323 w 53681"/>
                <a:gd name="connsiteY23" fmla="*/ 68089 h 118870"/>
                <a:gd name="connsiteX24" fmla="*/ 13162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04" y="6799"/>
                  </a:moveTo>
                  <a:cubicBezTo>
                    <a:pt x="49304" y="3973"/>
                    <a:pt x="47178" y="87"/>
                    <a:pt x="42217" y="87"/>
                  </a:cubicBezTo>
                  <a:cubicBezTo>
                    <a:pt x="37434" y="87"/>
                    <a:pt x="32296" y="4679"/>
                    <a:pt x="32296" y="9802"/>
                  </a:cubicBezTo>
                  <a:cubicBezTo>
                    <a:pt x="32296" y="12804"/>
                    <a:pt x="34599" y="16514"/>
                    <a:pt x="39382" y="16514"/>
                  </a:cubicBezTo>
                  <a:cubicBezTo>
                    <a:pt x="44520" y="16514"/>
                    <a:pt x="49304" y="11568"/>
                    <a:pt x="49304" y="6799"/>
                  </a:cubicBezTo>
                  <a:close/>
                  <a:moveTo>
                    <a:pt x="13162" y="96526"/>
                  </a:moveTo>
                  <a:cubicBezTo>
                    <a:pt x="12453" y="98822"/>
                    <a:pt x="11567" y="100942"/>
                    <a:pt x="11567" y="103945"/>
                  </a:cubicBezTo>
                  <a:cubicBezTo>
                    <a:pt x="11567" y="112246"/>
                    <a:pt x="18654" y="118958"/>
                    <a:pt x="28398" y="118958"/>
                  </a:cubicBezTo>
                  <a:cubicBezTo>
                    <a:pt x="46115" y="118958"/>
                    <a:pt x="53910" y="94583"/>
                    <a:pt x="53910" y="91934"/>
                  </a:cubicBezTo>
                  <a:cubicBezTo>
                    <a:pt x="53910" y="89638"/>
                    <a:pt x="51607" y="89638"/>
                    <a:pt x="51075" y="89638"/>
                  </a:cubicBezTo>
                  <a:cubicBezTo>
                    <a:pt x="48595" y="89638"/>
                    <a:pt x="48418" y="90697"/>
                    <a:pt x="47709" y="92640"/>
                  </a:cubicBezTo>
                  <a:cubicBezTo>
                    <a:pt x="43634" y="106771"/>
                    <a:pt x="35839" y="114012"/>
                    <a:pt x="28930" y="114012"/>
                  </a:cubicBezTo>
                  <a:cubicBezTo>
                    <a:pt x="25386" y="114012"/>
                    <a:pt x="24500" y="111716"/>
                    <a:pt x="24500" y="107830"/>
                  </a:cubicBezTo>
                  <a:cubicBezTo>
                    <a:pt x="24500" y="103768"/>
                    <a:pt x="25740" y="100412"/>
                    <a:pt x="27335" y="96526"/>
                  </a:cubicBezTo>
                  <a:cubicBezTo>
                    <a:pt x="29107" y="91757"/>
                    <a:pt x="31056" y="86988"/>
                    <a:pt x="33004" y="82396"/>
                  </a:cubicBezTo>
                  <a:cubicBezTo>
                    <a:pt x="34599" y="78157"/>
                    <a:pt x="40977" y="62084"/>
                    <a:pt x="41686" y="59964"/>
                  </a:cubicBezTo>
                  <a:cubicBezTo>
                    <a:pt x="42217" y="58198"/>
                    <a:pt x="42749" y="56078"/>
                    <a:pt x="42749" y="54312"/>
                  </a:cubicBezTo>
                  <a:cubicBezTo>
                    <a:pt x="42749" y="46010"/>
                    <a:pt x="35662" y="39299"/>
                    <a:pt x="25918" y="39299"/>
                  </a:cubicBezTo>
                  <a:cubicBezTo>
                    <a:pt x="8378" y="39299"/>
                    <a:pt x="228" y="63320"/>
                    <a:pt x="228" y="66323"/>
                  </a:cubicBezTo>
                  <a:cubicBezTo>
                    <a:pt x="228" y="68619"/>
                    <a:pt x="2709" y="68619"/>
                    <a:pt x="3240" y="68619"/>
                  </a:cubicBezTo>
                  <a:cubicBezTo>
                    <a:pt x="5721" y="68619"/>
                    <a:pt x="5898" y="67736"/>
                    <a:pt x="6429" y="65793"/>
                  </a:cubicBezTo>
                  <a:cubicBezTo>
                    <a:pt x="11036" y="50603"/>
                    <a:pt x="18831" y="44244"/>
                    <a:pt x="25386" y="44244"/>
                  </a:cubicBezTo>
                  <a:cubicBezTo>
                    <a:pt x="28221" y="44244"/>
                    <a:pt x="29815" y="45657"/>
                    <a:pt x="29815" y="50426"/>
                  </a:cubicBezTo>
                  <a:cubicBezTo>
                    <a:pt x="29815" y="54489"/>
                    <a:pt x="28752" y="57138"/>
                    <a:pt x="24323" y="68089"/>
                  </a:cubicBezTo>
                  <a:lnTo>
                    <a:pt x="13162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4" name="자유형: 도형 3323">
              <a:extLst>
                <a:ext uri="{FF2B5EF4-FFF2-40B4-BE49-F238E27FC236}">
                  <a16:creationId xmlns:a16="http://schemas.microsoft.com/office/drawing/2014/main" id="{675001BE-E68A-EFEC-D63D-0042F3B7BAC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446311" y="3035027"/>
              <a:ext cx="58718" cy="252325"/>
            </a:xfrm>
            <a:custGeom>
              <a:avLst/>
              <a:gdLst>
                <a:gd name="connsiteX0" fmla="*/ 58959 w 58718"/>
                <a:gd name="connsiteY0" fmla="*/ 126248 h 252325"/>
                <a:gd name="connsiteX1" fmla="*/ 42255 w 58718"/>
                <a:gd name="connsiteY1" fmla="*/ 47522 h 252325"/>
                <a:gd name="connsiteX2" fmla="*/ 2772 w 58718"/>
                <a:gd name="connsiteY2" fmla="*/ 85 h 252325"/>
                <a:gd name="connsiteX3" fmla="*/ 241 w 58718"/>
                <a:gd name="connsiteY3" fmla="*/ 2608 h 252325"/>
                <a:gd name="connsiteX4" fmla="*/ 5050 w 58718"/>
                <a:gd name="connsiteY4" fmla="*/ 8411 h 252325"/>
                <a:gd name="connsiteX5" fmla="*/ 44280 w 58718"/>
                <a:gd name="connsiteY5" fmla="*/ 126248 h 252325"/>
                <a:gd name="connsiteX6" fmla="*/ 3531 w 58718"/>
                <a:gd name="connsiteY6" fmla="*/ 245598 h 252325"/>
                <a:gd name="connsiteX7" fmla="*/ 241 w 58718"/>
                <a:gd name="connsiteY7" fmla="*/ 249887 h 252325"/>
                <a:gd name="connsiteX8" fmla="*/ 2772 w 58718"/>
                <a:gd name="connsiteY8" fmla="*/ 252411 h 252325"/>
                <a:gd name="connsiteX9" fmla="*/ 43014 w 58718"/>
                <a:gd name="connsiteY9" fmla="*/ 203207 h 252325"/>
                <a:gd name="connsiteX10" fmla="*/ 58959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59" y="126248"/>
                  </a:moveTo>
                  <a:cubicBezTo>
                    <a:pt x="58959" y="106566"/>
                    <a:pt x="56175" y="76035"/>
                    <a:pt x="42255" y="47522"/>
                  </a:cubicBezTo>
                  <a:cubicBezTo>
                    <a:pt x="27069" y="16486"/>
                    <a:pt x="5303" y="85"/>
                    <a:pt x="2772" y="85"/>
                  </a:cubicBezTo>
                  <a:cubicBezTo>
                    <a:pt x="1253" y="85"/>
                    <a:pt x="241" y="1094"/>
                    <a:pt x="241" y="2608"/>
                  </a:cubicBezTo>
                  <a:cubicBezTo>
                    <a:pt x="241" y="3365"/>
                    <a:pt x="241" y="3870"/>
                    <a:pt x="5050" y="8411"/>
                  </a:cubicBezTo>
                  <a:cubicBezTo>
                    <a:pt x="29853" y="33392"/>
                    <a:pt x="44280" y="73512"/>
                    <a:pt x="44280" y="126248"/>
                  </a:cubicBezTo>
                  <a:cubicBezTo>
                    <a:pt x="44280" y="169395"/>
                    <a:pt x="34915" y="213805"/>
                    <a:pt x="3531" y="245598"/>
                  </a:cubicBezTo>
                  <a:cubicBezTo>
                    <a:pt x="241" y="248626"/>
                    <a:pt x="241" y="249130"/>
                    <a:pt x="241" y="249887"/>
                  </a:cubicBezTo>
                  <a:cubicBezTo>
                    <a:pt x="241" y="251401"/>
                    <a:pt x="1253" y="252411"/>
                    <a:pt x="2772" y="252411"/>
                  </a:cubicBezTo>
                  <a:cubicBezTo>
                    <a:pt x="5303" y="252411"/>
                    <a:pt x="28081" y="235252"/>
                    <a:pt x="43014" y="203207"/>
                  </a:cubicBezTo>
                  <a:cubicBezTo>
                    <a:pt x="55922" y="175451"/>
                    <a:pt x="58959" y="147443"/>
                    <a:pt x="58959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5" name="자유형: 도형 3324">
              <a:extLst>
                <a:ext uri="{FF2B5EF4-FFF2-40B4-BE49-F238E27FC236}">
                  <a16:creationId xmlns:a16="http://schemas.microsoft.com/office/drawing/2014/main" id="{B7D45CE2-85EE-90A6-E6A9-85EEE7145C5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600727" y="3077165"/>
              <a:ext cx="168309" cy="168049"/>
            </a:xfrm>
            <a:custGeom>
              <a:avLst/>
              <a:gdLst>
                <a:gd name="connsiteX0" fmla="*/ 89590 w 168309"/>
                <a:gd name="connsiteY0" fmla="*/ 89156 h 168049"/>
                <a:gd name="connsiteX1" fmla="*/ 160204 w 168309"/>
                <a:gd name="connsiteY1" fmla="*/ 89156 h 168049"/>
                <a:gd name="connsiteX2" fmla="*/ 168556 w 168309"/>
                <a:gd name="connsiteY2" fmla="*/ 84109 h 168049"/>
                <a:gd name="connsiteX3" fmla="*/ 160204 w 168309"/>
                <a:gd name="connsiteY3" fmla="*/ 79063 h 168049"/>
                <a:gd name="connsiteX4" fmla="*/ 89590 w 168309"/>
                <a:gd name="connsiteY4" fmla="*/ 79063 h 168049"/>
                <a:gd name="connsiteX5" fmla="*/ 89590 w 168309"/>
                <a:gd name="connsiteY5" fmla="*/ 8411 h 168049"/>
                <a:gd name="connsiteX6" fmla="*/ 84528 w 168309"/>
                <a:gd name="connsiteY6" fmla="*/ 85 h 168049"/>
                <a:gd name="connsiteX7" fmla="*/ 79466 w 168309"/>
                <a:gd name="connsiteY7" fmla="*/ 8411 h 168049"/>
                <a:gd name="connsiteX8" fmla="*/ 79466 w 168309"/>
                <a:gd name="connsiteY8" fmla="*/ 79063 h 168049"/>
                <a:gd name="connsiteX9" fmla="*/ 8599 w 168309"/>
                <a:gd name="connsiteY9" fmla="*/ 79063 h 168049"/>
                <a:gd name="connsiteX10" fmla="*/ 247 w 168309"/>
                <a:gd name="connsiteY10" fmla="*/ 84109 h 168049"/>
                <a:gd name="connsiteX11" fmla="*/ 8599 w 168309"/>
                <a:gd name="connsiteY11" fmla="*/ 89156 h 168049"/>
                <a:gd name="connsiteX12" fmla="*/ 79466 w 168309"/>
                <a:gd name="connsiteY12" fmla="*/ 89156 h 168049"/>
                <a:gd name="connsiteX13" fmla="*/ 79466 w 168309"/>
                <a:gd name="connsiteY13" fmla="*/ 159807 h 168049"/>
                <a:gd name="connsiteX14" fmla="*/ 84528 w 168309"/>
                <a:gd name="connsiteY14" fmla="*/ 168134 h 168049"/>
                <a:gd name="connsiteX15" fmla="*/ 89590 w 168309"/>
                <a:gd name="connsiteY15" fmla="*/ 159807 h 168049"/>
                <a:gd name="connsiteX16" fmla="*/ 89590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590" y="89156"/>
                  </a:moveTo>
                  <a:lnTo>
                    <a:pt x="160204" y="89156"/>
                  </a:lnTo>
                  <a:cubicBezTo>
                    <a:pt x="163747" y="89156"/>
                    <a:pt x="168556" y="89156"/>
                    <a:pt x="168556" y="84109"/>
                  </a:cubicBezTo>
                  <a:cubicBezTo>
                    <a:pt x="168556" y="79063"/>
                    <a:pt x="163747" y="79063"/>
                    <a:pt x="160204" y="79063"/>
                  </a:cubicBezTo>
                  <a:lnTo>
                    <a:pt x="89590" y="79063"/>
                  </a:lnTo>
                  <a:lnTo>
                    <a:pt x="89590" y="8411"/>
                  </a:lnTo>
                  <a:cubicBezTo>
                    <a:pt x="89590" y="4879"/>
                    <a:pt x="89590" y="85"/>
                    <a:pt x="84528" y="85"/>
                  </a:cubicBezTo>
                  <a:cubicBezTo>
                    <a:pt x="79466" y="85"/>
                    <a:pt x="79466" y="4879"/>
                    <a:pt x="79466" y="8411"/>
                  </a:cubicBezTo>
                  <a:lnTo>
                    <a:pt x="79466" y="79063"/>
                  </a:lnTo>
                  <a:lnTo>
                    <a:pt x="8599" y="79063"/>
                  </a:lnTo>
                  <a:cubicBezTo>
                    <a:pt x="5056" y="79063"/>
                    <a:pt x="247" y="79063"/>
                    <a:pt x="247" y="84109"/>
                  </a:cubicBezTo>
                  <a:cubicBezTo>
                    <a:pt x="247" y="89156"/>
                    <a:pt x="5056" y="89156"/>
                    <a:pt x="8599" y="89156"/>
                  </a:cubicBezTo>
                  <a:lnTo>
                    <a:pt x="79466" y="89156"/>
                  </a:lnTo>
                  <a:lnTo>
                    <a:pt x="79466" y="159807"/>
                  </a:lnTo>
                  <a:cubicBezTo>
                    <a:pt x="79466" y="163340"/>
                    <a:pt x="79466" y="168134"/>
                    <a:pt x="84528" y="168134"/>
                  </a:cubicBezTo>
                  <a:cubicBezTo>
                    <a:pt x="89590" y="168134"/>
                    <a:pt x="89590" y="163340"/>
                    <a:pt x="89590" y="159807"/>
                  </a:cubicBezTo>
                  <a:lnTo>
                    <a:pt x="89590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6" name="자유형: 도형 3325">
              <a:extLst>
                <a:ext uri="{FF2B5EF4-FFF2-40B4-BE49-F238E27FC236}">
                  <a16:creationId xmlns:a16="http://schemas.microsoft.com/office/drawing/2014/main" id="{61593BB6-ABB0-9E11-BE27-C79A291DF6D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847210" y="3046129"/>
              <a:ext cx="137969" cy="227093"/>
            </a:xfrm>
            <a:custGeom>
              <a:avLst/>
              <a:gdLst>
                <a:gd name="connsiteX0" fmla="*/ 138226 w 137969"/>
                <a:gd name="connsiteY0" fmla="*/ 34653 h 227093"/>
                <a:gd name="connsiteX1" fmla="*/ 103805 w 137969"/>
                <a:gd name="connsiteY1" fmla="*/ 85 h 227093"/>
                <a:gd name="connsiteX2" fmla="*/ 73181 w 137969"/>
                <a:gd name="connsiteY2" fmla="*/ 10682 h 227093"/>
                <a:gd name="connsiteX3" fmla="*/ 40531 w 137969"/>
                <a:gd name="connsiteY3" fmla="*/ 64428 h 227093"/>
                <a:gd name="connsiteX4" fmla="*/ 289 w 137969"/>
                <a:gd name="connsiteY4" fmla="*/ 224655 h 227093"/>
                <a:gd name="connsiteX5" fmla="*/ 3326 w 137969"/>
                <a:gd name="connsiteY5" fmla="*/ 227178 h 227093"/>
                <a:gd name="connsiteX6" fmla="*/ 6363 w 137969"/>
                <a:gd name="connsiteY6" fmla="*/ 225916 h 227093"/>
                <a:gd name="connsiteX7" fmla="*/ 24080 w 137969"/>
                <a:gd name="connsiteY7" fmla="*/ 156274 h 227093"/>
                <a:gd name="connsiteX8" fmla="*/ 58501 w 137969"/>
                <a:gd name="connsiteY8" fmla="*/ 180750 h 227093"/>
                <a:gd name="connsiteX9" fmla="*/ 107349 w 137969"/>
                <a:gd name="connsiteY9" fmla="*/ 160816 h 227093"/>
                <a:gd name="connsiteX10" fmla="*/ 127596 w 137969"/>
                <a:gd name="connsiteY10" fmla="*/ 114388 h 227093"/>
                <a:gd name="connsiteX11" fmla="*/ 109120 w 137969"/>
                <a:gd name="connsiteY11" fmla="*/ 76792 h 227093"/>
                <a:gd name="connsiteX12" fmla="*/ 138226 w 137969"/>
                <a:gd name="connsiteY12" fmla="*/ 34653 h 227093"/>
                <a:gd name="connsiteX13" fmla="*/ 92669 w 137969"/>
                <a:gd name="connsiteY13" fmla="*/ 76539 h 227093"/>
                <a:gd name="connsiteX14" fmla="*/ 80520 w 137969"/>
                <a:gd name="connsiteY14" fmla="*/ 78306 h 227093"/>
                <a:gd name="connsiteX15" fmla="*/ 69384 w 137969"/>
                <a:gd name="connsiteY15" fmla="*/ 77296 h 227093"/>
                <a:gd name="connsiteX16" fmla="*/ 81786 w 137969"/>
                <a:gd name="connsiteY16" fmla="*/ 75278 h 227093"/>
                <a:gd name="connsiteX17" fmla="*/ 92669 w 137969"/>
                <a:gd name="connsiteY17" fmla="*/ 76539 h 227093"/>
                <a:gd name="connsiteX18" fmla="*/ 124053 w 137969"/>
                <a:gd name="connsiteY18" fmla="*/ 28850 h 227093"/>
                <a:gd name="connsiteX19" fmla="*/ 101274 w 137969"/>
                <a:gd name="connsiteY19" fmla="*/ 72502 h 227093"/>
                <a:gd name="connsiteX20" fmla="*/ 81786 w 137969"/>
                <a:gd name="connsiteY20" fmla="*/ 69474 h 227093"/>
                <a:gd name="connsiteX21" fmla="*/ 62297 w 137969"/>
                <a:gd name="connsiteY21" fmla="*/ 77549 h 227093"/>
                <a:gd name="connsiteX22" fmla="*/ 79761 w 137969"/>
                <a:gd name="connsiteY22" fmla="*/ 83857 h 227093"/>
                <a:gd name="connsiteX23" fmla="*/ 100515 w 137969"/>
                <a:gd name="connsiteY23" fmla="*/ 80577 h 227093"/>
                <a:gd name="connsiteX24" fmla="*/ 111651 w 137969"/>
                <a:gd name="connsiteY24" fmla="*/ 109090 h 227093"/>
                <a:gd name="connsiteX25" fmla="*/ 98997 w 137969"/>
                <a:gd name="connsiteY25" fmla="*/ 152490 h 227093"/>
                <a:gd name="connsiteX26" fmla="*/ 57742 w 137969"/>
                <a:gd name="connsiteY26" fmla="*/ 175199 h 227093"/>
                <a:gd name="connsiteX27" fmla="*/ 28889 w 137969"/>
                <a:gd name="connsiteY27" fmla="*/ 142649 h 227093"/>
                <a:gd name="connsiteX28" fmla="*/ 30154 w 137969"/>
                <a:gd name="connsiteY28" fmla="*/ 131547 h 227093"/>
                <a:gd name="connsiteX29" fmla="*/ 46352 w 137969"/>
                <a:gd name="connsiteY29" fmla="*/ 67708 h 227093"/>
                <a:gd name="connsiteX30" fmla="*/ 100515 w 137969"/>
                <a:gd name="connsiteY30" fmla="*/ 5888 h 227093"/>
                <a:gd name="connsiteX31" fmla="*/ 124053 w 137969"/>
                <a:gd name="connsiteY31" fmla="*/ 28850 h 22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69" h="227093">
                  <a:moveTo>
                    <a:pt x="138226" y="34653"/>
                  </a:moveTo>
                  <a:cubicBezTo>
                    <a:pt x="138226" y="15729"/>
                    <a:pt x="124306" y="85"/>
                    <a:pt x="103805" y="85"/>
                  </a:cubicBezTo>
                  <a:cubicBezTo>
                    <a:pt x="89126" y="85"/>
                    <a:pt x="82039" y="4122"/>
                    <a:pt x="73181" y="10682"/>
                  </a:cubicBezTo>
                  <a:cubicBezTo>
                    <a:pt x="59260" y="20775"/>
                    <a:pt x="45340" y="45251"/>
                    <a:pt x="40531" y="64428"/>
                  </a:cubicBezTo>
                  <a:lnTo>
                    <a:pt x="289" y="224655"/>
                  </a:lnTo>
                  <a:cubicBezTo>
                    <a:pt x="36" y="225664"/>
                    <a:pt x="1301" y="227178"/>
                    <a:pt x="3326" y="227178"/>
                  </a:cubicBezTo>
                  <a:cubicBezTo>
                    <a:pt x="5351" y="227178"/>
                    <a:pt x="6110" y="226673"/>
                    <a:pt x="6363" y="225916"/>
                  </a:cubicBezTo>
                  <a:lnTo>
                    <a:pt x="24080" y="156274"/>
                  </a:lnTo>
                  <a:cubicBezTo>
                    <a:pt x="28889" y="171414"/>
                    <a:pt x="40025" y="180750"/>
                    <a:pt x="58501" y="180750"/>
                  </a:cubicBezTo>
                  <a:cubicBezTo>
                    <a:pt x="76977" y="180750"/>
                    <a:pt x="95959" y="171919"/>
                    <a:pt x="107349" y="160816"/>
                  </a:cubicBezTo>
                  <a:cubicBezTo>
                    <a:pt x="119497" y="149209"/>
                    <a:pt x="127596" y="133060"/>
                    <a:pt x="127596" y="114388"/>
                  </a:cubicBezTo>
                  <a:cubicBezTo>
                    <a:pt x="127596" y="96221"/>
                    <a:pt x="118232" y="83100"/>
                    <a:pt x="109120" y="76792"/>
                  </a:cubicBezTo>
                  <a:cubicBezTo>
                    <a:pt x="123800" y="68465"/>
                    <a:pt x="138226" y="52821"/>
                    <a:pt x="138226" y="34653"/>
                  </a:cubicBezTo>
                  <a:close/>
                  <a:moveTo>
                    <a:pt x="92669" y="76539"/>
                  </a:moveTo>
                  <a:cubicBezTo>
                    <a:pt x="89379" y="77801"/>
                    <a:pt x="86595" y="78306"/>
                    <a:pt x="80520" y="78306"/>
                  </a:cubicBezTo>
                  <a:cubicBezTo>
                    <a:pt x="76977" y="78306"/>
                    <a:pt x="71915" y="78558"/>
                    <a:pt x="69384" y="77296"/>
                  </a:cubicBezTo>
                  <a:cubicBezTo>
                    <a:pt x="69890" y="74773"/>
                    <a:pt x="79002" y="75278"/>
                    <a:pt x="81786" y="75278"/>
                  </a:cubicBezTo>
                  <a:cubicBezTo>
                    <a:pt x="87101" y="75278"/>
                    <a:pt x="89379" y="75278"/>
                    <a:pt x="92669" y="76539"/>
                  </a:cubicBezTo>
                  <a:close/>
                  <a:moveTo>
                    <a:pt x="124053" y="28850"/>
                  </a:moveTo>
                  <a:cubicBezTo>
                    <a:pt x="124053" y="46513"/>
                    <a:pt x="114435" y="64680"/>
                    <a:pt x="101274" y="72502"/>
                  </a:cubicBezTo>
                  <a:cubicBezTo>
                    <a:pt x="94441" y="69979"/>
                    <a:pt x="89379" y="69474"/>
                    <a:pt x="81786" y="69474"/>
                  </a:cubicBezTo>
                  <a:cubicBezTo>
                    <a:pt x="76471" y="69474"/>
                    <a:pt x="62297" y="69222"/>
                    <a:pt x="62297" y="77549"/>
                  </a:cubicBezTo>
                  <a:cubicBezTo>
                    <a:pt x="62044" y="84614"/>
                    <a:pt x="75205" y="83857"/>
                    <a:pt x="79761" y="83857"/>
                  </a:cubicBezTo>
                  <a:cubicBezTo>
                    <a:pt x="89126" y="83857"/>
                    <a:pt x="92922" y="83605"/>
                    <a:pt x="100515" y="80577"/>
                  </a:cubicBezTo>
                  <a:cubicBezTo>
                    <a:pt x="110133" y="89660"/>
                    <a:pt x="111398" y="97483"/>
                    <a:pt x="111651" y="109090"/>
                  </a:cubicBezTo>
                  <a:cubicBezTo>
                    <a:pt x="112158" y="123724"/>
                    <a:pt x="106083" y="142649"/>
                    <a:pt x="98997" y="152490"/>
                  </a:cubicBezTo>
                  <a:cubicBezTo>
                    <a:pt x="89126" y="166115"/>
                    <a:pt x="72168" y="175199"/>
                    <a:pt x="57742" y="175199"/>
                  </a:cubicBezTo>
                  <a:cubicBezTo>
                    <a:pt x="38506" y="175199"/>
                    <a:pt x="28889" y="160564"/>
                    <a:pt x="28889" y="142649"/>
                  </a:cubicBezTo>
                  <a:cubicBezTo>
                    <a:pt x="28889" y="140126"/>
                    <a:pt x="28889" y="136341"/>
                    <a:pt x="30154" y="131547"/>
                  </a:cubicBezTo>
                  <a:lnTo>
                    <a:pt x="46352" y="67708"/>
                  </a:lnTo>
                  <a:cubicBezTo>
                    <a:pt x="51921" y="46008"/>
                    <a:pt x="70143" y="5888"/>
                    <a:pt x="100515" y="5888"/>
                  </a:cubicBezTo>
                  <a:cubicBezTo>
                    <a:pt x="115195" y="5888"/>
                    <a:pt x="124053" y="13710"/>
                    <a:pt x="124053" y="2885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7" name="자유형: 도형 3326">
              <a:extLst>
                <a:ext uri="{FF2B5EF4-FFF2-40B4-BE49-F238E27FC236}">
                  <a16:creationId xmlns:a16="http://schemas.microsoft.com/office/drawing/2014/main" id="{89C11E87-D40A-38CC-79B8-AA0FBB9CBBA7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991135" y="3145015"/>
              <a:ext cx="53681" cy="118870"/>
            </a:xfrm>
            <a:custGeom>
              <a:avLst/>
              <a:gdLst>
                <a:gd name="connsiteX0" fmla="*/ 49338 w 53681"/>
                <a:gd name="connsiteY0" fmla="*/ 6798 h 118870"/>
                <a:gd name="connsiteX1" fmla="*/ 42251 w 53681"/>
                <a:gd name="connsiteY1" fmla="*/ 86 h 118870"/>
                <a:gd name="connsiteX2" fmla="*/ 32330 w 53681"/>
                <a:gd name="connsiteY2" fmla="*/ 9801 h 118870"/>
                <a:gd name="connsiteX3" fmla="*/ 39416 w 53681"/>
                <a:gd name="connsiteY3" fmla="*/ 16513 h 118870"/>
                <a:gd name="connsiteX4" fmla="*/ 49338 w 53681"/>
                <a:gd name="connsiteY4" fmla="*/ 6798 h 118870"/>
                <a:gd name="connsiteX5" fmla="*/ 13196 w 53681"/>
                <a:gd name="connsiteY5" fmla="*/ 96525 h 118870"/>
                <a:gd name="connsiteX6" fmla="*/ 11601 w 53681"/>
                <a:gd name="connsiteY6" fmla="*/ 103944 h 118870"/>
                <a:gd name="connsiteX7" fmla="*/ 28432 w 53681"/>
                <a:gd name="connsiteY7" fmla="*/ 118957 h 118870"/>
                <a:gd name="connsiteX8" fmla="*/ 53944 w 53681"/>
                <a:gd name="connsiteY8" fmla="*/ 91933 h 118870"/>
                <a:gd name="connsiteX9" fmla="*/ 51109 w 53681"/>
                <a:gd name="connsiteY9" fmla="*/ 89637 h 118870"/>
                <a:gd name="connsiteX10" fmla="*/ 47743 w 53681"/>
                <a:gd name="connsiteY10" fmla="*/ 92639 h 118870"/>
                <a:gd name="connsiteX11" fmla="*/ 28964 w 53681"/>
                <a:gd name="connsiteY11" fmla="*/ 114011 h 118870"/>
                <a:gd name="connsiteX12" fmla="*/ 24534 w 53681"/>
                <a:gd name="connsiteY12" fmla="*/ 107829 h 118870"/>
                <a:gd name="connsiteX13" fmla="*/ 27369 w 53681"/>
                <a:gd name="connsiteY13" fmla="*/ 96525 h 118870"/>
                <a:gd name="connsiteX14" fmla="*/ 33038 w 53681"/>
                <a:gd name="connsiteY14" fmla="*/ 82395 h 118870"/>
                <a:gd name="connsiteX15" fmla="*/ 41720 w 53681"/>
                <a:gd name="connsiteY15" fmla="*/ 59963 h 118870"/>
                <a:gd name="connsiteX16" fmla="*/ 42783 w 53681"/>
                <a:gd name="connsiteY16" fmla="*/ 54311 h 118870"/>
                <a:gd name="connsiteX17" fmla="*/ 25952 w 53681"/>
                <a:gd name="connsiteY17" fmla="*/ 39298 h 118870"/>
                <a:gd name="connsiteX18" fmla="*/ 262 w 53681"/>
                <a:gd name="connsiteY18" fmla="*/ 66322 h 118870"/>
                <a:gd name="connsiteX19" fmla="*/ 3274 w 53681"/>
                <a:gd name="connsiteY19" fmla="*/ 68618 h 118870"/>
                <a:gd name="connsiteX20" fmla="*/ 6463 w 53681"/>
                <a:gd name="connsiteY20" fmla="*/ 65792 h 118870"/>
                <a:gd name="connsiteX21" fmla="*/ 25420 w 53681"/>
                <a:gd name="connsiteY21" fmla="*/ 44243 h 118870"/>
                <a:gd name="connsiteX22" fmla="*/ 29849 w 53681"/>
                <a:gd name="connsiteY22" fmla="*/ 50425 h 118870"/>
                <a:gd name="connsiteX23" fmla="*/ 24357 w 53681"/>
                <a:gd name="connsiteY23" fmla="*/ 68088 h 118870"/>
                <a:gd name="connsiteX24" fmla="*/ 13196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38" y="6798"/>
                  </a:moveTo>
                  <a:cubicBezTo>
                    <a:pt x="49338" y="3972"/>
                    <a:pt x="47212" y="86"/>
                    <a:pt x="42251" y="86"/>
                  </a:cubicBezTo>
                  <a:cubicBezTo>
                    <a:pt x="37468" y="86"/>
                    <a:pt x="32330" y="4679"/>
                    <a:pt x="32330" y="9801"/>
                  </a:cubicBezTo>
                  <a:cubicBezTo>
                    <a:pt x="32330" y="12803"/>
                    <a:pt x="34633" y="16513"/>
                    <a:pt x="39416" y="16513"/>
                  </a:cubicBezTo>
                  <a:cubicBezTo>
                    <a:pt x="44554" y="16513"/>
                    <a:pt x="49338" y="11567"/>
                    <a:pt x="49338" y="6798"/>
                  </a:cubicBezTo>
                  <a:close/>
                  <a:moveTo>
                    <a:pt x="13196" y="96525"/>
                  </a:moveTo>
                  <a:cubicBezTo>
                    <a:pt x="12487" y="98821"/>
                    <a:pt x="11601" y="100941"/>
                    <a:pt x="11601" y="103944"/>
                  </a:cubicBezTo>
                  <a:cubicBezTo>
                    <a:pt x="11601" y="112245"/>
                    <a:pt x="18688" y="118957"/>
                    <a:pt x="28432" y="118957"/>
                  </a:cubicBezTo>
                  <a:cubicBezTo>
                    <a:pt x="46149" y="118957"/>
                    <a:pt x="53944" y="94582"/>
                    <a:pt x="53944" y="91933"/>
                  </a:cubicBezTo>
                  <a:cubicBezTo>
                    <a:pt x="53944" y="89637"/>
                    <a:pt x="51641" y="89637"/>
                    <a:pt x="51109" y="89637"/>
                  </a:cubicBezTo>
                  <a:cubicBezTo>
                    <a:pt x="48629" y="89637"/>
                    <a:pt x="48452" y="90696"/>
                    <a:pt x="47743" y="92639"/>
                  </a:cubicBezTo>
                  <a:cubicBezTo>
                    <a:pt x="43668" y="106770"/>
                    <a:pt x="35873" y="114011"/>
                    <a:pt x="28964" y="114011"/>
                  </a:cubicBezTo>
                  <a:cubicBezTo>
                    <a:pt x="25420" y="114011"/>
                    <a:pt x="24534" y="111715"/>
                    <a:pt x="24534" y="107829"/>
                  </a:cubicBezTo>
                  <a:cubicBezTo>
                    <a:pt x="24534" y="103767"/>
                    <a:pt x="25775" y="100411"/>
                    <a:pt x="27369" y="96525"/>
                  </a:cubicBezTo>
                  <a:cubicBezTo>
                    <a:pt x="29141" y="91756"/>
                    <a:pt x="31090" y="86987"/>
                    <a:pt x="33038" y="82395"/>
                  </a:cubicBezTo>
                  <a:cubicBezTo>
                    <a:pt x="34633" y="78156"/>
                    <a:pt x="41011" y="62083"/>
                    <a:pt x="41720" y="59963"/>
                  </a:cubicBezTo>
                  <a:cubicBezTo>
                    <a:pt x="42251" y="58197"/>
                    <a:pt x="42783" y="56077"/>
                    <a:pt x="42783" y="54311"/>
                  </a:cubicBezTo>
                  <a:cubicBezTo>
                    <a:pt x="42783" y="46009"/>
                    <a:pt x="35696" y="39298"/>
                    <a:pt x="25952" y="39298"/>
                  </a:cubicBezTo>
                  <a:cubicBezTo>
                    <a:pt x="8412" y="39298"/>
                    <a:pt x="262" y="63319"/>
                    <a:pt x="262" y="66322"/>
                  </a:cubicBezTo>
                  <a:cubicBezTo>
                    <a:pt x="262" y="68618"/>
                    <a:pt x="2743" y="68618"/>
                    <a:pt x="3274" y="68618"/>
                  </a:cubicBezTo>
                  <a:cubicBezTo>
                    <a:pt x="5755" y="68618"/>
                    <a:pt x="5932" y="67735"/>
                    <a:pt x="6463" y="65792"/>
                  </a:cubicBezTo>
                  <a:cubicBezTo>
                    <a:pt x="11070" y="50602"/>
                    <a:pt x="18865" y="44243"/>
                    <a:pt x="25420" y="44243"/>
                  </a:cubicBezTo>
                  <a:cubicBezTo>
                    <a:pt x="28255" y="44243"/>
                    <a:pt x="29849" y="45656"/>
                    <a:pt x="29849" y="50425"/>
                  </a:cubicBezTo>
                  <a:cubicBezTo>
                    <a:pt x="29849" y="54488"/>
                    <a:pt x="28786" y="57137"/>
                    <a:pt x="24357" y="68088"/>
                  </a:cubicBezTo>
                  <a:lnTo>
                    <a:pt x="13196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8" name="자유형: 도형 3327">
              <a:extLst>
                <a:ext uri="{FF2B5EF4-FFF2-40B4-BE49-F238E27FC236}">
                  <a16:creationId xmlns:a16="http://schemas.microsoft.com/office/drawing/2014/main" id="{9E18675C-F218-702F-5E2B-F766FD646D1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092127" y="3035027"/>
              <a:ext cx="58718" cy="252325"/>
            </a:xfrm>
            <a:custGeom>
              <a:avLst/>
              <a:gdLst>
                <a:gd name="connsiteX0" fmla="*/ 58984 w 58718"/>
                <a:gd name="connsiteY0" fmla="*/ 249887 h 252325"/>
                <a:gd name="connsiteX1" fmla="*/ 54681 w 58718"/>
                <a:gd name="connsiteY1" fmla="*/ 244336 h 252325"/>
                <a:gd name="connsiteX2" fmla="*/ 14945 w 58718"/>
                <a:gd name="connsiteY2" fmla="*/ 126248 h 252325"/>
                <a:gd name="connsiteX3" fmla="*/ 55694 w 58718"/>
                <a:gd name="connsiteY3" fmla="*/ 6897 h 252325"/>
                <a:gd name="connsiteX4" fmla="*/ 58984 w 58718"/>
                <a:gd name="connsiteY4" fmla="*/ 2608 h 252325"/>
                <a:gd name="connsiteX5" fmla="*/ 56453 w 58718"/>
                <a:gd name="connsiteY5" fmla="*/ 85 h 252325"/>
                <a:gd name="connsiteX6" fmla="*/ 16211 w 58718"/>
                <a:gd name="connsiteY6" fmla="*/ 49288 h 252325"/>
                <a:gd name="connsiteX7" fmla="*/ 266 w 58718"/>
                <a:gd name="connsiteY7" fmla="*/ 126248 h 252325"/>
                <a:gd name="connsiteX8" fmla="*/ 16970 w 58718"/>
                <a:gd name="connsiteY8" fmla="*/ 204973 h 252325"/>
                <a:gd name="connsiteX9" fmla="*/ 56453 w 58718"/>
                <a:gd name="connsiteY9" fmla="*/ 252411 h 252325"/>
                <a:gd name="connsiteX10" fmla="*/ 58984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84" y="249887"/>
                  </a:moveTo>
                  <a:cubicBezTo>
                    <a:pt x="58984" y="249130"/>
                    <a:pt x="58984" y="248626"/>
                    <a:pt x="54681" y="244336"/>
                  </a:cubicBezTo>
                  <a:cubicBezTo>
                    <a:pt x="23044" y="212543"/>
                    <a:pt x="14945" y="164854"/>
                    <a:pt x="14945" y="126248"/>
                  </a:cubicBezTo>
                  <a:cubicBezTo>
                    <a:pt x="14945" y="82343"/>
                    <a:pt x="24563" y="38438"/>
                    <a:pt x="55694" y="6897"/>
                  </a:cubicBezTo>
                  <a:cubicBezTo>
                    <a:pt x="58984" y="3870"/>
                    <a:pt x="58984" y="3365"/>
                    <a:pt x="58984" y="2608"/>
                  </a:cubicBezTo>
                  <a:cubicBezTo>
                    <a:pt x="58984" y="842"/>
                    <a:pt x="57972" y="85"/>
                    <a:pt x="56453" y="85"/>
                  </a:cubicBezTo>
                  <a:cubicBezTo>
                    <a:pt x="53922" y="85"/>
                    <a:pt x="31143" y="17243"/>
                    <a:pt x="16211" y="49288"/>
                  </a:cubicBezTo>
                  <a:cubicBezTo>
                    <a:pt x="3303" y="77044"/>
                    <a:pt x="266" y="105052"/>
                    <a:pt x="266" y="126248"/>
                  </a:cubicBezTo>
                  <a:cubicBezTo>
                    <a:pt x="266" y="145929"/>
                    <a:pt x="3050" y="176461"/>
                    <a:pt x="16970" y="204973"/>
                  </a:cubicBezTo>
                  <a:cubicBezTo>
                    <a:pt x="32156" y="236009"/>
                    <a:pt x="53922" y="252411"/>
                    <a:pt x="56453" y="252411"/>
                  </a:cubicBezTo>
                  <a:cubicBezTo>
                    <a:pt x="57972" y="252411"/>
                    <a:pt x="58984" y="251654"/>
                    <a:pt x="58984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9" name="자유형: 도형 3328">
              <a:extLst>
                <a:ext uri="{FF2B5EF4-FFF2-40B4-BE49-F238E27FC236}">
                  <a16:creationId xmlns:a16="http://schemas.microsoft.com/office/drawing/2014/main" id="{3783D975-A6DD-F019-EA91-22E883A0296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177899" y="3046382"/>
              <a:ext cx="174889" cy="226841"/>
            </a:xfrm>
            <a:custGeom>
              <a:avLst/>
              <a:gdLst>
                <a:gd name="connsiteX0" fmla="*/ 98724 w 174889"/>
                <a:gd name="connsiteY0" fmla="*/ 176461 h 226841"/>
                <a:gd name="connsiteX1" fmla="*/ 175159 w 174889"/>
                <a:gd name="connsiteY1" fmla="*/ 67960 h 226841"/>
                <a:gd name="connsiteX2" fmla="*/ 110620 w 174889"/>
                <a:gd name="connsiteY2" fmla="*/ 85 h 226841"/>
                <a:gd name="connsiteX3" fmla="*/ 270 w 174889"/>
                <a:gd name="connsiteY3" fmla="*/ 116155 h 226841"/>
                <a:gd name="connsiteX4" fmla="*/ 65062 w 174889"/>
                <a:gd name="connsiteY4" fmla="*/ 183526 h 226841"/>
                <a:gd name="connsiteX5" fmla="*/ 89866 w 174889"/>
                <a:gd name="connsiteY5" fmla="*/ 179741 h 226841"/>
                <a:gd name="connsiteX6" fmla="*/ 88853 w 174889"/>
                <a:gd name="connsiteY6" fmla="*/ 199170 h 226841"/>
                <a:gd name="connsiteX7" fmla="*/ 109860 w 174889"/>
                <a:gd name="connsiteY7" fmla="*/ 226926 h 226841"/>
                <a:gd name="connsiteX8" fmla="*/ 152128 w 174889"/>
                <a:gd name="connsiteY8" fmla="*/ 177975 h 226841"/>
                <a:gd name="connsiteX9" fmla="*/ 149343 w 174889"/>
                <a:gd name="connsiteY9" fmla="*/ 175451 h 226841"/>
                <a:gd name="connsiteX10" fmla="*/ 146306 w 174889"/>
                <a:gd name="connsiteY10" fmla="*/ 178227 h 226841"/>
                <a:gd name="connsiteX11" fmla="*/ 116694 w 174889"/>
                <a:gd name="connsiteY11" fmla="*/ 202450 h 226841"/>
                <a:gd name="connsiteX12" fmla="*/ 98724 w 174889"/>
                <a:gd name="connsiteY12" fmla="*/ 176461 h 226841"/>
                <a:gd name="connsiteX13" fmla="*/ 50889 w 174889"/>
                <a:gd name="connsiteY13" fmla="*/ 174442 h 226841"/>
                <a:gd name="connsiteX14" fmla="*/ 22542 w 174889"/>
                <a:gd name="connsiteY14" fmla="*/ 124229 h 226841"/>
                <a:gd name="connsiteX15" fmla="*/ 48358 w 174889"/>
                <a:gd name="connsiteY15" fmla="*/ 43737 h 226841"/>
                <a:gd name="connsiteX16" fmla="*/ 109101 w 174889"/>
                <a:gd name="connsiteY16" fmla="*/ 6393 h 226841"/>
                <a:gd name="connsiteX17" fmla="*/ 152887 w 174889"/>
                <a:gd name="connsiteY17" fmla="*/ 59886 h 226841"/>
                <a:gd name="connsiteX18" fmla="*/ 97459 w 174889"/>
                <a:gd name="connsiteY18" fmla="*/ 167881 h 226841"/>
                <a:gd name="connsiteX19" fmla="*/ 75186 w 174889"/>
                <a:gd name="connsiteY19" fmla="*/ 140630 h 226841"/>
                <a:gd name="connsiteX20" fmla="*/ 49370 w 174889"/>
                <a:gd name="connsiteY20" fmla="*/ 166368 h 226841"/>
                <a:gd name="connsiteX21" fmla="*/ 50889 w 174889"/>
                <a:gd name="connsiteY21" fmla="*/ 174442 h 226841"/>
                <a:gd name="connsiteX22" fmla="*/ 66581 w 174889"/>
                <a:gd name="connsiteY22" fmla="*/ 177218 h 226841"/>
                <a:gd name="connsiteX23" fmla="*/ 54938 w 174889"/>
                <a:gd name="connsiteY23" fmla="*/ 166368 h 226841"/>
                <a:gd name="connsiteX24" fmla="*/ 75186 w 174889"/>
                <a:gd name="connsiteY24" fmla="*/ 146181 h 226841"/>
                <a:gd name="connsiteX25" fmla="*/ 90625 w 174889"/>
                <a:gd name="connsiteY25" fmla="*/ 167629 h 226841"/>
                <a:gd name="connsiteX26" fmla="*/ 87841 w 174889"/>
                <a:gd name="connsiteY26" fmla="*/ 172676 h 226841"/>
                <a:gd name="connsiteX27" fmla="*/ 66581 w 174889"/>
                <a:gd name="connsiteY27" fmla="*/ 177218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724" y="176461"/>
                  </a:moveTo>
                  <a:cubicBezTo>
                    <a:pt x="137954" y="161573"/>
                    <a:pt x="175159" y="116659"/>
                    <a:pt x="175159" y="67960"/>
                  </a:cubicBezTo>
                  <a:cubicBezTo>
                    <a:pt x="175159" y="27336"/>
                    <a:pt x="148331" y="85"/>
                    <a:pt x="110620" y="85"/>
                  </a:cubicBezTo>
                  <a:cubicBezTo>
                    <a:pt x="55951" y="85"/>
                    <a:pt x="270" y="57363"/>
                    <a:pt x="270" y="116155"/>
                  </a:cubicBezTo>
                  <a:cubicBezTo>
                    <a:pt x="270" y="158041"/>
                    <a:pt x="28616" y="183526"/>
                    <a:pt x="65062" y="183526"/>
                  </a:cubicBezTo>
                  <a:cubicBezTo>
                    <a:pt x="71390" y="183526"/>
                    <a:pt x="79995" y="182516"/>
                    <a:pt x="89866" y="179741"/>
                  </a:cubicBezTo>
                  <a:cubicBezTo>
                    <a:pt x="88853" y="195385"/>
                    <a:pt x="88853" y="195890"/>
                    <a:pt x="88853" y="199170"/>
                  </a:cubicBezTo>
                  <a:cubicBezTo>
                    <a:pt x="88853" y="207244"/>
                    <a:pt x="88853" y="226926"/>
                    <a:pt x="109860" y="226926"/>
                  </a:cubicBezTo>
                  <a:cubicBezTo>
                    <a:pt x="139979" y="226926"/>
                    <a:pt x="152128" y="180750"/>
                    <a:pt x="152128" y="177975"/>
                  </a:cubicBezTo>
                  <a:cubicBezTo>
                    <a:pt x="152128" y="176208"/>
                    <a:pt x="150356" y="175451"/>
                    <a:pt x="149343" y="175451"/>
                  </a:cubicBezTo>
                  <a:cubicBezTo>
                    <a:pt x="147319" y="175451"/>
                    <a:pt x="146813" y="176713"/>
                    <a:pt x="146306" y="178227"/>
                  </a:cubicBezTo>
                  <a:cubicBezTo>
                    <a:pt x="140232" y="196142"/>
                    <a:pt x="125552" y="202450"/>
                    <a:pt x="116694" y="202450"/>
                  </a:cubicBezTo>
                  <a:cubicBezTo>
                    <a:pt x="105052" y="202450"/>
                    <a:pt x="101255" y="195637"/>
                    <a:pt x="98724" y="176461"/>
                  </a:cubicBezTo>
                  <a:close/>
                  <a:moveTo>
                    <a:pt x="50889" y="174442"/>
                  </a:moveTo>
                  <a:cubicBezTo>
                    <a:pt x="31147" y="166620"/>
                    <a:pt x="22542" y="146938"/>
                    <a:pt x="22542" y="124229"/>
                  </a:cubicBezTo>
                  <a:cubicBezTo>
                    <a:pt x="22542" y="106819"/>
                    <a:pt x="29123" y="70988"/>
                    <a:pt x="48358" y="43737"/>
                  </a:cubicBezTo>
                  <a:cubicBezTo>
                    <a:pt x="66834" y="18000"/>
                    <a:pt x="90625" y="6393"/>
                    <a:pt x="109101" y="6393"/>
                  </a:cubicBezTo>
                  <a:cubicBezTo>
                    <a:pt x="134411" y="6393"/>
                    <a:pt x="152887" y="26074"/>
                    <a:pt x="152887" y="59886"/>
                  </a:cubicBezTo>
                  <a:cubicBezTo>
                    <a:pt x="152887" y="85119"/>
                    <a:pt x="139979" y="144163"/>
                    <a:pt x="97459" y="167881"/>
                  </a:cubicBezTo>
                  <a:cubicBezTo>
                    <a:pt x="96193" y="159050"/>
                    <a:pt x="93662" y="140630"/>
                    <a:pt x="75186" y="140630"/>
                  </a:cubicBezTo>
                  <a:cubicBezTo>
                    <a:pt x="61772" y="140630"/>
                    <a:pt x="49370" y="153247"/>
                    <a:pt x="49370" y="166368"/>
                  </a:cubicBezTo>
                  <a:cubicBezTo>
                    <a:pt x="49370" y="171414"/>
                    <a:pt x="50889" y="174190"/>
                    <a:pt x="50889" y="174442"/>
                  </a:cubicBezTo>
                  <a:close/>
                  <a:moveTo>
                    <a:pt x="66581" y="177218"/>
                  </a:moveTo>
                  <a:cubicBezTo>
                    <a:pt x="63038" y="177218"/>
                    <a:pt x="54938" y="177218"/>
                    <a:pt x="54938" y="166368"/>
                  </a:cubicBezTo>
                  <a:cubicBezTo>
                    <a:pt x="54938" y="156274"/>
                    <a:pt x="64556" y="146181"/>
                    <a:pt x="75186" y="146181"/>
                  </a:cubicBezTo>
                  <a:cubicBezTo>
                    <a:pt x="85816" y="146181"/>
                    <a:pt x="90625" y="152237"/>
                    <a:pt x="90625" y="167629"/>
                  </a:cubicBezTo>
                  <a:cubicBezTo>
                    <a:pt x="90625" y="171414"/>
                    <a:pt x="90372" y="171666"/>
                    <a:pt x="87841" y="172676"/>
                  </a:cubicBezTo>
                  <a:cubicBezTo>
                    <a:pt x="81260" y="175451"/>
                    <a:pt x="73668" y="177218"/>
                    <a:pt x="66581" y="17721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0" name="자유형: 도형 3329">
              <a:extLst>
                <a:ext uri="{FF2B5EF4-FFF2-40B4-BE49-F238E27FC236}">
                  <a16:creationId xmlns:a16="http://schemas.microsoft.com/office/drawing/2014/main" id="{EE293AFF-5BE3-583C-676C-209A26F4E2C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378872" y="2997508"/>
              <a:ext cx="87166" cy="124346"/>
            </a:xfrm>
            <a:custGeom>
              <a:avLst/>
              <a:gdLst>
                <a:gd name="connsiteX0" fmla="*/ 42443 w 87166"/>
                <a:gd name="connsiteY0" fmla="*/ 5379 h 124346"/>
                <a:gd name="connsiteX1" fmla="*/ 43152 w 87166"/>
                <a:gd name="connsiteY1" fmla="*/ 2553 h 124346"/>
                <a:gd name="connsiteX2" fmla="*/ 40317 w 87166"/>
                <a:gd name="connsiteY2" fmla="*/ 81 h 124346"/>
                <a:gd name="connsiteX3" fmla="*/ 17640 w 87166"/>
                <a:gd name="connsiteY3" fmla="*/ 1847 h 124346"/>
                <a:gd name="connsiteX4" fmla="*/ 13742 w 87166"/>
                <a:gd name="connsiteY4" fmla="*/ 5909 h 124346"/>
                <a:gd name="connsiteX5" fmla="*/ 18349 w 87166"/>
                <a:gd name="connsiteY5" fmla="*/ 8382 h 124346"/>
                <a:gd name="connsiteX6" fmla="*/ 26853 w 87166"/>
                <a:gd name="connsiteY6" fmla="*/ 11032 h 124346"/>
                <a:gd name="connsiteX7" fmla="*/ 26144 w 87166"/>
                <a:gd name="connsiteY7" fmla="*/ 14917 h 124346"/>
                <a:gd name="connsiteX8" fmla="*/ 1163 w 87166"/>
                <a:gd name="connsiteY8" fmla="*/ 114889 h 124346"/>
                <a:gd name="connsiteX9" fmla="*/ 277 w 87166"/>
                <a:gd name="connsiteY9" fmla="*/ 118775 h 124346"/>
                <a:gd name="connsiteX10" fmla="*/ 6301 w 87166"/>
                <a:gd name="connsiteY10" fmla="*/ 124427 h 124346"/>
                <a:gd name="connsiteX11" fmla="*/ 14451 w 87166"/>
                <a:gd name="connsiteY11" fmla="*/ 117008 h 124346"/>
                <a:gd name="connsiteX12" fmla="*/ 23132 w 87166"/>
                <a:gd name="connsiteY12" fmla="*/ 82743 h 124346"/>
                <a:gd name="connsiteX13" fmla="*/ 45810 w 87166"/>
                <a:gd name="connsiteY13" fmla="*/ 97226 h 124346"/>
                <a:gd name="connsiteX14" fmla="*/ 45455 w 87166"/>
                <a:gd name="connsiteY14" fmla="*/ 100759 h 124346"/>
                <a:gd name="connsiteX15" fmla="*/ 44746 w 87166"/>
                <a:gd name="connsiteY15" fmla="*/ 106234 h 124346"/>
                <a:gd name="connsiteX16" fmla="*/ 63526 w 87166"/>
                <a:gd name="connsiteY16" fmla="*/ 124427 h 124346"/>
                <a:gd name="connsiteX17" fmla="*/ 86027 w 87166"/>
                <a:gd name="connsiteY17" fmla="*/ 97403 h 124346"/>
                <a:gd name="connsiteX18" fmla="*/ 83192 w 87166"/>
                <a:gd name="connsiteY18" fmla="*/ 95107 h 124346"/>
                <a:gd name="connsiteX19" fmla="*/ 79649 w 87166"/>
                <a:gd name="connsiteY19" fmla="*/ 99346 h 124346"/>
                <a:gd name="connsiteX20" fmla="*/ 64058 w 87166"/>
                <a:gd name="connsiteY20" fmla="*/ 119481 h 124346"/>
                <a:gd name="connsiteX21" fmla="*/ 57857 w 87166"/>
                <a:gd name="connsiteY21" fmla="*/ 110297 h 124346"/>
                <a:gd name="connsiteX22" fmla="*/ 58920 w 87166"/>
                <a:gd name="connsiteY22" fmla="*/ 102348 h 124346"/>
                <a:gd name="connsiteX23" fmla="*/ 59806 w 87166"/>
                <a:gd name="connsiteY23" fmla="*/ 96873 h 124346"/>
                <a:gd name="connsiteX24" fmla="*/ 31105 w 87166"/>
                <a:gd name="connsiteY24" fmla="*/ 78150 h 124346"/>
                <a:gd name="connsiteX25" fmla="*/ 45810 w 87166"/>
                <a:gd name="connsiteY25" fmla="*/ 66493 h 124346"/>
                <a:gd name="connsiteX26" fmla="*/ 73625 w 87166"/>
                <a:gd name="connsiteY26" fmla="*/ 49713 h 124346"/>
                <a:gd name="connsiteX27" fmla="*/ 79471 w 87166"/>
                <a:gd name="connsiteY27" fmla="*/ 52009 h 124346"/>
                <a:gd name="connsiteX28" fmla="*/ 70259 w 87166"/>
                <a:gd name="connsiteY28" fmla="*/ 61900 h 124346"/>
                <a:gd name="connsiteX29" fmla="*/ 77345 w 87166"/>
                <a:gd name="connsiteY29" fmla="*/ 68436 h 124346"/>
                <a:gd name="connsiteX30" fmla="*/ 87444 w 87166"/>
                <a:gd name="connsiteY30" fmla="*/ 57131 h 124346"/>
                <a:gd name="connsiteX31" fmla="*/ 73802 w 87166"/>
                <a:gd name="connsiteY31" fmla="*/ 44768 h 124346"/>
                <a:gd name="connsiteX32" fmla="*/ 45455 w 87166"/>
                <a:gd name="connsiteY32" fmla="*/ 60311 h 124346"/>
                <a:gd name="connsiteX33" fmla="*/ 24904 w 87166"/>
                <a:gd name="connsiteY33" fmla="*/ 75854 h 124346"/>
                <a:gd name="connsiteX34" fmla="*/ 42443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443" y="5379"/>
                  </a:moveTo>
                  <a:cubicBezTo>
                    <a:pt x="42620" y="5026"/>
                    <a:pt x="43152" y="2730"/>
                    <a:pt x="43152" y="2553"/>
                  </a:cubicBezTo>
                  <a:cubicBezTo>
                    <a:pt x="43152" y="1670"/>
                    <a:pt x="42443" y="81"/>
                    <a:pt x="40317" y="81"/>
                  </a:cubicBezTo>
                  <a:cubicBezTo>
                    <a:pt x="36774" y="81"/>
                    <a:pt x="22069" y="1494"/>
                    <a:pt x="17640" y="1847"/>
                  </a:cubicBezTo>
                  <a:cubicBezTo>
                    <a:pt x="16223" y="2023"/>
                    <a:pt x="13742" y="2200"/>
                    <a:pt x="13742" y="5909"/>
                  </a:cubicBezTo>
                  <a:cubicBezTo>
                    <a:pt x="13742" y="8382"/>
                    <a:pt x="16223" y="8382"/>
                    <a:pt x="18349" y="8382"/>
                  </a:cubicBezTo>
                  <a:cubicBezTo>
                    <a:pt x="26853" y="8382"/>
                    <a:pt x="26853" y="9618"/>
                    <a:pt x="26853" y="11032"/>
                  </a:cubicBezTo>
                  <a:cubicBezTo>
                    <a:pt x="26853" y="12268"/>
                    <a:pt x="26498" y="13328"/>
                    <a:pt x="26144" y="14917"/>
                  </a:cubicBezTo>
                  <a:lnTo>
                    <a:pt x="1163" y="114889"/>
                  </a:lnTo>
                  <a:cubicBezTo>
                    <a:pt x="277" y="118068"/>
                    <a:pt x="277" y="118421"/>
                    <a:pt x="277" y="118775"/>
                  </a:cubicBezTo>
                  <a:cubicBezTo>
                    <a:pt x="277" y="121424"/>
                    <a:pt x="2403" y="124427"/>
                    <a:pt x="6301" y="124427"/>
                  </a:cubicBezTo>
                  <a:cubicBezTo>
                    <a:pt x="11085" y="124427"/>
                    <a:pt x="13388" y="120894"/>
                    <a:pt x="14451" y="117008"/>
                  </a:cubicBezTo>
                  <a:cubicBezTo>
                    <a:pt x="14805" y="116302"/>
                    <a:pt x="22423" y="85215"/>
                    <a:pt x="23132" y="82743"/>
                  </a:cubicBezTo>
                  <a:cubicBezTo>
                    <a:pt x="35711" y="83979"/>
                    <a:pt x="45810" y="88041"/>
                    <a:pt x="45810" y="97226"/>
                  </a:cubicBezTo>
                  <a:cubicBezTo>
                    <a:pt x="45810" y="98109"/>
                    <a:pt x="45810" y="98992"/>
                    <a:pt x="45455" y="100759"/>
                  </a:cubicBezTo>
                  <a:cubicBezTo>
                    <a:pt x="44746" y="103408"/>
                    <a:pt x="44746" y="104291"/>
                    <a:pt x="44746" y="106234"/>
                  </a:cubicBezTo>
                  <a:cubicBezTo>
                    <a:pt x="44746" y="118775"/>
                    <a:pt x="55022" y="124427"/>
                    <a:pt x="63526" y="124427"/>
                  </a:cubicBezTo>
                  <a:cubicBezTo>
                    <a:pt x="80712" y="124427"/>
                    <a:pt x="86027" y="97579"/>
                    <a:pt x="86027" y="97403"/>
                  </a:cubicBezTo>
                  <a:cubicBezTo>
                    <a:pt x="86027" y="95107"/>
                    <a:pt x="83723" y="95107"/>
                    <a:pt x="83192" y="95107"/>
                  </a:cubicBezTo>
                  <a:cubicBezTo>
                    <a:pt x="80712" y="95107"/>
                    <a:pt x="80534" y="95990"/>
                    <a:pt x="79649" y="99346"/>
                  </a:cubicBezTo>
                  <a:cubicBezTo>
                    <a:pt x="77523" y="106941"/>
                    <a:pt x="72739" y="119481"/>
                    <a:pt x="64058" y="119481"/>
                  </a:cubicBezTo>
                  <a:cubicBezTo>
                    <a:pt x="59274" y="119481"/>
                    <a:pt x="57857" y="115066"/>
                    <a:pt x="57857" y="110297"/>
                  </a:cubicBezTo>
                  <a:cubicBezTo>
                    <a:pt x="57857" y="107294"/>
                    <a:pt x="57857" y="106941"/>
                    <a:pt x="58920" y="102348"/>
                  </a:cubicBezTo>
                  <a:cubicBezTo>
                    <a:pt x="59097" y="101818"/>
                    <a:pt x="59806" y="98816"/>
                    <a:pt x="59806" y="96873"/>
                  </a:cubicBezTo>
                  <a:cubicBezTo>
                    <a:pt x="59806" y="81153"/>
                    <a:pt x="38546" y="78680"/>
                    <a:pt x="31105" y="78150"/>
                  </a:cubicBezTo>
                  <a:cubicBezTo>
                    <a:pt x="36242" y="74971"/>
                    <a:pt x="42798" y="69142"/>
                    <a:pt x="45810" y="66493"/>
                  </a:cubicBezTo>
                  <a:cubicBezTo>
                    <a:pt x="54845" y="58015"/>
                    <a:pt x="63703" y="49713"/>
                    <a:pt x="73625" y="49713"/>
                  </a:cubicBezTo>
                  <a:cubicBezTo>
                    <a:pt x="75751" y="49713"/>
                    <a:pt x="78054" y="50243"/>
                    <a:pt x="79471" y="52009"/>
                  </a:cubicBezTo>
                  <a:cubicBezTo>
                    <a:pt x="71853" y="53246"/>
                    <a:pt x="70259" y="59251"/>
                    <a:pt x="70259" y="61900"/>
                  </a:cubicBezTo>
                  <a:cubicBezTo>
                    <a:pt x="70259" y="65786"/>
                    <a:pt x="73270" y="68436"/>
                    <a:pt x="77345" y="68436"/>
                  </a:cubicBezTo>
                  <a:cubicBezTo>
                    <a:pt x="82129" y="68436"/>
                    <a:pt x="87444" y="64550"/>
                    <a:pt x="87444" y="57131"/>
                  </a:cubicBezTo>
                  <a:cubicBezTo>
                    <a:pt x="87444" y="51303"/>
                    <a:pt x="83192" y="44768"/>
                    <a:pt x="73802" y="44768"/>
                  </a:cubicBezTo>
                  <a:cubicBezTo>
                    <a:pt x="63703" y="44768"/>
                    <a:pt x="54491" y="52009"/>
                    <a:pt x="45455" y="60311"/>
                  </a:cubicBezTo>
                  <a:cubicBezTo>
                    <a:pt x="38014" y="67376"/>
                    <a:pt x="32168" y="72851"/>
                    <a:pt x="24904" y="75854"/>
                  </a:cubicBezTo>
                  <a:lnTo>
                    <a:pt x="42443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1" name="자유형: 도형 3330">
              <a:extLst>
                <a:ext uri="{FF2B5EF4-FFF2-40B4-BE49-F238E27FC236}">
                  <a16:creationId xmlns:a16="http://schemas.microsoft.com/office/drawing/2014/main" id="{B3D7933F-9922-8BC4-56DF-81227DB2F74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485784" y="3042195"/>
              <a:ext cx="108249" cy="79659"/>
            </a:xfrm>
            <a:custGeom>
              <a:avLst/>
              <a:gdLst>
                <a:gd name="connsiteX0" fmla="*/ 13569 w 108249"/>
                <a:gd name="connsiteY0" fmla="*/ 66846 h 79659"/>
                <a:gd name="connsiteX1" fmla="*/ 11798 w 108249"/>
                <a:gd name="connsiteY1" fmla="*/ 74088 h 79659"/>
                <a:gd name="connsiteX2" fmla="*/ 17821 w 108249"/>
                <a:gd name="connsiteY2" fmla="*/ 79740 h 79659"/>
                <a:gd name="connsiteX3" fmla="*/ 24731 w 108249"/>
                <a:gd name="connsiteY3" fmla="*/ 75854 h 79659"/>
                <a:gd name="connsiteX4" fmla="*/ 27920 w 108249"/>
                <a:gd name="connsiteY4" fmla="*/ 64903 h 79659"/>
                <a:gd name="connsiteX5" fmla="*/ 31818 w 108249"/>
                <a:gd name="connsiteY5" fmla="*/ 49007 h 79659"/>
                <a:gd name="connsiteX6" fmla="*/ 34830 w 108249"/>
                <a:gd name="connsiteY6" fmla="*/ 37172 h 79659"/>
                <a:gd name="connsiteX7" fmla="*/ 42271 w 108249"/>
                <a:gd name="connsiteY7" fmla="*/ 21276 h 79659"/>
                <a:gd name="connsiteX8" fmla="*/ 68846 w 108249"/>
                <a:gd name="connsiteY8" fmla="*/ 5026 h 79659"/>
                <a:gd name="connsiteX9" fmla="*/ 79299 w 108249"/>
                <a:gd name="connsiteY9" fmla="*/ 17390 h 79659"/>
                <a:gd name="connsiteX10" fmla="*/ 68846 w 108249"/>
                <a:gd name="connsiteY10" fmla="*/ 55012 h 79659"/>
                <a:gd name="connsiteX11" fmla="*/ 66188 w 108249"/>
                <a:gd name="connsiteY11" fmla="*/ 64550 h 79659"/>
                <a:gd name="connsiteX12" fmla="*/ 83019 w 108249"/>
                <a:gd name="connsiteY12" fmla="*/ 79740 h 79659"/>
                <a:gd name="connsiteX13" fmla="*/ 108531 w 108249"/>
                <a:gd name="connsiteY13" fmla="*/ 52716 h 79659"/>
                <a:gd name="connsiteX14" fmla="*/ 105697 w 108249"/>
                <a:gd name="connsiteY14" fmla="*/ 50420 h 79659"/>
                <a:gd name="connsiteX15" fmla="*/ 102330 w 108249"/>
                <a:gd name="connsiteY15" fmla="*/ 53422 h 79659"/>
                <a:gd name="connsiteX16" fmla="*/ 83551 w 108249"/>
                <a:gd name="connsiteY16" fmla="*/ 74794 h 79659"/>
                <a:gd name="connsiteX17" fmla="*/ 79121 w 108249"/>
                <a:gd name="connsiteY17" fmla="*/ 68612 h 79659"/>
                <a:gd name="connsiteX18" fmla="*/ 83196 w 108249"/>
                <a:gd name="connsiteY18" fmla="*/ 54305 h 79659"/>
                <a:gd name="connsiteX19" fmla="*/ 92586 w 108249"/>
                <a:gd name="connsiteY19" fmla="*/ 20216 h 79659"/>
                <a:gd name="connsiteX20" fmla="*/ 69554 w 108249"/>
                <a:gd name="connsiteY20" fmla="*/ 81 h 79659"/>
                <a:gd name="connsiteX21" fmla="*/ 39613 w 108249"/>
                <a:gd name="connsiteY21" fmla="*/ 16154 h 79659"/>
                <a:gd name="connsiteX22" fmla="*/ 20656 w 108249"/>
                <a:gd name="connsiteY22" fmla="*/ 81 h 79659"/>
                <a:gd name="connsiteX23" fmla="*/ 6660 w 108249"/>
                <a:gd name="connsiteY23" fmla="*/ 9618 h 79659"/>
                <a:gd name="connsiteX24" fmla="*/ 282 w 108249"/>
                <a:gd name="connsiteY24" fmla="*/ 27105 h 79659"/>
                <a:gd name="connsiteX25" fmla="*/ 3294 w 108249"/>
                <a:gd name="connsiteY25" fmla="*/ 29401 h 79659"/>
                <a:gd name="connsiteX26" fmla="*/ 7191 w 108249"/>
                <a:gd name="connsiteY26" fmla="*/ 24102 h 79659"/>
                <a:gd name="connsiteX27" fmla="*/ 20125 w 108249"/>
                <a:gd name="connsiteY27" fmla="*/ 5026 h 79659"/>
                <a:gd name="connsiteX28" fmla="*/ 25971 w 108249"/>
                <a:gd name="connsiteY28" fmla="*/ 13681 h 79659"/>
                <a:gd name="connsiteX29" fmla="*/ 23136 w 108249"/>
                <a:gd name="connsiteY29" fmla="*/ 28341 h 79659"/>
                <a:gd name="connsiteX30" fmla="*/ 19239 w 108249"/>
                <a:gd name="connsiteY30" fmla="*/ 44238 h 79659"/>
                <a:gd name="connsiteX31" fmla="*/ 13569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569" y="66846"/>
                  </a:moveTo>
                  <a:cubicBezTo>
                    <a:pt x="12861" y="69142"/>
                    <a:pt x="11798" y="73558"/>
                    <a:pt x="11798" y="74088"/>
                  </a:cubicBezTo>
                  <a:cubicBezTo>
                    <a:pt x="11798" y="77974"/>
                    <a:pt x="14987" y="79740"/>
                    <a:pt x="17821" y="79740"/>
                  </a:cubicBezTo>
                  <a:cubicBezTo>
                    <a:pt x="21010" y="79740"/>
                    <a:pt x="23845" y="77444"/>
                    <a:pt x="24731" y="75854"/>
                  </a:cubicBezTo>
                  <a:cubicBezTo>
                    <a:pt x="25617" y="74264"/>
                    <a:pt x="27034" y="68612"/>
                    <a:pt x="27920" y="64903"/>
                  </a:cubicBezTo>
                  <a:cubicBezTo>
                    <a:pt x="28806" y="61547"/>
                    <a:pt x="30755" y="53422"/>
                    <a:pt x="31818" y="49007"/>
                  </a:cubicBezTo>
                  <a:cubicBezTo>
                    <a:pt x="32881" y="45121"/>
                    <a:pt x="33944" y="41235"/>
                    <a:pt x="34830" y="37172"/>
                  </a:cubicBezTo>
                  <a:cubicBezTo>
                    <a:pt x="36778" y="29931"/>
                    <a:pt x="37133" y="28518"/>
                    <a:pt x="42271" y="21276"/>
                  </a:cubicBezTo>
                  <a:cubicBezTo>
                    <a:pt x="47231" y="14211"/>
                    <a:pt x="55558" y="5026"/>
                    <a:pt x="68846" y="5026"/>
                  </a:cubicBezTo>
                  <a:cubicBezTo>
                    <a:pt x="79121" y="5026"/>
                    <a:pt x="79299" y="14034"/>
                    <a:pt x="79299" y="17390"/>
                  </a:cubicBezTo>
                  <a:cubicBezTo>
                    <a:pt x="79299" y="27988"/>
                    <a:pt x="71680" y="47594"/>
                    <a:pt x="68846" y="55012"/>
                  </a:cubicBezTo>
                  <a:cubicBezTo>
                    <a:pt x="66897" y="59958"/>
                    <a:pt x="66188" y="61547"/>
                    <a:pt x="66188" y="64550"/>
                  </a:cubicBezTo>
                  <a:cubicBezTo>
                    <a:pt x="66188" y="73911"/>
                    <a:pt x="73984" y="79740"/>
                    <a:pt x="83019" y="79740"/>
                  </a:cubicBezTo>
                  <a:cubicBezTo>
                    <a:pt x="100736" y="79740"/>
                    <a:pt x="108531" y="55365"/>
                    <a:pt x="108531" y="52716"/>
                  </a:cubicBezTo>
                  <a:cubicBezTo>
                    <a:pt x="108531" y="50420"/>
                    <a:pt x="106228" y="50420"/>
                    <a:pt x="105697" y="50420"/>
                  </a:cubicBezTo>
                  <a:cubicBezTo>
                    <a:pt x="103216" y="50420"/>
                    <a:pt x="103039" y="51479"/>
                    <a:pt x="102330" y="53422"/>
                  </a:cubicBezTo>
                  <a:cubicBezTo>
                    <a:pt x="98256" y="67553"/>
                    <a:pt x="90637" y="74794"/>
                    <a:pt x="83551" y="74794"/>
                  </a:cubicBezTo>
                  <a:cubicBezTo>
                    <a:pt x="79830" y="74794"/>
                    <a:pt x="79121" y="72322"/>
                    <a:pt x="79121" y="68612"/>
                  </a:cubicBezTo>
                  <a:cubicBezTo>
                    <a:pt x="79121" y="64550"/>
                    <a:pt x="80007" y="62254"/>
                    <a:pt x="83196" y="54305"/>
                  </a:cubicBezTo>
                  <a:cubicBezTo>
                    <a:pt x="85322" y="48830"/>
                    <a:pt x="92586" y="30107"/>
                    <a:pt x="92586" y="20216"/>
                  </a:cubicBezTo>
                  <a:cubicBezTo>
                    <a:pt x="92586" y="3083"/>
                    <a:pt x="78944" y="81"/>
                    <a:pt x="69554" y="81"/>
                  </a:cubicBezTo>
                  <a:cubicBezTo>
                    <a:pt x="54849" y="81"/>
                    <a:pt x="44928" y="9089"/>
                    <a:pt x="39613" y="16154"/>
                  </a:cubicBezTo>
                  <a:cubicBezTo>
                    <a:pt x="38373" y="3966"/>
                    <a:pt x="27920" y="81"/>
                    <a:pt x="20656" y="81"/>
                  </a:cubicBezTo>
                  <a:cubicBezTo>
                    <a:pt x="13038" y="81"/>
                    <a:pt x="8963" y="5556"/>
                    <a:pt x="6660" y="9618"/>
                  </a:cubicBezTo>
                  <a:cubicBezTo>
                    <a:pt x="2762" y="16154"/>
                    <a:pt x="282" y="26222"/>
                    <a:pt x="282" y="27105"/>
                  </a:cubicBezTo>
                  <a:cubicBezTo>
                    <a:pt x="282" y="29401"/>
                    <a:pt x="2762" y="29401"/>
                    <a:pt x="3294" y="29401"/>
                  </a:cubicBezTo>
                  <a:cubicBezTo>
                    <a:pt x="5774" y="29401"/>
                    <a:pt x="5951" y="28871"/>
                    <a:pt x="7191" y="24102"/>
                  </a:cubicBezTo>
                  <a:cubicBezTo>
                    <a:pt x="9849" y="13681"/>
                    <a:pt x="13215" y="5026"/>
                    <a:pt x="20125" y="5026"/>
                  </a:cubicBezTo>
                  <a:cubicBezTo>
                    <a:pt x="24731" y="5026"/>
                    <a:pt x="25971" y="8912"/>
                    <a:pt x="25971" y="13681"/>
                  </a:cubicBezTo>
                  <a:cubicBezTo>
                    <a:pt x="25971" y="17037"/>
                    <a:pt x="24377" y="23572"/>
                    <a:pt x="23136" y="28341"/>
                  </a:cubicBezTo>
                  <a:cubicBezTo>
                    <a:pt x="21896" y="33110"/>
                    <a:pt x="20125" y="40352"/>
                    <a:pt x="19239" y="44238"/>
                  </a:cubicBezTo>
                  <a:lnTo>
                    <a:pt x="13569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2" name="자유형: 도형 3331">
              <a:extLst>
                <a:ext uri="{FF2B5EF4-FFF2-40B4-BE49-F238E27FC236}">
                  <a16:creationId xmlns:a16="http://schemas.microsoft.com/office/drawing/2014/main" id="{0DCA0DA9-7769-41B7-5FA7-0BDAFAF95D9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613556" y="3042195"/>
              <a:ext cx="83091" cy="79659"/>
            </a:xfrm>
            <a:custGeom>
              <a:avLst/>
              <a:gdLst>
                <a:gd name="connsiteX0" fmla="*/ 83378 w 83091"/>
                <a:gd name="connsiteY0" fmla="*/ 30990 h 79659"/>
                <a:gd name="connsiteX1" fmla="*/ 51311 w 83091"/>
                <a:gd name="connsiteY1" fmla="*/ 81 h 79659"/>
                <a:gd name="connsiteX2" fmla="*/ 287 w 83091"/>
                <a:gd name="connsiteY2" fmla="*/ 48830 h 79659"/>
                <a:gd name="connsiteX3" fmla="*/ 32531 w 83091"/>
                <a:gd name="connsiteY3" fmla="*/ 79740 h 79659"/>
                <a:gd name="connsiteX4" fmla="*/ 83378 w 83091"/>
                <a:gd name="connsiteY4" fmla="*/ 30990 h 79659"/>
                <a:gd name="connsiteX5" fmla="*/ 32708 w 83091"/>
                <a:gd name="connsiteY5" fmla="*/ 74794 h 79659"/>
                <a:gd name="connsiteX6" fmla="*/ 14992 w 83091"/>
                <a:gd name="connsiteY6" fmla="*/ 55189 h 79659"/>
                <a:gd name="connsiteX7" fmla="*/ 25267 w 83091"/>
                <a:gd name="connsiteY7" fmla="*/ 20569 h 79659"/>
                <a:gd name="connsiteX8" fmla="*/ 51134 w 83091"/>
                <a:gd name="connsiteY8" fmla="*/ 5026 h 79659"/>
                <a:gd name="connsiteX9" fmla="*/ 68851 w 83091"/>
                <a:gd name="connsiteY9" fmla="*/ 24632 h 79659"/>
                <a:gd name="connsiteX10" fmla="*/ 58929 w 83091"/>
                <a:gd name="connsiteY10" fmla="*/ 58721 h 79659"/>
                <a:gd name="connsiteX11" fmla="*/ 32708 w 83091"/>
                <a:gd name="connsiteY11" fmla="*/ 74794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91" h="79659">
                  <a:moveTo>
                    <a:pt x="83378" y="30990"/>
                  </a:moveTo>
                  <a:cubicBezTo>
                    <a:pt x="83378" y="11385"/>
                    <a:pt x="68673" y="81"/>
                    <a:pt x="51311" y="81"/>
                  </a:cubicBezTo>
                  <a:cubicBezTo>
                    <a:pt x="25090" y="81"/>
                    <a:pt x="287" y="24632"/>
                    <a:pt x="287" y="48830"/>
                  </a:cubicBezTo>
                  <a:cubicBezTo>
                    <a:pt x="287" y="66493"/>
                    <a:pt x="13220" y="79740"/>
                    <a:pt x="32531" y="79740"/>
                  </a:cubicBezTo>
                  <a:cubicBezTo>
                    <a:pt x="57866" y="79740"/>
                    <a:pt x="83378" y="56425"/>
                    <a:pt x="83378" y="30990"/>
                  </a:cubicBezTo>
                  <a:close/>
                  <a:moveTo>
                    <a:pt x="32708" y="74794"/>
                  </a:moveTo>
                  <a:cubicBezTo>
                    <a:pt x="23850" y="74794"/>
                    <a:pt x="14992" y="69142"/>
                    <a:pt x="14992" y="55189"/>
                  </a:cubicBezTo>
                  <a:cubicBezTo>
                    <a:pt x="14992" y="47947"/>
                    <a:pt x="18358" y="30637"/>
                    <a:pt x="25267" y="20569"/>
                  </a:cubicBezTo>
                  <a:cubicBezTo>
                    <a:pt x="32886" y="9618"/>
                    <a:pt x="43161" y="5026"/>
                    <a:pt x="51134" y="5026"/>
                  </a:cubicBezTo>
                  <a:cubicBezTo>
                    <a:pt x="60701" y="5026"/>
                    <a:pt x="68851" y="11561"/>
                    <a:pt x="68851" y="24632"/>
                  </a:cubicBezTo>
                  <a:cubicBezTo>
                    <a:pt x="68851" y="28871"/>
                    <a:pt x="66725" y="46357"/>
                    <a:pt x="58929" y="58721"/>
                  </a:cubicBezTo>
                  <a:cubicBezTo>
                    <a:pt x="52197" y="69142"/>
                    <a:pt x="41567" y="74794"/>
                    <a:pt x="32708" y="7479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3" name="자유형: 도형 3332">
              <a:extLst>
                <a:ext uri="{FF2B5EF4-FFF2-40B4-BE49-F238E27FC236}">
                  <a16:creationId xmlns:a16="http://schemas.microsoft.com/office/drawing/2014/main" id="{5F5AA75B-8588-E264-AC0D-F042B3ED1CE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710801" y="3042018"/>
              <a:ext cx="129863" cy="79835"/>
            </a:xfrm>
            <a:custGeom>
              <a:avLst/>
              <a:gdLst>
                <a:gd name="connsiteX0" fmla="*/ 85154 w 129863"/>
                <a:gd name="connsiteY0" fmla="*/ 21806 h 79835"/>
                <a:gd name="connsiteX1" fmla="*/ 88520 w 129863"/>
                <a:gd name="connsiteY1" fmla="*/ 7676 h 79835"/>
                <a:gd name="connsiteX2" fmla="*/ 82674 w 129863"/>
                <a:gd name="connsiteY2" fmla="*/ 2023 h 79835"/>
                <a:gd name="connsiteX3" fmla="*/ 75055 w 129863"/>
                <a:gd name="connsiteY3" fmla="*/ 7146 h 79835"/>
                <a:gd name="connsiteX4" fmla="*/ 71512 w 129863"/>
                <a:gd name="connsiteY4" fmla="*/ 20393 h 79835"/>
                <a:gd name="connsiteX5" fmla="*/ 66374 w 129863"/>
                <a:gd name="connsiteY5" fmla="*/ 40705 h 79835"/>
                <a:gd name="connsiteX6" fmla="*/ 63540 w 129863"/>
                <a:gd name="connsiteY6" fmla="*/ 56955 h 79835"/>
                <a:gd name="connsiteX7" fmla="*/ 58579 w 129863"/>
                <a:gd name="connsiteY7" fmla="*/ 69142 h 79835"/>
                <a:gd name="connsiteX8" fmla="*/ 46709 w 129863"/>
                <a:gd name="connsiteY8" fmla="*/ 74971 h 79835"/>
                <a:gd name="connsiteX9" fmla="*/ 30764 w 129863"/>
                <a:gd name="connsiteY9" fmla="*/ 58721 h 79835"/>
                <a:gd name="connsiteX10" fmla="*/ 39268 w 129863"/>
                <a:gd name="connsiteY10" fmla="*/ 27635 h 79835"/>
                <a:gd name="connsiteX11" fmla="*/ 42988 w 129863"/>
                <a:gd name="connsiteY11" fmla="*/ 15271 h 79835"/>
                <a:gd name="connsiteX12" fmla="*/ 26157 w 129863"/>
                <a:gd name="connsiteY12" fmla="*/ 257 h 79835"/>
                <a:gd name="connsiteX13" fmla="*/ 291 w 129863"/>
                <a:gd name="connsiteY13" fmla="*/ 27281 h 79835"/>
                <a:gd name="connsiteX14" fmla="*/ 3303 w 129863"/>
                <a:gd name="connsiteY14" fmla="*/ 29577 h 79835"/>
                <a:gd name="connsiteX15" fmla="*/ 6492 w 129863"/>
                <a:gd name="connsiteY15" fmla="*/ 26751 h 79835"/>
                <a:gd name="connsiteX16" fmla="*/ 25626 w 129863"/>
                <a:gd name="connsiteY16" fmla="*/ 5203 h 79835"/>
                <a:gd name="connsiteX17" fmla="*/ 30055 w 129863"/>
                <a:gd name="connsiteY17" fmla="*/ 11385 h 79835"/>
                <a:gd name="connsiteX18" fmla="*/ 27574 w 129863"/>
                <a:gd name="connsiteY18" fmla="*/ 21629 h 79835"/>
                <a:gd name="connsiteX19" fmla="*/ 17476 w 129863"/>
                <a:gd name="connsiteY19" fmla="*/ 56425 h 79835"/>
                <a:gd name="connsiteX20" fmla="*/ 46000 w 129863"/>
                <a:gd name="connsiteY20" fmla="*/ 79917 h 79835"/>
                <a:gd name="connsiteX21" fmla="*/ 66020 w 129863"/>
                <a:gd name="connsiteY21" fmla="*/ 68082 h 79835"/>
                <a:gd name="connsiteX22" fmla="*/ 90646 w 129863"/>
                <a:gd name="connsiteY22" fmla="*/ 79917 h 79835"/>
                <a:gd name="connsiteX23" fmla="*/ 117753 w 129863"/>
                <a:gd name="connsiteY23" fmla="*/ 59074 h 79835"/>
                <a:gd name="connsiteX24" fmla="*/ 130155 w 129863"/>
                <a:gd name="connsiteY24" fmla="*/ 14034 h 79835"/>
                <a:gd name="connsiteX25" fmla="*/ 121296 w 129863"/>
                <a:gd name="connsiteY25" fmla="*/ 81 h 79835"/>
                <a:gd name="connsiteX26" fmla="*/ 111729 w 129863"/>
                <a:gd name="connsiteY26" fmla="*/ 9442 h 79835"/>
                <a:gd name="connsiteX27" fmla="*/ 114741 w 129863"/>
                <a:gd name="connsiteY27" fmla="*/ 14917 h 79835"/>
                <a:gd name="connsiteX28" fmla="*/ 121296 w 129863"/>
                <a:gd name="connsiteY28" fmla="*/ 29048 h 79835"/>
                <a:gd name="connsiteX29" fmla="*/ 91355 w 129863"/>
                <a:gd name="connsiteY29" fmla="*/ 74971 h 79835"/>
                <a:gd name="connsiteX30" fmla="*/ 77004 w 129863"/>
                <a:gd name="connsiteY30" fmla="*/ 59251 h 79835"/>
                <a:gd name="connsiteX31" fmla="*/ 80193 w 129863"/>
                <a:gd name="connsiteY31" fmla="*/ 41588 h 79835"/>
                <a:gd name="connsiteX32" fmla="*/ 85154 w 129863"/>
                <a:gd name="connsiteY32" fmla="*/ 21806 h 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63" h="79835">
                  <a:moveTo>
                    <a:pt x="85154" y="21806"/>
                  </a:moveTo>
                  <a:cubicBezTo>
                    <a:pt x="86394" y="17037"/>
                    <a:pt x="88520" y="8559"/>
                    <a:pt x="88520" y="7676"/>
                  </a:cubicBezTo>
                  <a:cubicBezTo>
                    <a:pt x="88520" y="4143"/>
                    <a:pt x="85686" y="2023"/>
                    <a:pt x="82674" y="2023"/>
                  </a:cubicBezTo>
                  <a:cubicBezTo>
                    <a:pt x="79307" y="2023"/>
                    <a:pt x="76118" y="4143"/>
                    <a:pt x="75055" y="7146"/>
                  </a:cubicBezTo>
                  <a:cubicBezTo>
                    <a:pt x="74524" y="8559"/>
                    <a:pt x="72752" y="15977"/>
                    <a:pt x="71512" y="20393"/>
                  </a:cubicBezTo>
                  <a:cubicBezTo>
                    <a:pt x="69032" y="30461"/>
                    <a:pt x="69032" y="30814"/>
                    <a:pt x="66374" y="40705"/>
                  </a:cubicBezTo>
                  <a:cubicBezTo>
                    <a:pt x="64071" y="50420"/>
                    <a:pt x="63717" y="51833"/>
                    <a:pt x="63540" y="56955"/>
                  </a:cubicBezTo>
                  <a:cubicBezTo>
                    <a:pt x="64248" y="60487"/>
                    <a:pt x="62831" y="63843"/>
                    <a:pt x="58579" y="69142"/>
                  </a:cubicBezTo>
                  <a:cubicBezTo>
                    <a:pt x="56276" y="71968"/>
                    <a:pt x="52732" y="74971"/>
                    <a:pt x="46709" y="74971"/>
                  </a:cubicBezTo>
                  <a:cubicBezTo>
                    <a:pt x="39799" y="74971"/>
                    <a:pt x="30764" y="72498"/>
                    <a:pt x="30764" y="58721"/>
                  </a:cubicBezTo>
                  <a:cubicBezTo>
                    <a:pt x="30764" y="49713"/>
                    <a:pt x="35724" y="36643"/>
                    <a:pt x="39268" y="27635"/>
                  </a:cubicBezTo>
                  <a:cubicBezTo>
                    <a:pt x="42279" y="19863"/>
                    <a:pt x="42988" y="18273"/>
                    <a:pt x="42988" y="15271"/>
                  </a:cubicBezTo>
                  <a:cubicBezTo>
                    <a:pt x="42988" y="6792"/>
                    <a:pt x="35724" y="257"/>
                    <a:pt x="26157" y="257"/>
                  </a:cubicBezTo>
                  <a:cubicBezTo>
                    <a:pt x="8263" y="257"/>
                    <a:pt x="291" y="24279"/>
                    <a:pt x="291" y="27281"/>
                  </a:cubicBezTo>
                  <a:cubicBezTo>
                    <a:pt x="291" y="29577"/>
                    <a:pt x="2771" y="29577"/>
                    <a:pt x="3303" y="29577"/>
                  </a:cubicBezTo>
                  <a:cubicBezTo>
                    <a:pt x="5783" y="29577"/>
                    <a:pt x="5960" y="28694"/>
                    <a:pt x="6492" y="26751"/>
                  </a:cubicBezTo>
                  <a:cubicBezTo>
                    <a:pt x="10921" y="12091"/>
                    <a:pt x="18539" y="5203"/>
                    <a:pt x="25626" y="5203"/>
                  </a:cubicBezTo>
                  <a:cubicBezTo>
                    <a:pt x="28638" y="5203"/>
                    <a:pt x="30055" y="7146"/>
                    <a:pt x="30055" y="11385"/>
                  </a:cubicBezTo>
                  <a:cubicBezTo>
                    <a:pt x="30055" y="15447"/>
                    <a:pt x="28460" y="19333"/>
                    <a:pt x="27574" y="21629"/>
                  </a:cubicBezTo>
                  <a:cubicBezTo>
                    <a:pt x="17476" y="47417"/>
                    <a:pt x="17476" y="50949"/>
                    <a:pt x="17476" y="56425"/>
                  </a:cubicBezTo>
                  <a:cubicBezTo>
                    <a:pt x="17476" y="77267"/>
                    <a:pt x="36433" y="79917"/>
                    <a:pt x="46000" y="79917"/>
                  </a:cubicBezTo>
                  <a:cubicBezTo>
                    <a:pt x="49366" y="79917"/>
                    <a:pt x="58047" y="79917"/>
                    <a:pt x="66020" y="68082"/>
                  </a:cubicBezTo>
                  <a:cubicBezTo>
                    <a:pt x="70095" y="76031"/>
                    <a:pt x="79839" y="79917"/>
                    <a:pt x="90646" y="79917"/>
                  </a:cubicBezTo>
                  <a:cubicBezTo>
                    <a:pt x="106414" y="79917"/>
                    <a:pt x="114209" y="66316"/>
                    <a:pt x="117753" y="59074"/>
                  </a:cubicBezTo>
                  <a:cubicBezTo>
                    <a:pt x="125371" y="44238"/>
                    <a:pt x="130155" y="22159"/>
                    <a:pt x="130155" y="14034"/>
                  </a:cubicBezTo>
                  <a:cubicBezTo>
                    <a:pt x="130155" y="787"/>
                    <a:pt x="122536" y="81"/>
                    <a:pt x="121296" y="81"/>
                  </a:cubicBezTo>
                  <a:cubicBezTo>
                    <a:pt x="116690" y="81"/>
                    <a:pt x="111729" y="4850"/>
                    <a:pt x="111729" y="9442"/>
                  </a:cubicBezTo>
                  <a:cubicBezTo>
                    <a:pt x="111729" y="12445"/>
                    <a:pt x="113501" y="13858"/>
                    <a:pt x="114741" y="14917"/>
                  </a:cubicBezTo>
                  <a:cubicBezTo>
                    <a:pt x="118993" y="18450"/>
                    <a:pt x="121296" y="23395"/>
                    <a:pt x="121296" y="29048"/>
                  </a:cubicBezTo>
                  <a:cubicBezTo>
                    <a:pt x="121296" y="31344"/>
                    <a:pt x="113855" y="74971"/>
                    <a:pt x="91355" y="74971"/>
                  </a:cubicBezTo>
                  <a:cubicBezTo>
                    <a:pt x="77004" y="74971"/>
                    <a:pt x="77004" y="62254"/>
                    <a:pt x="77004" y="59251"/>
                  </a:cubicBezTo>
                  <a:cubicBezTo>
                    <a:pt x="77004" y="54482"/>
                    <a:pt x="77713" y="51656"/>
                    <a:pt x="80193" y="41588"/>
                  </a:cubicBezTo>
                  <a:lnTo>
                    <a:pt x="85154" y="218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4" name="자유형: 도형 3333">
              <a:extLst>
                <a:ext uri="{FF2B5EF4-FFF2-40B4-BE49-F238E27FC236}">
                  <a16:creationId xmlns:a16="http://schemas.microsoft.com/office/drawing/2014/main" id="{CF63F52C-B03E-59E0-A744-2E9ED432909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861986" y="3042195"/>
              <a:ext cx="108249" cy="79659"/>
            </a:xfrm>
            <a:custGeom>
              <a:avLst/>
              <a:gdLst>
                <a:gd name="connsiteX0" fmla="*/ 13584 w 108249"/>
                <a:gd name="connsiteY0" fmla="*/ 66846 h 79659"/>
                <a:gd name="connsiteX1" fmla="*/ 11813 w 108249"/>
                <a:gd name="connsiteY1" fmla="*/ 74088 h 79659"/>
                <a:gd name="connsiteX2" fmla="*/ 17836 w 108249"/>
                <a:gd name="connsiteY2" fmla="*/ 79740 h 79659"/>
                <a:gd name="connsiteX3" fmla="*/ 24746 w 108249"/>
                <a:gd name="connsiteY3" fmla="*/ 75854 h 79659"/>
                <a:gd name="connsiteX4" fmla="*/ 27935 w 108249"/>
                <a:gd name="connsiteY4" fmla="*/ 64903 h 79659"/>
                <a:gd name="connsiteX5" fmla="*/ 31832 w 108249"/>
                <a:gd name="connsiteY5" fmla="*/ 49007 h 79659"/>
                <a:gd name="connsiteX6" fmla="*/ 34844 w 108249"/>
                <a:gd name="connsiteY6" fmla="*/ 37172 h 79659"/>
                <a:gd name="connsiteX7" fmla="*/ 42285 w 108249"/>
                <a:gd name="connsiteY7" fmla="*/ 21276 h 79659"/>
                <a:gd name="connsiteX8" fmla="*/ 68861 w 108249"/>
                <a:gd name="connsiteY8" fmla="*/ 5026 h 79659"/>
                <a:gd name="connsiteX9" fmla="*/ 79313 w 108249"/>
                <a:gd name="connsiteY9" fmla="*/ 17390 h 79659"/>
                <a:gd name="connsiteX10" fmla="*/ 68861 w 108249"/>
                <a:gd name="connsiteY10" fmla="*/ 55012 h 79659"/>
                <a:gd name="connsiteX11" fmla="*/ 66203 w 108249"/>
                <a:gd name="connsiteY11" fmla="*/ 64550 h 79659"/>
                <a:gd name="connsiteX12" fmla="*/ 83034 w 108249"/>
                <a:gd name="connsiteY12" fmla="*/ 79740 h 79659"/>
                <a:gd name="connsiteX13" fmla="*/ 108546 w 108249"/>
                <a:gd name="connsiteY13" fmla="*/ 52716 h 79659"/>
                <a:gd name="connsiteX14" fmla="*/ 105711 w 108249"/>
                <a:gd name="connsiteY14" fmla="*/ 50420 h 79659"/>
                <a:gd name="connsiteX15" fmla="*/ 102345 w 108249"/>
                <a:gd name="connsiteY15" fmla="*/ 53422 h 79659"/>
                <a:gd name="connsiteX16" fmla="*/ 83565 w 108249"/>
                <a:gd name="connsiteY16" fmla="*/ 74794 h 79659"/>
                <a:gd name="connsiteX17" fmla="*/ 79136 w 108249"/>
                <a:gd name="connsiteY17" fmla="*/ 68612 h 79659"/>
                <a:gd name="connsiteX18" fmla="*/ 83211 w 108249"/>
                <a:gd name="connsiteY18" fmla="*/ 54305 h 79659"/>
                <a:gd name="connsiteX19" fmla="*/ 92601 w 108249"/>
                <a:gd name="connsiteY19" fmla="*/ 20216 h 79659"/>
                <a:gd name="connsiteX20" fmla="*/ 69569 w 108249"/>
                <a:gd name="connsiteY20" fmla="*/ 81 h 79659"/>
                <a:gd name="connsiteX21" fmla="*/ 39628 w 108249"/>
                <a:gd name="connsiteY21" fmla="*/ 16154 h 79659"/>
                <a:gd name="connsiteX22" fmla="*/ 20671 w 108249"/>
                <a:gd name="connsiteY22" fmla="*/ 81 h 79659"/>
                <a:gd name="connsiteX23" fmla="*/ 6675 w 108249"/>
                <a:gd name="connsiteY23" fmla="*/ 9618 h 79659"/>
                <a:gd name="connsiteX24" fmla="*/ 297 w 108249"/>
                <a:gd name="connsiteY24" fmla="*/ 27105 h 79659"/>
                <a:gd name="connsiteX25" fmla="*/ 3308 w 108249"/>
                <a:gd name="connsiteY25" fmla="*/ 29401 h 79659"/>
                <a:gd name="connsiteX26" fmla="*/ 7206 w 108249"/>
                <a:gd name="connsiteY26" fmla="*/ 24102 h 79659"/>
                <a:gd name="connsiteX27" fmla="*/ 20139 w 108249"/>
                <a:gd name="connsiteY27" fmla="*/ 5026 h 79659"/>
                <a:gd name="connsiteX28" fmla="*/ 25986 w 108249"/>
                <a:gd name="connsiteY28" fmla="*/ 13681 h 79659"/>
                <a:gd name="connsiteX29" fmla="*/ 23151 w 108249"/>
                <a:gd name="connsiteY29" fmla="*/ 28341 h 79659"/>
                <a:gd name="connsiteX30" fmla="*/ 19254 w 108249"/>
                <a:gd name="connsiteY30" fmla="*/ 44238 h 79659"/>
                <a:gd name="connsiteX31" fmla="*/ 13584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584" y="66846"/>
                  </a:moveTo>
                  <a:cubicBezTo>
                    <a:pt x="12876" y="69142"/>
                    <a:pt x="11813" y="73558"/>
                    <a:pt x="11813" y="74088"/>
                  </a:cubicBezTo>
                  <a:cubicBezTo>
                    <a:pt x="11813" y="77974"/>
                    <a:pt x="15002" y="79740"/>
                    <a:pt x="17836" y="79740"/>
                  </a:cubicBezTo>
                  <a:cubicBezTo>
                    <a:pt x="21025" y="79740"/>
                    <a:pt x="23860" y="77444"/>
                    <a:pt x="24746" y="75854"/>
                  </a:cubicBezTo>
                  <a:cubicBezTo>
                    <a:pt x="25632" y="74264"/>
                    <a:pt x="27049" y="68612"/>
                    <a:pt x="27935" y="64903"/>
                  </a:cubicBezTo>
                  <a:cubicBezTo>
                    <a:pt x="28821" y="61547"/>
                    <a:pt x="30769" y="53422"/>
                    <a:pt x="31832" y="49007"/>
                  </a:cubicBezTo>
                  <a:cubicBezTo>
                    <a:pt x="32895" y="45121"/>
                    <a:pt x="33958" y="41235"/>
                    <a:pt x="34844" y="37172"/>
                  </a:cubicBezTo>
                  <a:cubicBezTo>
                    <a:pt x="36793" y="29931"/>
                    <a:pt x="37148" y="28518"/>
                    <a:pt x="42285" y="21276"/>
                  </a:cubicBezTo>
                  <a:cubicBezTo>
                    <a:pt x="47246" y="14211"/>
                    <a:pt x="55573" y="5026"/>
                    <a:pt x="68861" y="5026"/>
                  </a:cubicBezTo>
                  <a:cubicBezTo>
                    <a:pt x="79136" y="5026"/>
                    <a:pt x="79313" y="14034"/>
                    <a:pt x="79313" y="17390"/>
                  </a:cubicBezTo>
                  <a:cubicBezTo>
                    <a:pt x="79313" y="27988"/>
                    <a:pt x="71695" y="47594"/>
                    <a:pt x="68861" y="55012"/>
                  </a:cubicBezTo>
                  <a:cubicBezTo>
                    <a:pt x="66912" y="59958"/>
                    <a:pt x="66203" y="61547"/>
                    <a:pt x="66203" y="64550"/>
                  </a:cubicBezTo>
                  <a:cubicBezTo>
                    <a:pt x="66203" y="73911"/>
                    <a:pt x="73998" y="79740"/>
                    <a:pt x="83034" y="79740"/>
                  </a:cubicBezTo>
                  <a:cubicBezTo>
                    <a:pt x="100751" y="79740"/>
                    <a:pt x="108546" y="55365"/>
                    <a:pt x="108546" y="52716"/>
                  </a:cubicBezTo>
                  <a:cubicBezTo>
                    <a:pt x="108546" y="50420"/>
                    <a:pt x="106243" y="50420"/>
                    <a:pt x="105711" y="50420"/>
                  </a:cubicBezTo>
                  <a:cubicBezTo>
                    <a:pt x="103231" y="50420"/>
                    <a:pt x="103054" y="51479"/>
                    <a:pt x="102345" y="53422"/>
                  </a:cubicBezTo>
                  <a:cubicBezTo>
                    <a:pt x="98270" y="67553"/>
                    <a:pt x="90652" y="74794"/>
                    <a:pt x="83565" y="74794"/>
                  </a:cubicBezTo>
                  <a:cubicBezTo>
                    <a:pt x="79845" y="74794"/>
                    <a:pt x="79136" y="72322"/>
                    <a:pt x="79136" y="68612"/>
                  </a:cubicBezTo>
                  <a:cubicBezTo>
                    <a:pt x="79136" y="64550"/>
                    <a:pt x="80022" y="62254"/>
                    <a:pt x="83211" y="54305"/>
                  </a:cubicBezTo>
                  <a:cubicBezTo>
                    <a:pt x="85337" y="48830"/>
                    <a:pt x="92601" y="30107"/>
                    <a:pt x="92601" y="20216"/>
                  </a:cubicBezTo>
                  <a:cubicBezTo>
                    <a:pt x="92601" y="3083"/>
                    <a:pt x="78959" y="81"/>
                    <a:pt x="69569" y="81"/>
                  </a:cubicBezTo>
                  <a:cubicBezTo>
                    <a:pt x="54864" y="81"/>
                    <a:pt x="44943" y="9089"/>
                    <a:pt x="39628" y="16154"/>
                  </a:cubicBezTo>
                  <a:cubicBezTo>
                    <a:pt x="38388" y="3966"/>
                    <a:pt x="27935" y="81"/>
                    <a:pt x="20671" y="81"/>
                  </a:cubicBezTo>
                  <a:cubicBezTo>
                    <a:pt x="13053" y="81"/>
                    <a:pt x="8978" y="5556"/>
                    <a:pt x="6675" y="9618"/>
                  </a:cubicBezTo>
                  <a:cubicBezTo>
                    <a:pt x="2777" y="16154"/>
                    <a:pt x="297" y="26222"/>
                    <a:pt x="297" y="27105"/>
                  </a:cubicBezTo>
                  <a:cubicBezTo>
                    <a:pt x="297" y="29401"/>
                    <a:pt x="2777" y="29401"/>
                    <a:pt x="3308" y="29401"/>
                  </a:cubicBezTo>
                  <a:cubicBezTo>
                    <a:pt x="5789" y="29401"/>
                    <a:pt x="5966" y="28871"/>
                    <a:pt x="7206" y="24102"/>
                  </a:cubicBezTo>
                  <a:cubicBezTo>
                    <a:pt x="9864" y="13681"/>
                    <a:pt x="13230" y="5026"/>
                    <a:pt x="20139" y="5026"/>
                  </a:cubicBezTo>
                  <a:cubicBezTo>
                    <a:pt x="24746" y="5026"/>
                    <a:pt x="25986" y="8912"/>
                    <a:pt x="25986" y="13681"/>
                  </a:cubicBezTo>
                  <a:cubicBezTo>
                    <a:pt x="25986" y="17037"/>
                    <a:pt x="24391" y="23572"/>
                    <a:pt x="23151" y="28341"/>
                  </a:cubicBezTo>
                  <a:cubicBezTo>
                    <a:pt x="21911" y="33110"/>
                    <a:pt x="20139" y="40352"/>
                    <a:pt x="19254" y="44238"/>
                  </a:cubicBezTo>
                  <a:lnTo>
                    <a:pt x="13584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5" name="자유형: 도형 3334">
              <a:extLst>
                <a:ext uri="{FF2B5EF4-FFF2-40B4-BE49-F238E27FC236}">
                  <a16:creationId xmlns:a16="http://schemas.microsoft.com/office/drawing/2014/main" id="{D04A6DEF-328B-6897-69C5-69D8D5499B6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373911" y="3169546"/>
              <a:ext cx="53681" cy="118870"/>
            </a:xfrm>
            <a:custGeom>
              <a:avLst/>
              <a:gdLst>
                <a:gd name="connsiteX0" fmla="*/ 49353 w 53681"/>
                <a:gd name="connsiteY0" fmla="*/ 6799 h 118870"/>
                <a:gd name="connsiteX1" fmla="*/ 42266 w 53681"/>
                <a:gd name="connsiteY1" fmla="*/ 87 h 118870"/>
                <a:gd name="connsiteX2" fmla="*/ 32345 w 53681"/>
                <a:gd name="connsiteY2" fmla="*/ 9802 h 118870"/>
                <a:gd name="connsiteX3" fmla="*/ 39431 w 53681"/>
                <a:gd name="connsiteY3" fmla="*/ 16514 h 118870"/>
                <a:gd name="connsiteX4" fmla="*/ 49353 w 53681"/>
                <a:gd name="connsiteY4" fmla="*/ 6799 h 118870"/>
                <a:gd name="connsiteX5" fmla="*/ 13211 w 53681"/>
                <a:gd name="connsiteY5" fmla="*/ 96526 h 118870"/>
                <a:gd name="connsiteX6" fmla="*/ 11616 w 53681"/>
                <a:gd name="connsiteY6" fmla="*/ 103945 h 118870"/>
                <a:gd name="connsiteX7" fmla="*/ 28447 w 53681"/>
                <a:gd name="connsiteY7" fmla="*/ 118958 h 118870"/>
                <a:gd name="connsiteX8" fmla="*/ 53959 w 53681"/>
                <a:gd name="connsiteY8" fmla="*/ 91934 h 118870"/>
                <a:gd name="connsiteX9" fmla="*/ 51125 w 53681"/>
                <a:gd name="connsiteY9" fmla="*/ 89638 h 118870"/>
                <a:gd name="connsiteX10" fmla="*/ 47758 w 53681"/>
                <a:gd name="connsiteY10" fmla="*/ 92640 h 118870"/>
                <a:gd name="connsiteX11" fmla="*/ 28979 w 53681"/>
                <a:gd name="connsiteY11" fmla="*/ 114012 h 118870"/>
                <a:gd name="connsiteX12" fmla="*/ 24549 w 53681"/>
                <a:gd name="connsiteY12" fmla="*/ 107830 h 118870"/>
                <a:gd name="connsiteX13" fmla="*/ 27384 w 53681"/>
                <a:gd name="connsiteY13" fmla="*/ 96526 h 118870"/>
                <a:gd name="connsiteX14" fmla="*/ 33053 w 53681"/>
                <a:gd name="connsiteY14" fmla="*/ 82396 h 118870"/>
                <a:gd name="connsiteX15" fmla="*/ 41735 w 53681"/>
                <a:gd name="connsiteY15" fmla="*/ 59964 h 118870"/>
                <a:gd name="connsiteX16" fmla="*/ 42798 w 53681"/>
                <a:gd name="connsiteY16" fmla="*/ 54312 h 118870"/>
                <a:gd name="connsiteX17" fmla="*/ 25967 w 53681"/>
                <a:gd name="connsiteY17" fmla="*/ 39299 h 118870"/>
                <a:gd name="connsiteX18" fmla="*/ 277 w 53681"/>
                <a:gd name="connsiteY18" fmla="*/ 66323 h 118870"/>
                <a:gd name="connsiteX19" fmla="*/ 3289 w 53681"/>
                <a:gd name="connsiteY19" fmla="*/ 68619 h 118870"/>
                <a:gd name="connsiteX20" fmla="*/ 6478 w 53681"/>
                <a:gd name="connsiteY20" fmla="*/ 65793 h 118870"/>
                <a:gd name="connsiteX21" fmla="*/ 25435 w 53681"/>
                <a:gd name="connsiteY21" fmla="*/ 44244 h 118870"/>
                <a:gd name="connsiteX22" fmla="*/ 29864 w 53681"/>
                <a:gd name="connsiteY22" fmla="*/ 50426 h 118870"/>
                <a:gd name="connsiteX23" fmla="*/ 24372 w 53681"/>
                <a:gd name="connsiteY23" fmla="*/ 68089 h 118870"/>
                <a:gd name="connsiteX24" fmla="*/ 13211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53" y="6799"/>
                  </a:moveTo>
                  <a:cubicBezTo>
                    <a:pt x="49353" y="3973"/>
                    <a:pt x="47227" y="87"/>
                    <a:pt x="42266" y="87"/>
                  </a:cubicBezTo>
                  <a:cubicBezTo>
                    <a:pt x="37483" y="87"/>
                    <a:pt x="32345" y="4679"/>
                    <a:pt x="32345" y="9802"/>
                  </a:cubicBezTo>
                  <a:cubicBezTo>
                    <a:pt x="32345" y="12804"/>
                    <a:pt x="34648" y="16514"/>
                    <a:pt x="39431" y="16514"/>
                  </a:cubicBezTo>
                  <a:cubicBezTo>
                    <a:pt x="44569" y="16514"/>
                    <a:pt x="49353" y="11568"/>
                    <a:pt x="49353" y="6799"/>
                  </a:cubicBezTo>
                  <a:close/>
                  <a:moveTo>
                    <a:pt x="13211" y="96526"/>
                  </a:moveTo>
                  <a:cubicBezTo>
                    <a:pt x="12502" y="98822"/>
                    <a:pt x="11616" y="100942"/>
                    <a:pt x="11616" y="103945"/>
                  </a:cubicBezTo>
                  <a:cubicBezTo>
                    <a:pt x="11616" y="112246"/>
                    <a:pt x="18703" y="118958"/>
                    <a:pt x="28447" y="118958"/>
                  </a:cubicBezTo>
                  <a:cubicBezTo>
                    <a:pt x="46164" y="118958"/>
                    <a:pt x="53959" y="94583"/>
                    <a:pt x="53959" y="91934"/>
                  </a:cubicBezTo>
                  <a:cubicBezTo>
                    <a:pt x="53959" y="89638"/>
                    <a:pt x="51656" y="89638"/>
                    <a:pt x="51125" y="89638"/>
                  </a:cubicBezTo>
                  <a:cubicBezTo>
                    <a:pt x="48644" y="89638"/>
                    <a:pt x="48467" y="90697"/>
                    <a:pt x="47758" y="92640"/>
                  </a:cubicBezTo>
                  <a:cubicBezTo>
                    <a:pt x="43684" y="106771"/>
                    <a:pt x="35888" y="114012"/>
                    <a:pt x="28979" y="114012"/>
                  </a:cubicBezTo>
                  <a:cubicBezTo>
                    <a:pt x="25435" y="114012"/>
                    <a:pt x="24549" y="111716"/>
                    <a:pt x="24549" y="107830"/>
                  </a:cubicBezTo>
                  <a:cubicBezTo>
                    <a:pt x="24549" y="103768"/>
                    <a:pt x="25790" y="100412"/>
                    <a:pt x="27384" y="96526"/>
                  </a:cubicBezTo>
                  <a:cubicBezTo>
                    <a:pt x="29156" y="91757"/>
                    <a:pt x="31105" y="86988"/>
                    <a:pt x="33053" y="82396"/>
                  </a:cubicBezTo>
                  <a:cubicBezTo>
                    <a:pt x="34648" y="78157"/>
                    <a:pt x="41026" y="62084"/>
                    <a:pt x="41735" y="59964"/>
                  </a:cubicBezTo>
                  <a:cubicBezTo>
                    <a:pt x="42266" y="58198"/>
                    <a:pt x="42798" y="56078"/>
                    <a:pt x="42798" y="54312"/>
                  </a:cubicBezTo>
                  <a:cubicBezTo>
                    <a:pt x="42798" y="46010"/>
                    <a:pt x="35711" y="39299"/>
                    <a:pt x="25967" y="39299"/>
                  </a:cubicBezTo>
                  <a:cubicBezTo>
                    <a:pt x="8427" y="39299"/>
                    <a:pt x="277" y="63320"/>
                    <a:pt x="277" y="66323"/>
                  </a:cubicBezTo>
                  <a:cubicBezTo>
                    <a:pt x="277" y="68619"/>
                    <a:pt x="2758" y="68619"/>
                    <a:pt x="3289" y="68619"/>
                  </a:cubicBezTo>
                  <a:cubicBezTo>
                    <a:pt x="5770" y="68619"/>
                    <a:pt x="5947" y="67736"/>
                    <a:pt x="6478" y="65793"/>
                  </a:cubicBezTo>
                  <a:cubicBezTo>
                    <a:pt x="11085" y="50603"/>
                    <a:pt x="18880" y="44244"/>
                    <a:pt x="25435" y="44244"/>
                  </a:cubicBezTo>
                  <a:cubicBezTo>
                    <a:pt x="28270" y="44244"/>
                    <a:pt x="29864" y="45657"/>
                    <a:pt x="29864" y="50426"/>
                  </a:cubicBezTo>
                  <a:cubicBezTo>
                    <a:pt x="29864" y="54489"/>
                    <a:pt x="28801" y="57138"/>
                    <a:pt x="24372" y="68089"/>
                  </a:cubicBezTo>
                  <a:lnTo>
                    <a:pt x="13211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6" name="자유형: 도형 3335">
              <a:extLst>
                <a:ext uri="{FF2B5EF4-FFF2-40B4-BE49-F238E27FC236}">
                  <a16:creationId xmlns:a16="http://schemas.microsoft.com/office/drawing/2014/main" id="{70B0400A-DD17-B464-1DC7-155ADBDAFB9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068677" y="3156143"/>
              <a:ext cx="154642" cy="10093"/>
            </a:xfrm>
            <a:custGeom>
              <a:avLst/>
              <a:gdLst>
                <a:gd name="connsiteX0" fmla="*/ 146088 w 154642"/>
                <a:gd name="connsiteY0" fmla="*/ 10178 h 10093"/>
                <a:gd name="connsiteX1" fmla="*/ 154946 w 154642"/>
                <a:gd name="connsiteY1" fmla="*/ 5131 h 10093"/>
                <a:gd name="connsiteX2" fmla="*/ 146088 w 154642"/>
                <a:gd name="connsiteY2" fmla="*/ 85 h 10093"/>
                <a:gd name="connsiteX3" fmla="*/ 9163 w 154642"/>
                <a:gd name="connsiteY3" fmla="*/ 85 h 10093"/>
                <a:gd name="connsiteX4" fmla="*/ 304 w 154642"/>
                <a:gd name="connsiteY4" fmla="*/ 5131 h 10093"/>
                <a:gd name="connsiteX5" fmla="*/ 9163 w 154642"/>
                <a:gd name="connsiteY5" fmla="*/ 10178 h 10093"/>
                <a:gd name="connsiteX6" fmla="*/ 146088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88" y="10178"/>
                  </a:moveTo>
                  <a:cubicBezTo>
                    <a:pt x="150391" y="10178"/>
                    <a:pt x="154946" y="10178"/>
                    <a:pt x="154946" y="5131"/>
                  </a:cubicBezTo>
                  <a:cubicBezTo>
                    <a:pt x="154946" y="85"/>
                    <a:pt x="150391" y="85"/>
                    <a:pt x="146088" y="85"/>
                  </a:cubicBezTo>
                  <a:lnTo>
                    <a:pt x="9163" y="85"/>
                  </a:lnTo>
                  <a:cubicBezTo>
                    <a:pt x="4860" y="85"/>
                    <a:pt x="304" y="85"/>
                    <a:pt x="304" y="5131"/>
                  </a:cubicBezTo>
                  <a:cubicBezTo>
                    <a:pt x="304" y="10178"/>
                    <a:pt x="4860" y="10178"/>
                    <a:pt x="9163" y="10178"/>
                  </a:cubicBezTo>
                  <a:lnTo>
                    <a:pt x="146088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7" name="자유형: 도형 3336">
              <a:extLst>
                <a:ext uri="{FF2B5EF4-FFF2-40B4-BE49-F238E27FC236}">
                  <a16:creationId xmlns:a16="http://schemas.microsoft.com/office/drawing/2014/main" id="{6A7C0BB7-5072-0730-488C-AD7AA9F332E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313168" y="3046382"/>
              <a:ext cx="174889" cy="226841"/>
            </a:xfrm>
            <a:custGeom>
              <a:avLst/>
              <a:gdLst>
                <a:gd name="connsiteX0" fmla="*/ 98769 w 174889"/>
                <a:gd name="connsiteY0" fmla="*/ 176461 h 226841"/>
                <a:gd name="connsiteX1" fmla="*/ 175204 w 174889"/>
                <a:gd name="connsiteY1" fmla="*/ 67960 h 226841"/>
                <a:gd name="connsiteX2" fmla="*/ 110664 w 174889"/>
                <a:gd name="connsiteY2" fmla="*/ 85 h 226841"/>
                <a:gd name="connsiteX3" fmla="*/ 314 w 174889"/>
                <a:gd name="connsiteY3" fmla="*/ 116155 h 226841"/>
                <a:gd name="connsiteX4" fmla="*/ 65107 w 174889"/>
                <a:gd name="connsiteY4" fmla="*/ 183526 h 226841"/>
                <a:gd name="connsiteX5" fmla="*/ 89910 w 174889"/>
                <a:gd name="connsiteY5" fmla="*/ 179741 h 226841"/>
                <a:gd name="connsiteX6" fmla="*/ 88898 w 174889"/>
                <a:gd name="connsiteY6" fmla="*/ 199170 h 226841"/>
                <a:gd name="connsiteX7" fmla="*/ 109905 w 174889"/>
                <a:gd name="connsiteY7" fmla="*/ 226926 h 226841"/>
                <a:gd name="connsiteX8" fmla="*/ 152172 w 174889"/>
                <a:gd name="connsiteY8" fmla="*/ 177975 h 226841"/>
                <a:gd name="connsiteX9" fmla="*/ 149388 w 174889"/>
                <a:gd name="connsiteY9" fmla="*/ 175451 h 226841"/>
                <a:gd name="connsiteX10" fmla="*/ 146351 w 174889"/>
                <a:gd name="connsiteY10" fmla="*/ 178227 h 226841"/>
                <a:gd name="connsiteX11" fmla="*/ 116739 w 174889"/>
                <a:gd name="connsiteY11" fmla="*/ 202450 h 226841"/>
                <a:gd name="connsiteX12" fmla="*/ 98769 w 174889"/>
                <a:gd name="connsiteY12" fmla="*/ 176461 h 226841"/>
                <a:gd name="connsiteX13" fmla="*/ 50934 w 174889"/>
                <a:gd name="connsiteY13" fmla="*/ 174442 h 226841"/>
                <a:gd name="connsiteX14" fmla="*/ 22587 w 174889"/>
                <a:gd name="connsiteY14" fmla="*/ 124229 h 226841"/>
                <a:gd name="connsiteX15" fmla="*/ 48403 w 174889"/>
                <a:gd name="connsiteY15" fmla="*/ 43737 h 226841"/>
                <a:gd name="connsiteX16" fmla="*/ 109146 w 174889"/>
                <a:gd name="connsiteY16" fmla="*/ 6393 h 226841"/>
                <a:gd name="connsiteX17" fmla="*/ 152932 w 174889"/>
                <a:gd name="connsiteY17" fmla="*/ 59886 h 226841"/>
                <a:gd name="connsiteX18" fmla="*/ 97503 w 174889"/>
                <a:gd name="connsiteY18" fmla="*/ 167881 h 226841"/>
                <a:gd name="connsiteX19" fmla="*/ 75231 w 174889"/>
                <a:gd name="connsiteY19" fmla="*/ 140630 h 226841"/>
                <a:gd name="connsiteX20" fmla="*/ 49415 w 174889"/>
                <a:gd name="connsiteY20" fmla="*/ 166368 h 226841"/>
                <a:gd name="connsiteX21" fmla="*/ 50934 w 174889"/>
                <a:gd name="connsiteY21" fmla="*/ 174442 h 226841"/>
                <a:gd name="connsiteX22" fmla="*/ 66626 w 174889"/>
                <a:gd name="connsiteY22" fmla="*/ 177218 h 226841"/>
                <a:gd name="connsiteX23" fmla="*/ 54983 w 174889"/>
                <a:gd name="connsiteY23" fmla="*/ 166368 h 226841"/>
                <a:gd name="connsiteX24" fmla="*/ 75231 w 174889"/>
                <a:gd name="connsiteY24" fmla="*/ 146181 h 226841"/>
                <a:gd name="connsiteX25" fmla="*/ 90670 w 174889"/>
                <a:gd name="connsiteY25" fmla="*/ 167629 h 226841"/>
                <a:gd name="connsiteX26" fmla="*/ 87886 w 174889"/>
                <a:gd name="connsiteY26" fmla="*/ 172676 h 226841"/>
                <a:gd name="connsiteX27" fmla="*/ 66626 w 174889"/>
                <a:gd name="connsiteY27" fmla="*/ 177218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769" y="176461"/>
                  </a:moveTo>
                  <a:cubicBezTo>
                    <a:pt x="137999" y="161573"/>
                    <a:pt x="175204" y="116659"/>
                    <a:pt x="175204" y="67960"/>
                  </a:cubicBezTo>
                  <a:cubicBezTo>
                    <a:pt x="175204" y="27336"/>
                    <a:pt x="148376" y="85"/>
                    <a:pt x="110664" y="85"/>
                  </a:cubicBezTo>
                  <a:cubicBezTo>
                    <a:pt x="55996" y="85"/>
                    <a:pt x="314" y="57363"/>
                    <a:pt x="314" y="116155"/>
                  </a:cubicBezTo>
                  <a:cubicBezTo>
                    <a:pt x="314" y="158041"/>
                    <a:pt x="28661" y="183526"/>
                    <a:pt x="65107" y="183526"/>
                  </a:cubicBezTo>
                  <a:cubicBezTo>
                    <a:pt x="71434" y="183526"/>
                    <a:pt x="80040" y="182516"/>
                    <a:pt x="89910" y="179741"/>
                  </a:cubicBezTo>
                  <a:cubicBezTo>
                    <a:pt x="88898" y="195385"/>
                    <a:pt x="88898" y="195890"/>
                    <a:pt x="88898" y="199170"/>
                  </a:cubicBezTo>
                  <a:cubicBezTo>
                    <a:pt x="88898" y="207244"/>
                    <a:pt x="88898" y="226926"/>
                    <a:pt x="109905" y="226926"/>
                  </a:cubicBezTo>
                  <a:cubicBezTo>
                    <a:pt x="140024" y="226926"/>
                    <a:pt x="152172" y="180750"/>
                    <a:pt x="152172" y="177975"/>
                  </a:cubicBezTo>
                  <a:cubicBezTo>
                    <a:pt x="152172" y="176208"/>
                    <a:pt x="150401" y="175451"/>
                    <a:pt x="149388" y="175451"/>
                  </a:cubicBezTo>
                  <a:cubicBezTo>
                    <a:pt x="147363" y="175451"/>
                    <a:pt x="146857" y="176713"/>
                    <a:pt x="146351" y="178227"/>
                  </a:cubicBezTo>
                  <a:cubicBezTo>
                    <a:pt x="140277" y="196142"/>
                    <a:pt x="125597" y="202450"/>
                    <a:pt x="116739" y="202450"/>
                  </a:cubicBezTo>
                  <a:cubicBezTo>
                    <a:pt x="105096" y="202450"/>
                    <a:pt x="101300" y="195637"/>
                    <a:pt x="98769" y="176461"/>
                  </a:cubicBezTo>
                  <a:close/>
                  <a:moveTo>
                    <a:pt x="50934" y="174442"/>
                  </a:moveTo>
                  <a:cubicBezTo>
                    <a:pt x="31192" y="166620"/>
                    <a:pt x="22587" y="146938"/>
                    <a:pt x="22587" y="124229"/>
                  </a:cubicBezTo>
                  <a:cubicBezTo>
                    <a:pt x="22587" y="106819"/>
                    <a:pt x="29167" y="70988"/>
                    <a:pt x="48403" y="43737"/>
                  </a:cubicBezTo>
                  <a:cubicBezTo>
                    <a:pt x="66879" y="18000"/>
                    <a:pt x="90670" y="6393"/>
                    <a:pt x="109146" y="6393"/>
                  </a:cubicBezTo>
                  <a:cubicBezTo>
                    <a:pt x="134455" y="6393"/>
                    <a:pt x="152932" y="26074"/>
                    <a:pt x="152932" y="59886"/>
                  </a:cubicBezTo>
                  <a:cubicBezTo>
                    <a:pt x="152932" y="85119"/>
                    <a:pt x="140024" y="144163"/>
                    <a:pt x="97503" y="167881"/>
                  </a:cubicBezTo>
                  <a:cubicBezTo>
                    <a:pt x="96238" y="159050"/>
                    <a:pt x="93707" y="140630"/>
                    <a:pt x="75231" y="140630"/>
                  </a:cubicBezTo>
                  <a:cubicBezTo>
                    <a:pt x="61817" y="140630"/>
                    <a:pt x="49415" y="153247"/>
                    <a:pt x="49415" y="166368"/>
                  </a:cubicBezTo>
                  <a:cubicBezTo>
                    <a:pt x="49415" y="171414"/>
                    <a:pt x="50934" y="174190"/>
                    <a:pt x="50934" y="174442"/>
                  </a:cubicBezTo>
                  <a:close/>
                  <a:moveTo>
                    <a:pt x="66626" y="177218"/>
                  </a:moveTo>
                  <a:cubicBezTo>
                    <a:pt x="63082" y="177218"/>
                    <a:pt x="54983" y="177218"/>
                    <a:pt x="54983" y="166368"/>
                  </a:cubicBezTo>
                  <a:cubicBezTo>
                    <a:pt x="54983" y="156274"/>
                    <a:pt x="64601" y="146181"/>
                    <a:pt x="75231" y="146181"/>
                  </a:cubicBezTo>
                  <a:cubicBezTo>
                    <a:pt x="85861" y="146181"/>
                    <a:pt x="90670" y="152237"/>
                    <a:pt x="90670" y="167629"/>
                  </a:cubicBezTo>
                  <a:cubicBezTo>
                    <a:pt x="90670" y="171414"/>
                    <a:pt x="90417" y="171666"/>
                    <a:pt x="87886" y="172676"/>
                  </a:cubicBezTo>
                  <a:cubicBezTo>
                    <a:pt x="81305" y="175451"/>
                    <a:pt x="73712" y="177218"/>
                    <a:pt x="66626" y="17721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8" name="자유형: 도형 3337">
              <a:extLst>
                <a:ext uri="{FF2B5EF4-FFF2-40B4-BE49-F238E27FC236}">
                  <a16:creationId xmlns:a16="http://schemas.microsoft.com/office/drawing/2014/main" id="{453A2971-B22F-A29C-B361-1C7792C9171D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511837" y="3042195"/>
              <a:ext cx="76713" cy="79659"/>
            </a:xfrm>
            <a:custGeom>
              <a:avLst/>
              <a:gdLst>
                <a:gd name="connsiteX0" fmla="*/ 66937 w 76713"/>
                <a:gd name="connsiteY0" fmla="*/ 10325 h 79659"/>
                <a:gd name="connsiteX1" fmla="*/ 57902 w 76713"/>
                <a:gd name="connsiteY1" fmla="*/ 20216 h 79659"/>
                <a:gd name="connsiteX2" fmla="*/ 64811 w 76713"/>
                <a:gd name="connsiteY2" fmla="*/ 26751 h 79659"/>
                <a:gd name="connsiteX3" fmla="*/ 74910 w 76713"/>
                <a:gd name="connsiteY3" fmla="*/ 15447 h 79659"/>
                <a:gd name="connsiteX4" fmla="*/ 51524 w 76713"/>
                <a:gd name="connsiteY4" fmla="*/ 81 h 79659"/>
                <a:gd name="connsiteX5" fmla="*/ 322 w 76713"/>
                <a:gd name="connsiteY5" fmla="*/ 49007 h 79659"/>
                <a:gd name="connsiteX6" fmla="*/ 33098 w 76713"/>
                <a:gd name="connsiteY6" fmla="*/ 79740 h 79659"/>
                <a:gd name="connsiteX7" fmla="*/ 77036 w 76713"/>
                <a:gd name="connsiteY7" fmla="*/ 59781 h 79659"/>
                <a:gd name="connsiteX8" fmla="*/ 74024 w 76713"/>
                <a:gd name="connsiteY8" fmla="*/ 56778 h 79659"/>
                <a:gd name="connsiteX9" fmla="*/ 71189 w 76713"/>
                <a:gd name="connsiteY9" fmla="*/ 58545 h 79659"/>
                <a:gd name="connsiteX10" fmla="*/ 33452 w 76713"/>
                <a:gd name="connsiteY10" fmla="*/ 74794 h 79659"/>
                <a:gd name="connsiteX11" fmla="*/ 15027 w 76713"/>
                <a:gd name="connsiteY11" fmla="*/ 55189 h 79659"/>
                <a:gd name="connsiteX12" fmla="*/ 26720 w 76713"/>
                <a:gd name="connsiteY12" fmla="*/ 18627 h 79659"/>
                <a:gd name="connsiteX13" fmla="*/ 51524 w 76713"/>
                <a:gd name="connsiteY13" fmla="*/ 5026 h 79659"/>
                <a:gd name="connsiteX14" fmla="*/ 66937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37" y="10325"/>
                  </a:moveTo>
                  <a:cubicBezTo>
                    <a:pt x="60559" y="11385"/>
                    <a:pt x="57902" y="16330"/>
                    <a:pt x="57902" y="20216"/>
                  </a:cubicBezTo>
                  <a:cubicBezTo>
                    <a:pt x="57902" y="24985"/>
                    <a:pt x="61622" y="26751"/>
                    <a:pt x="64811" y="26751"/>
                  </a:cubicBezTo>
                  <a:cubicBezTo>
                    <a:pt x="68709" y="26751"/>
                    <a:pt x="74910" y="23925"/>
                    <a:pt x="74910" y="15447"/>
                  </a:cubicBezTo>
                  <a:cubicBezTo>
                    <a:pt x="74910" y="3437"/>
                    <a:pt x="61091" y="81"/>
                    <a:pt x="51524" y="81"/>
                  </a:cubicBezTo>
                  <a:cubicBezTo>
                    <a:pt x="24948" y="81"/>
                    <a:pt x="322" y="24455"/>
                    <a:pt x="322" y="49007"/>
                  </a:cubicBezTo>
                  <a:cubicBezTo>
                    <a:pt x="322" y="64197"/>
                    <a:pt x="10952" y="79740"/>
                    <a:pt x="33098" y="79740"/>
                  </a:cubicBezTo>
                  <a:cubicBezTo>
                    <a:pt x="63039" y="79740"/>
                    <a:pt x="77036" y="62254"/>
                    <a:pt x="77036" y="59781"/>
                  </a:cubicBezTo>
                  <a:cubicBezTo>
                    <a:pt x="77036" y="58721"/>
                    <a:pt x="75441" y="56778"/>
                    <a:pt x="74024" y="56778"/>
                  </a:cubicBezTo>
                  <a:cubicBezTo>
                    <a:pt x="72961" y="56778"/>
                    <a:pt x="72607" y="57131"/>
                    <a:pt x="71189" y="58545"/>
                  </a:cubicBezTo>
                  <a:cubicBezTo>
                    <a:pt x="57370" y="74794"/>
                    <a:pt x="36641" y="74794"/>
                    <a:pt x="33452" y="74794"/>
                  </a:cubicBezTo>
                  <a:cubicBezTo>
                    <a:pt x="20696" y="74794"/>
                    <a:pt x="15027" y="66140"/>
                    <a:pt x="15027" y="55189"/>
                  </a:cubicBezTo>
                  <a:cubicBezTo>
                    <a:pt x="15027" y="50066"/>
                    <a:pt x="17507" y="30814"/>
                    <a:pt x="26720" y="18627"/>
                  </a:cubicBezTo>
                  <a:cubicBezTo>
                    <a:pt x="33452" y="9972"/>
                    <a:pt x="42665" y="5026"/>
                    <a:pt x="51524" y="5026"/>
                  </a:cubicBezTo>
                  <a:cubicBezTo>
                    <a:pt x="54004" y="5026"/>
                    <a:pt x="62508" y="5379"/>
                    <a:pt x="66937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9" name="자유형: 도형 3338">
              <a:extLst>
                <a:ext uri="{FF2B5EF4-FFF2-40B4-BE49-F238E27FC236}">
                  <a16:creationId xmlns:a16="http://schemas.microsoft.com/office/drawing/2014/main" id="{2A47B1E1-60DB-8DE1-5DA0-ECA2E5FDC76B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602110" y="3042195"/>
              <a:ext cx="90355" cy="79659"/>
            </a:xfrm>
            <a:custGeom>
              <a:avLst/>
              <a:gdLst>
                <a:gd name="connsiteX0" fmla="*/ 64283 w 90355"/>
                <a:gd name="connsiteY0" fmla="*/ 10502 h 79659"/>
                <a:gd name="connsiteX1" fmla="*/ 46035 w 90355"/>
                <a:gd name="connsiteY1" fmla="*/ 81 h 79659"/>
                <a:gd name="connsiteX2" fmla="*/ 326 w 90355"/>
                <a:gd name="connsiteY2" fmla="*/ 50420 h 79659"/>
                <a:gd name="connsiteX3" fmla="*/ 27078 w 90355"/>
                <a:gd name="connsiteY3" fmla="*/ 79740 h 79659"/>
                <a:gd name="connsiteX4" fmla="*/ 52236 w 90355"/>
                <a:gd name="connsiteY4" fmla="*/ 67376 h 79659"/>
                <a:gd name="connsiteX5" fmla="*/ 70484 w 90355"/>
                <a:gd name="connsiteY5" fmla="*/ 79740 h 79659"/>
                <a:gd name="connsiteX6" fmla="*/ 84480 w 90355"/>
                <a:gd name="connsiteY6" fmla="*/ 70379 h 79659"/>
                <a:gd name="connsiteX7" fmla="*/ 90681 w 90355"/>
                <a:gd name="connsiteY7" fmla="*/ 52716 h 79659"/>
                <a:gd name="connsiteX8" fmla="*/ 87846 w 90355"/>
                <a:gd name="connsiteY8" fmla="*/ 50420 h 79659"/>
                <a:gd name="connsiteX9" fmla="*/ 83949 w 90355"/>
                <a:gd name="connsiteY9" fmla="*/ 55895 h 79659"/>
                <a:gd name="connsiteX10" fmla="*/ 71016 w 90355"/>
                <a:gd name="connsiteY10" fmla="*/ 74794 h 79659"/>
                <a:gd name="connsiteX11" fmla="*/ 65169 w 90355"/>
                <a:gd name="connsiteY11" fmla="*/ 66140 h 79659"/>
                <a:gd name="connsiteX12" fmla="*/ 67827 w 90355"/>
                <a:gd name="connsiteY12" fmla="*/ 52186 h 79659"/>
                <a:gd name="connsiteX13" fmla="*/ 71724 w 90355"/>
                <a:gd name="connsiteY13" fmla="*/ 36289 h 79659"/>
                <a:gd name="connsiteX14" fmla="*/ 75268 w 90355"/>
                <a:gd name="connsiteY14" fmla="*/ 22866 h 79659"/>
                <a:gd name="connsiteX15" fmla="*/ 78457 w 90355"/>
                <a:gd name="connsiteY15" fmla="*/ 9089 h 79659"/>
                <a:gd name="connsiteX16" fmla="*/ 72433 w 90355"/>
                <a:gd name="connsiteY16" fmla="*/ 3437 h 79659"/>
                <a:gd name="connsiteX17" fmla="*/ 64283 w 90355"/>
                <a:gd name="connsiteY17" fmla="*/ 10502 h 79659"/>
                <a:gd name="connsiteX18" fmla="*/ 52944 w 90355"/>
                <a:gd name="connsiteY18" fmla="*/ 55895 h 79659"/>
                <a:gd name="connsiteX19" fmla="*/ 43909 w 90355"/>
                <a:gd name="connsiteY19" fmla="*/ 67729 h 79659"/>
                <a:gd name="connsiteX20" fmla="*/ 27609 w 90355"/>
                <a:gd name="connsiteY20" fmla="*/ 74794 h 79659"/>
                <a:gd name="connsiteX21" fmla="*/ 14676 w 90355"/>
                <a:gd name="connsiteY21" fmla="*/ 57661 h 79659"/>
                <a:gd name="connsiteX22" fmla="*/ 23889 w 90355"/>
                <a:gd name="connsiteY22" fmla="*/ 21806 h 79659"/>
                <a:gd name="connsiteX23" fmla="*/ 46035 w 90355"/>
                <a:gd name="connsiteY23" fmla="*/ 5026 h 79659"/>
                <a:gd name="connsiteX24" fmla="*/ 61803 w 90355"/>
                <a:gd name="connsiteY24" fmla="*/ 20393 h 79659"/>
                <a:gd name="connsiteX25" fmla="*/ 61271 w 90355"/>
                <a:gd name="connsiteY25" fmla="*/ 22866 h 79659"/>
                <a:gd name="connsiteX26" fmla="*/ 52944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83" y="10502"/>
                  </a:moveTo>
                  <a:cubicBezTo>
                    <a:pt x="60563" y="4673"/>
                    <a:pt x="54539" y="81"/>
                    <a:pt x="46035" y="81"/>
                  </a:cubicBezTo>
                  <a:cubicBezTo>
                    <a:pt x="23357" y="81"/>
                    <a:pt x="326" y="24985"/>
                    <a:pt x="326" y="50420"/>
                  </a:cubicBezTo>
                  <a:cubicBezTo>
                    <a:pt x="326" y="67553"/>
                    <a:pt x="11842" y="79740"/>
                    <a:pt x="27078" y="79740"/>
                  </a:cubicBezTo>
                  <a:cubicBezTo>
                    <a:pt x="36645" y="79740"/>
                    <a:pt x="45149" y="74264"/>
                    <a:pt x="52236" y="67376"/>
                  </a:cubicBezTo>
                  <a:cubicBezTo>
                    <a:pt x="55602" y="77974"/>
                    <a:pt x="65878" y="79740"/>
                    <a:pt x="70484" y="79740"/>
                  </a:cubicBezTo>
                  <a:cubicBezTo>
                    <a:pt x="76862" y="79740"/>
                    <a:pt x="81291" y="75854"/>
                    <a:pt x="84480" y="70379"/>
                  </a:cubicBezTo>
                  <a:cubicBezTo>
                    <a:pt x="88378" y="63490"/>
                    <a:pt x="90681" y="53422"/>
                    <a:pt x="90681" y="52716"/>
                  </a:cubicBezTo>
                  <a:cubicBezTo>
                    <a:pt x="90681" y="50420"/>
                    <a:pt x="88378" y="50420"/>
                    <a:pt x="87846" y="50420"/>
                  </a:cubicBezTo>
                  <a:cubicBezTo>
                    <a:pt x="85366" y="50420"/>
                    <a:pt x="85189" y="51126"/>
                    <a:pt x="83949" y="55895"/>
                  </a:cubicBezTo>
                  <a:cubicBezTo>
                    <a:pt x="81823" y="64373"/>
                    <a:pt x="78457" y="74794"/>
                    <a:pt x="71016" y="74794"/>
                  </a:cubicBezTo>
                  <a:cubicBezTo>
                    <a:pt x="66409" y="74794"/>
                    <a:pt x="65169" y="70908"/>
                    <a:pt x="65169" y="66140"/>
                  </a:cubicBezTo>
                  <a:cubicBezTo>
                    <a:pt x="65169" y="63137"/>
                    <a:pt x="66586" y="56778"/>
                    <a:pt x="67827" y="52186"/>
                  </a:cubicBezTo>
                  <a:cubicBezTo>
                    <a:pt x="69067" y="47417"/>
                    <a:pt x="70838" y="40175"/>
                    <a:pt x="71724" y="36289"/>
                  </a:cubicBezTo>
                  <a:lnTo>
                    <a:pt x="75268" y="22866"/>
                  </a:lnTo>
                  <a:cubicBezTo>
                    <a:pt x="76331" y="18273"/>
                    <a:pt x="78457" y="9972"/>
                    <a:pt x="78457" y="9089"/>
                  </a:cubicBezTo>
                  <a:cubicBezTo>
                    <a:pt x="78457" y="5203"/>
                    <a:pt x="75268" y="3437"/>
                    <a:pt x="72433" y="3437"/>
                  </a:cubicBezTo>
                  <a:cubicBezTo>
                    <a:pt x="69421" y="3437"/>
                    <a:pt x="65346" y="5556"/>
                    <a:pt x="64283" y="10502"/>
                  </a:cubicBezTo>
                  <a:close/>
                  <a:moveTo>
                    <a:pt x="52944" y="55895"/>
                  </a:moveTo>
                  <a:cubicBezTo>
                    <a:pt x="51704" y="60841"/>
                    <a:pt x="47807" y="64373"/>
                    <a:pt x="43909" y="67729"/>
                  </a:cubicBezTo>
                  <a:cubicBezTo>
                    <a:pt x="42314" y="69142"/>
                    <a:pt x="35228" y="74794"/>
                    <a:pt x="27609" y="74794"/>
                  </a:cubicBezTo>
                  <a:cubicBezTo>
                    <a:pt x="21054" y="74794"/>
                    <a:pt x="14676" y="70202"/>
                    <a:pt x="14676" y="57661"/>
                  </a:cubicBezTo>
                  <a:cubicBezTo>
                    <a:pt x="14676" y="48300"/>
                    <a:pt x="19814" y="28871"/>
                    <a:pt x="23889" y="21806"/>
                  </a:cubicBezTo>
                  <a:cubicBezTo>
                    <a:pt x="32039" y="7676"/>
                    <a:pt x="41074" y="5026"/>
                    <a:pt x="46035" y="5026"/>
                  </a:cubicBezTo>
                  <a:cubicBezTo>
                    <a:pt x="58437" y="5026"/>
                    <a:pt x="61803" y="18450"/>
                    <a:pt x="61803" y="20393"/>
                  </a:cubicBezTo>
                  <a:cubicBezTo>
                    <a:pt x="61803" y="21099"/>
                    <a:pt x="61449" y="22336"/>
                    <a:pt x="61271" y="22866"/>
                  </a:cubicBezTo>
                  <a:lnTo>
                    <a:pt x="52944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0" name="자유형: 도형 3339">
              <a:extLst>
                <a:ext uri="{FF2B5EF4-FFF2-40B4-BE49-F238E27FC236}">
                  <a16:creationId xmlns:a16="http://schemas.microsoft.com/office/drawing/2014/main" id="{75FEF10D-EFBF-126C-6E69-CFDF95DEAA00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712072" y="2997508"/>
              <a:ext cx="39685" cy="124346"/>
            </a:xfrm>
            <a:custGeom>
              <a:avLst/>
              <a:gdLst>
                <a:gd name="connsiteX0" fmla="*/ 39307 w 39685"/>
                <a:gd name="connsiteY0" fmla="*/ 5379 h 124346"/>
                <a:gd name="connsiteX1" fmla="*/ 40016 w 39685"/>
                <a:gd name="connsiteY1" fmla="*/ 2553 h 124346"/>
                <a:gd name="connsiteX2" fmla="*/ 37181 w 39685"/>
                <a:gd name="connsiteY2" fmla="*/ 81 h 124346"/>
                <a:gd name="connsiteX3" fmla="*/ 14503 w 39685"/>
                <a:gd name="connsiteY3" fmla="*/ 1847 h 124346"/>
                <a:gd name="connsiteX4" fmla="*/ 10783 w 39685"/>
                <a:gd name="connsiteY4" fmla="*/ 5909 h 124346"/>
                <a:gd name="connsiteX5" fmla="*/ 15212 w 39685"/>
                <a:gd name="connsiteY5" fmla="*/ 8382 h 124346"/>
                <a:gd name="connsiteX6" fmla="*/ 23716 w 39685"/>
                <a:gd name="connsiteY6" fmla="*/ 11032 h 124346"/>
                <a:gd name="connsiteX7" fmla="*/ 23007 w 39685"/>
                <a:gd name="connsiteY7" fmla="*/ 14917 h 124346"/>
                <a:gd name="connsiteX8" fmla="*/ 1039 w 39685"/>
                <a:gd name="connsiteY8" fmla="*/ 102172 h 124346"/>
                <a:gd name="connsiteX9" fmla="*/ 330 w 39685"/>
                <a:gd name="connsiteY9" fmla="*/ 107647 h 124346"/>
                <a:gd name="connsiteX10" fmla="*/ 18933 w 39685"/>
                <a:gd name="connsiteY10" fmla="*/ 124427 h 124346"/>
                <a:gd name="connsiteX11" fmla="*/ 33106 w 39685"/>
                <a:gd name="connsiteY11" fmla="*/ 115066 h 124346"/>
                <a:gd name="connsiteX12" fmla="*/ 39307 w 39685"/>
                <a:gd name="connsiteY12" fmla="*/ 97403 h 124346"/>
                <a:gd name="connsiteX13" fmla="*/ 36472 w 39685"/>
                <a:gd name="connsiteY13" fmla="*/ 95107 h 124346"/>
                <a:gd name="connsiteX14" fmla="*/ 32929 w 39685"/>
                <a:gd name="connsiteY14" fmla="*/ 99346 h 124346"/>
                <a:gd name="connsiteX15" fmla="*/ 19641 w 39685"/>
                <a:gd name="connsiteY15" fmla="*/ 119481 h 124346"/>
                <a:gd name="connsiteX16" fmla="*/ 13618 w 39685"/>
                <a:gd name="connsiteY16" fmla="*/ 110826 h 124346"/>
                <a:gd name="connsiteX17" fmla="*/ 14681 w 39685"/>
                <a:gd name="connsiteY17" fmla="*/ 103585 h 124346"/>
                <a:gd name="connsiteX18" fmla="*/ 39307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07" y="5379"/>
                  </a:moveTo>
                  <a:cubicBezTo>
                    <a:pt x="39484" y="5026"/>
                    <a:pt x="40016" y="2730"/>
                    <a:pt x="40016" y="2553"/>
                  </a:cubicBezTo>
                  <a:cubicBezTo>
                    <a:pt x="40016" y="1670"/>
                    <a:pt x="39307" y="81"/>
                    <a:pt x="37181" y="81"/>
                  </a:cubicBezTo>
                  <a:cubicBezTo>
                    <a:pt x="33638" y="81"/>
                    <a:pt x="18933" y="1494"/>
                    <a:pt x="14503" y="1847"/>
                  </a:cubicBezTo>
                  <a:cubicBezTo>
                    <a:pt x="13263" y="2023"/>
                    <a:pt x="10783" y="2200"/>
                    <a:pt x="10783" y="5909"/>
                  </a:cubicBezTo>
                  <a:cubicBezTo>
                    <a:pt x="10783" y="8382"/>
                    <a:pt x="13263" y="8382"/>
                    <a:pt x="15212" y="8382"/>
                  </a:cubicBezTo>
                  <a:cubicBezTo>
                    <a:pt x="23716" y="8382"/>
                    <a:pt x="23716" y="9618"/>
                    <a:pt x="23716" y="11032"/>
                  </a:cubicBezTo>
                  <a:cubicBezTo>
                    <a:pt x="23716" y="12268"/>
                    <a:pt x="23362" y="13328"/>
                    <a:pt x="23007" y="14917"/>
                  </a:cubicBezTo>
                  <a:lnTo>
                    <a:pt x="1039" y="102172"/>
                  </a:lnTo>
                  <a:cubicBezTo>
                    <a:pt x="507" y="103938"/>
                    <a:pt x="330" y="105881"/>
                    <a:pt x="330" y="107647"/>
                  </a:cubicBezTo>
                  <a:cubicBezTo>
                    <a:pt x="330" y="118951"/>
                    <a:pt x="10429" y="124427"/>
                    <a:pt x="18933" y="124427"/>
                  </a:cubicBezTo>
                  <a:cubicBezTo>
                    <a:pt x="23185" y="124427"/>
                    <a:pt x="28500" y="123014"/>
                    <a:pt x="33106" y="115066"/>
                  </a:cubicBezTo>
                  <a:cubicBezTo>
                    <a:pt x="36827" y="108530"/>
                    <a:pt x="39307" y="98109"/>
                    <a:pt x="39307" y="97403"/>
                  </a:cubicBezTo>
                  <a:cubicBezTo>
                    <a:pt x="39307" y="95107"/>
                    <a:pt x="37004" y="95107"/>
                    <a:pt x="36472" y="95107"/>
                  </a:cubicBezTo>
                  <a:cubicBezTo>
                    <a:pt x="33992" y="95107"/>
                    <a:pt x="33638" y="96166"/>
                    <a:pt x="32929" y="99346"/>
                  </a:cubicBezTo>
                  <a:cubicBezTo>
                    <a:pt x="30626" y="108177"/>
                    <a:pt x="27259" y="119481"/>
                    <a:pt x="19641" y="119481"/>
                  </a:cubicBezTo>
                  <a:cubicBezTo>
                    <a:pt x="14858" y="119481"/>
                    <a:pt x="13618" y="115066"/>
                    <a:pt x="13618" y="110826"/>
                  </a:cubicBezTo>
                  <a:cubicBezTo>
                    <a:pt x="13618" y="108884"/>
                    <a:pt x="14149" y="105528"/>
                    <a:pt x="14681" y="103585"/>
                  </a:cubicBezTo>
                  <a:lnTo>
                    <a:pt x="39307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1" name="자유형: 도형 3340">
              <a:extLst>
                <a:ext uri="{FF2B5EF4-FFF2-40B4-BE49-F238E27FC236}">
                  <a16:creationId xmlns:a16="http://schemas.microsoft.com/office/drawing/2014/main" id="{8CB842F9-BF7A-3FB1-5AE7-05452F50136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509180" y="3169546"/>
              <a:ext cx="53681" cy="118870"/>
            </a:xfrm>
            <a:custGeom>
              <a:avLst/>
              <a:gdLst>
                <a:gd name="connsiteX0" fmla="*/ 49398 w 53681"/>
                <a:gd name="connsiteY0" fmla="*/ 6799 h 118870"/>
                <a:gd name="connsiteX1" fmla="*/ 42311 w 53681"/>
                <a:gd name="connsiteY1" fmla="*/ 87 h 118870"/>
                <a:gd name="connsiteX2" fmla="*/ 32389 w 53681"/>
                <a:gd name="connsiteY2" fmla="*/ 9802 h 118870"/>
                <a:gd name="connsiteX3" fmla="*/ 39476 w 53681"/>
                <a:gd name="connsiteY3" fmla="*/ 16514 h 118870"/>
                <a:gd name="connsiteX4" fmla="*/ 49398 w 53681"/>
                <a:gd name="connsiteY4" fmla="*/ 6799 h 118870"/>
                <a:gd name="connsiteX5" fmla="*/ 13255 w 53681"/>
                <a:gd name="connsiteY5" fmla="*/ 96526 h 118870"/>
                <a:gd name="connsiteX6" fmla="*/ 11661 w 53681"/>
                <a:gd name="connsiteY6" fmla="*/ 103945 h 118870"/>
                <a:gd name="connsiteX7" fmla="*/ 28492 w 53681"/>
                <a:gd name="connsiteY7" fmla="*/ 118958 h 118870"/>
                <a:gd name="connsiteX8" fmla="*/ 54004 w 53681"/>
                <a:gd name="connsiteY8" fmla="*/ 91934 h 118870"/>
                <a:gd name="connsiteX9" fmla="*/ 51169 w 53681"/>
                <a:gd name="connsiteY9" fmla="*/ 89638 h 118870"/>
                <a:gd name="connsiteX10" fmla="*/ 47803 w 53681"/>
                <a:gd name="connsiteY10" fmla="*/ 92640 h 118870"/>
                <a:gd name="connsiteX11" fmla="*/ 29023 w 53681"/>
                <a:gd name="connsiteY11" fmla="*/ 114012 h 118870"/>
                <a:gd name="connsiteX12" fmla="*/ 24594 w 53681"/>
                <a:gd name="connsiteY12" fmla="*/ 107830 h 118870"/>
                <a:gd name="connsiteX13" fmla="*/ 27429 w 53681"/>
                <a:gd name="connsiteY13" fmla="*/ 96526 h 118870"/>
                <a:gd name="connsiteX14" fmla="*/ 33098 w 53681"/>
                <a:gd name="connsiteY14" fmla="*/ 82396 h 118870"/>
                <a:gd name="connsiteX15" fmla="*/ 41779 w 53681"/>
                <a:gd name="connsiteY15" fmla="*/ 59964 h 118870"/>
                <a:gd name="connsiteX16" fmla="*/ 42842 w 53681"/>
                <a:gd name="connsiteY16" fmla="*/ 54312 h 118870"/>
                <a:gd name="connsiteX17" fmla="*/ 26011 w 53681"/>
                <a:gd name="connsiteY17" fmla="*/ 39299 h 118870"/>
                <a:gd name="connsiteX18" fmla="*/ 322 w 53681"/>
                <a:gd name="connsiteY18" fmla="*/ 66323 h 118870"/>
                <a:gd name="connsiteX19" fmla="*/ 3334 w 53681"/>
                <a:gd name="connsiteY19" fmla="*/ 68619 h 118870"/>
                <a:gd name="connsiteX20" fmla="*/ 6523 w 53681"/>
                <a:gd name="connsiteY20" fmla="*/ 65793 h 118870"/>
                <a:gd name="connsiteX21" fmla="*/ 25480 w 53681"/>
                <a:gd name="connsiteY21" fmla="*/ 44244 h 118870"/>
                <a:gd name="connsiteX22" fmla="*/ 29909 w 53681"/>
                <a:gd name="connsiteY22" fmla="*/ 50426 h 118870"/>
                <a:gd name="connsiteX23" fmla="*/ 24417 w 53681"/>
                <a:gd name="connsiteY23" fmla="*/ 68089 h 118870"/>
                <a:gd name="connsiteX24" fmla="*/ 13255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98" y="6799"/>
                  </a:moveTo>
                  <a:cubicBezTo>
                    <a:pt x="49398" y="3973"/>
                    <a:pt x="47272" y="87"/>
                    <a:pt x="42311" y="87"/>
                  </a:cubicBezTo>
                  <a:cubicBezTo>
                    <a:pt x="37527" y="87"/>
                    <a:pt x="32389" y="4679"/>
                    <a:pt x="32389" y="9802"/>
                  </a:cubicBezTo>
                  <a:cubicBezTo>
                    <a:pt x="32389" y="12804"/>
                    <a:pt x="34693" y="16514"/>
                    <a:pt x="39476" y="16514"/>
                  </a:cubicBezTo>
                  <a:cubicBezTo>
                    <a:pt x="44614" y="16514"/>
                    <a:pt x="49398" y="11568"/>
                    <a:pt x="49398" y="6799"/>
                  </a:cubicBezTo>
                  <a:close/>
                  <a:moveTo>
                    <a:pt x="13255" y="96526"/>
                  </a:moveTo>
                  <a:cubicBezTo>
                    <a:pt x="12547" y="98822"/>
                    <a:pt x="11661" y="100942"/>
                    <a:pt x="11661" y="103945"/>
                  </a:cubicBezTo>
                  <a:cubicBezTo>
                    <a:pt x="11661" y="112246"/>
                    <a:pt x="18748" y="118958"/>
                    <a:pt x="28492" y="118958"/>
                  </a:cubicBezTo>
                  <a:cubicBezTo>
                    <a:pt x="46209" y="118958"/>
                    <a:pt x="54004" y="94583"/>
                    <a:pt x="54004" y="91934"/>
                  </a:cubicBezTo>
                  <a:cubicBezTo>
                    <a:pt x="54004" y="89638"/>
                    <a:pt x="51701" y="89638"/>
                    <a:pt x="51169" y="89638"/>
                  </a:cubicBezTo>
                  <a:cubicBezTo>
                    <a:pt x="48689" y="89638"/>
                    <a:pt x="48512" y="90697"/>
                    <a:pt x="47803" y="92640"/>
                  </a:cubicBezTo>
                  <a:cubicBezTo>
                    <a:pt x="43728" y="106771"/>
                    <a:pt x="35933" y="114012"/>
                    <a:pt x="29023" y="114012"/>
                  </a:cubicBezTo>
                  <a:cubicBezTo>
                    <a:pt x="25480" y="114012"/>
                    <a:pt x="24594" y="111716"/>
                    <a:pt x="24594" y="107830"/>
                  </a:cubicBezTo>
                  <a:cubicBezTo>
                    <a:pt x="24594" y="103768"/>
                    <a:pt x="25834" y="100412"/>
                    <a:pt x="27429" y="96526"/>
                  </a:cubicBezTo>
                  <a:cubicBezTo>
                    <a:pt x="29200" y="91757"/>
                    <a:pt x="31149" y="86988"/>
                    <a:pt x="33098" y="82396"/>
                  </a:cubicBezTo>
                  <a:cubicBezTo>
                    <a:pt x="34693" y="78157"/>
                    <a:pt x="41071" y="62084"/>
                    <a:pt x="41779" y="59964"/>
                  </a:cubicBezTo>
                  <a:cubicBezTo>
                    <a:pt x="42311" y="58198"/>
                    <a:pt x="42842" y="56078"/>
                    <a:pt x="42842" y="54312"/>
                  </a:cubicBezTo>
                  <a:cubicBezTo>
                    <a:pt x="42842" y="46010"/>
                    <a:pt x="35756" y="39299"/>
                    <a:pt x="26011" y="39299"/>
                  </a:cubicBezTo>
                  <a:cubicBezTo>
                    <a:pt x="8472" y="39299"/>
                    <a:pt x="322" y="63320"/>
                    <a:pt x="322" y="66323"/>
                  </a:cubicBezTo>
                  <a:cubicBezTo>
                    <a:pt x="322" y="68619"/>
                    <a:pt x="2802" y="68619"/>
                    <a:pt x="3334" y="68619"/>
                  </a:cubicBezTo>
                  <a:cubicBezTo>
                    <a:pt x="5814" y="68619"/>
                    <a:pt x="5991" y="67736"/>
                    <a:pt x="6523" y="65793"/>
                  </a:cubicBezTo>
                  <a:cubicBezTo>
                    <a:pt x="11129" y="50603"/>
                    <a:pt x="18925" y="44244"/>
                    <a:pt x="25480" y="44244"/>
                  </a:cubicBezTo>
                  <a:cubicBezTo>
                    <a:pt x="28315" y="44244"/>
                    <a:pt x="29909" y="45657"/>
                    <a:pt x="29909" y="50426"/>
                  </a:cubicBezTo>
                  <a:cubicBezTo>
                    <a:pt x="29909" y="54489"/>
                    <a:pt x="28846" y="57138"/>
                    <a:pt x="24417" y="68089"/>
                  </a:cubicBezTo>
                  <a:lnTo>
                    <a:pt x="13255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2" name="자유형: 도형 3341">
              <a:extLst>
                <a:ext uri="{FF2B5EF4-FFF2-40B4-BE49-F238E27FC236}">
                  <a16:creationId xmlns:a16="http://schemas.microsoft.com/office/drawing/2014/main" id="{00285F87-8668-5895-D9F2-A6443145179F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793201" y="3035027"/>
              <a:ext cx="58718" cy="252325"/>
            </a:xfrm>
            <a:custGeom>
              <a:avLst/>
              <a:gdLst>
                <a:gd name="connsiteX0" fmla="*/ 59051 w 58718"/>
                <a:gd name="connsiteY0" fmla="*/ 126248 h 252325"/>
                <a:gd name="connsiteX1" fmla="*/ 42347 w 58718"/>
                <a:gd name="connsiteY1" fmla="*/ 47522 h 252325"/>
                <a:gd name="connsiteX2" fmla="*/ 2864 w 58718"/>
                <a:gd name="connsiteY2" fmla="*/ 85 h 252325"/>
                <a:gd name="connsiteX3" fmla="*/ 333 w 58718"/>
                <a:gd name="connsiteY3" fmla="*/ 2608 h 252325"/>
                <a:gd name="connsiteX4" fmla="*/ 5142 w 58718"/>
                <a:gd name="connsiteY4" fmla="*/ 8411 h 252325"/>
                <a:gd name="connsiteX5" fmla="*/ 44372 w 58718"/>
                <a:gd name="connsiteY5" fmla="*/ 126248 h 252325"/>
                <a:gd name="connsiteX6" fmla="*/ 3623 w 58718"/>
                <a:gd name="connsiteY6" fmla="*/ 245598 h 252325"/>
                <a:gd name="connsiteX7" fmla="*/ 333 w 58718"/>
                <a:gd name="connsiteY7" fmla="*/ 249887 h 252325"/>
                <a:gd name="connsiteX8" fmla="*/ 2864 w 58718"/>
                <a:gd name="connsiteY8" fmla="*/ 252411 h 252325"/>
                <a:gd name="connsiteX9" fmla="*/ 43106 w 58718"/>
                <a:gd name="connsiteY9" fmla="*/ 203207 h 252325"/>
                <a:gd name="connsiteX10" fmla="*/ 59051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51" y="126248"/>
                  </a:moveTo>
                  <a:cubicBezTo>
                    <a:pt x="59051" y="106566"/>
                    <a:pt x="56267" y="76035"/>
                    <a:pt x="42347" y="47522"/>
                  </a:cubicBezTo>
                  <a:cubicBezTo>
                    <a:pt x="27161" y="16486"/>
                    <a:pt x="5395" y="85"/>
                    <a:pt x="2864" y="85"/>
                  </a:cubicBezTo>
                  <a:cubicBezTo>
                    <a:pt x="1345" y="85"/>
                    <a:pt x="333" y="1094"/>
                    <a:pt x="333" y="2608"/>
                  </a:cubicBezTo>
                  <a:cubicBezTo>
                    <a:pt x="333" y="3365"/>
                    <a:pt x="333" y="3870"/>
                    <a:pt x="5142" y="8411"/>
                  </a:cubicBezTo>
                  <a:cubicBezTo>
                    <a:pt x="29945" y="33392"/>
                    <a:pt x="44372" y="73512"/>
                    <a:pt x="44372" y="126248"/>
                  </a:cubicBezTo>
                  <a:cubicBezTo>
                    <a:pt x="44372" y="169395"/>
                    <a:pt x="35007" y="213805"/>
                    <a:pt x="3623" y="245598"/>
                  </a:cubicBezTo>
                  <a:cubicBezTo>
                    <a:pt x="333" y="248626"/>
                    <a:pt x="333" y="249130"/>
                    <a:pt x="333" y="249887"/>
                  </a:cubicBezTo>
                  <a:cubicBezTo>
                    <a:pt x="333" y="251401"/>
                    <a:pt x="1345" y="252411"/>
                    <a:pt x="2864" y="252411"/>
                  </a:cubicBezTo>
                  <a:cubicBezTo>
                    <a:pt x="5395" y="252411"/>
                    <a:pt x="28174" y="235252"/>
                    <a:pt x="43106" y="203207"/>
                  </a:cubicBezTo>
                  <a:cubicBezTo>
                    <a:pt x="56014" y="175451"/>
                    <a:pt x="59051" y="147443"/>
                    <a:pt x="59051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3" name="자유형: 도형 3342">
              <a:extLst>
                <a:ext uri="{FF2B5EF4-FFF2-40B4-BE49-F238E27FC236}">
                  <a16:creationId xmlns:a16="http://schemas.microsoft.com/office/drawing/2014/main" id="{8C70D2FF-8D57-9878-4983-528E56F3D5B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947617" y="3077165"/>
              <a:ext cx="168309" cy="168049"/>
            </a:xfrm>
            <a:custGeom>
              <a:avLst/>
              <a:gdLst>
                <a:gd name="connsiteX0" fmla="*/ 89682 w 168309"/>
                <a:gd name="connsiteY0" fmla="*/ 89156 h 168049"/>
                <a:gd name="connsiteX1" fmla="*/ 160296 w 168309"/>
                <a:gd name="connsiteY1" fmla="*/ 89156 h 168049"/>
                <a:gd name="connsiteX2" fmla="*/ 168648 w 168309"/>
                <a:gd name="connsiteY2" fmla="*/ 84109 h 168049"/>
                <a:gd name="connsiteX3" fmla="*/ 160296 w 168309"/>
                <a:gd name="connsiteY3" fmla="*/ 79063 h 168049"/>
                <a:gd name="connsiteX4" fmla="*/ 89682 w 168309"/>
                <a:gd name="connsiteY4" fmla="*/ 79063 h 168049"/>
                <a:gd name="connsiteX5" fmla="*/ 89682 w 168309"/>
                <a:gd name="connsiteY5" fmla="*/ 8411 h 168049"/>
                <a:gd name="connsiteX6" fmla="*/ 84620 w 168309"/>
                <a:gd name="connsiteY6" fmla="*/ 85 h 168049"/>
                <a:gd name="connsiteX7" fmla="*/ 79558 w 168309"/>
                <a:gd name="connsiteY7" fmla="*/ 8411 h 168049"/>
                <a:gd name="connsiteX8" fmla="*/ 79558 w 168309"/>
                <a:gd name="connsiteY8" fmla="*/ 79063 h 168049"/>
                <a:gd name="connsiteX9" fmla="*/ 8691 w 168309"/>
                <a:gd name="connsiteY9" fmla="*/ 79063 h 168049"/>
                <a:gd name="connsiteX10" fmla="*/ 339 w 168309"/>
                <a:gd name="connsiteY10" fmla="*/ 84109 h 168049"/>
                <a:gd name="connsiteX11" fmla="*/ 8691 w 168309"/>
                <a:gd name="connsiteY11" fmla="*/ 89156 h 168049"/>
                <a:gd name="connsiteX12" fmla="*/ 79558 w 168309"/>
                <a:gd name="connsiteY12" fmla="*/ 89156 h 168049"/>
                <a:gd name="connsiteX13" fmla="*/ 79558 w 168309"/>
                <a:gd name="connsiteY13" fmla="*/ 159807 h 168049"/>
                <a:gd name="connsiteX14" fmla="*/ 84620 w 168309"/>
                <a:gd name="connsiteY14" fmla="*/ 168134 h 168049"/>
                <a:gd name="connsiteX15" fmla="*/ 89682 w 168309"/>
                <a:gd name="connsiteY15" fmla="*/ 159807 h 168049"/>
                <a:gd name="connsiteX16" fmla="*/ 89682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682" y="89156"/>
                  </a:moveTo>
                  <a:lnTo>
                    <a:pt x="160296" y="89156"/>
                  </a:lnTo>
                  <a:cubicBezTo>
                    <a:pt x="163840" y="89156"/>
                    <a:pt x="168648" y="89156"/>
                    <a:pt x="168648" y="84109"/>
                  </a:cubicBezTo>
                  <a:cubicBezTo>
                    <a:pt x="168648" y="79063"/>
                    <a:pt x="163840" y="79063"/>
                    <a:pt x="160296" y="79063"/>
                  </a:cubicBezTo>
                  <a:lnTo>
                    <a:pt x="89682" y="79063"/>
                  </a:lnTo>
                  <a:lnTo>
                    <a:pt x="89682" y="8411"/>
                  </a:lnTo>
                  <a:cubicBezTo>
                    <a:pt x="89682" y="4879"/>
                    <a:pt x="89682" y="85"/>
                    <a:pt x="84620" y="85"/>
                  </a:cubicBezTo>
                  <a:cubicBezTo>
                    <a:pt x="79558" y="85"/>
                    <a:pt x="79558" y="4879"/>
                    <a:pt x="79558" y="8411"/>
                  </a:cubicBezTo>
                  <a:lnTo>
                    <a:pt x="79558" y="79063"/>
                  </a:lnTo>
                  <a:lnTo>
                    <a:pt x="8691" y="79063"/>
                  </a:lnTo>
                  <a:cubicBezTo>
                    <a:pt x="5148" y="79063"/>
                    <a:pt x="339" y="79063"/>
                    <a:pt x="339" y="84109"/>
                  </a:cubicBezTo>
                  <a:cubicBezTo>
                    <a:pt x="339" y="89156"/>
                    <a:pt x="5148" y="89156"/>
                    <a:pt x="8691" y="89156"/>
                  </a:cubicBezTo>
                  <a:lnTo>
                    <a:pt x="79558" y="89156"/>
                  </a:lnTo>
                  <a:lnTo>
                    <a:pt x="79558" y="159807"/>
                  </a:lnTo>
                  <a:cubicBezTo>
                    <a:pt x="79558" y="163340"/>
                    <a:pt x="79558" y="168134"/>
                    <a:pt x="84620" y="168134"/>
                  </a:cubicBezTo>
                  <a:cubicBezTo>
                    <a:pt x="89682" y="168134"/>
                    <a:pt x="89682" y="163340"/>
                    <a:pt x="89682" y="159807"/>
                  </a:cubicBezTo>
                  <a:lnTo>
                    <a:pt x="89682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4" name="자유형: 도형 3343">
              <a:extLst>
                <a:ext uri="{FF2B5EF4-FFF2-40B4-BE49-F238E27FC236}">
                  <a16:creationId xmlns:a16="http://schemas.microsoft.com/office/drawing/2014/main" id="{AE55743E-D0A4-46E3-DE1F-437E96901D7B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9196916" y="3112743"/>
              <a:ext cx="141987" cy="114303"/>
            </a:xfrm>
            <a:custGeom>
              <a:avLst/>
              <a:gdLst>
                <a:gd name="connsiteX0" fmla="*/ 110699 w 141987"/>
                <a:gd name="connsiteY0" fmla="*/ 52064 h 114303"/>
                <a:gd name="connsiteX1" fmla="*/ 68432 w 141987"/>
                <a:gd name="connsiteY1" fmla="*/ 85 h 114303"/>
                <a:gd name="connsiteX2" fmla="*/ 349 w 141987"/>
                <a:gd name="connsiteY2" fmla="*/ 71745 h 114303"/>
                <a:gd name="connsiteX3" fmla="*/ 41351 w 141987"/>
                <a:gd name="connsiteY3" fmla="*/ 114388 h 114303"/>
                <a:gd name="connsiteX4" fmla="*/ 94754 w 141987"/>
                <a:gd name="connsiteY4" fmla="*/ 93193 h 114303"/>
                <a:gd name="connsiteX5" fmla="*/ 117786 w 141987"/>
                <a:gd name="connsiteY5" fmla="*/ 114388 h 114303"/>
                <a:gd name="connsiteX6" fmla="*/ 139046 w 141987"/>
                <a:gd name="connsiteY6" fmla="*/ 96473 h 114303"/>
                <a:gd name="connsiteX7" fmla="*/ 136009 w 141987"/>
                <a:gd name="connsiteY7" fmla="*/ 93950 h 114303"/>
                <a:gd name="connsiteX8" fmla="*/ 132719 w 141987"/>
                <a:gd name="connsiteY8" fmla="*/ 96473 h 114303"/>
                <a:gd name="connsiteX9" fmla="*/ 118545 w 141987"/>
                <a:gd name="connsiteY9" fmla="*/ 108837 h 114303"/>
                <a:gd name="connsiteX10" fmla="*/ 110699 w 141987"/>
                <a:gd name="connsiteY10" fmla="*/ 83100 h 114303"/>
                <a:gd name="connsiteX11" fmla="*/ 113230 w 141987"/>
                <a:gd name="connsiteY11" fmla="*/ 74269 h 114303"/>
                <a:gd name="connsiteX12" fmla="*/ 142336 w 141987"/>
                <a:gd name="connsiteY12" fmla="*/ 14972 h 114303"/>
                <a:gd name="connsiteX13" fmla="*/ 139299 w 141987"/>
                <a:gd name="connsiteY13" fmla="*/ 12449 h 114303"/>
                <a:gd name="connsiteX14" fmla="*/ 135503 w 141987"/>
                <a:gd name="connsiteY14" fmla="*/ 17748 h 114303"/>
                <a:gd name="connsiteX15" fmla="*/ 110699 w 141987"/>
                <a:gd name="connsiteY15" fmla="*/ 67708 h 114303"/>
                <a:gd name="connsiteX16" fmla="*/ 110699 w 141987"/>
                <a:gd name="connsiteY16" fmla="*/ 52064 h 114303"/>
                <a:gd name="connsiteX17" fmla="*/ 93742 w 141987"/>
                <a:gd name="connsiteY17" fmla="*/ 86633 h 114303"/>
                <a:gd name="connsiteX18" fmla="*/ 41857 w 141987"/>
                <a:gd name="connsiteY18" fmla="*/ 108837 h 114303"/>
                <a:gd name="connsiteX19" fmla="*/ 19078 w 141987"/>
                <a:gd name="connsiteY19" fmla="*/ 81334 h 114303"/>
                <a:gd name="connsiteX20" fmla="*/ 33758 w 141987"/>
                <a:gd name="connsiteY20" fmla="*/ 28850 h 114303"/>
                <a:gd name="connsiteX21" fmla="*/ 68179 w 141987"/>
                <a:gd name="connsiteY21" fmla="*/ 5636 h 114303"/>
                <a:gd name="connsiteX22" fmla="*/ 93236 w 141987"/>
                <a:gd name="connsiteY22" fmla="*/ 58372 h 114303"/>
                <a:gd name="connsiteX23" fmla="*/ 93742 w 141987"/>
                <a:gd name="connsiteY23" fmla="*/ 8663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87" h="114303">
                  <a:moveTo>
                    <a:pt x="110699" y="52064"/>
                  </a:moveTo>
                  <a:cubicBezTo>
                    <a:pt x="110699" y="12449"/>
                    <a:pt x="87161" y="85"/>
                    <a:pt x="68432" y="85"/>
                  </a:cubicBezTo>
                  <a:cubicBezTo>
                    <a:pt x="33758" y="85"/>
                    <a:pt x="349" y="36167"/>
                    <a:pt x="349" y="71745"/>
                  </a:cubicBezTo>
                  <a:cubicBezTo>
                    <a:pt x="349" y="95212"/>
                    <a:pt x="15535" y="114388"/>
                    <a:pt x="41351" y="114388"/>
                  </a:cubicBezTo>
                  <a:cubicBezTo>
                    <a:pt x="57296" y="114388"/>
                    <a:pt x="75519" y="108585"/>
                    <a:pt x="94754" y="93193"/>
                  </a:cubicBezTo>
                  <a:cubicBezTo>
                    <a:pt x="98044" y="106566"/>
                    <a:pt x="106397" y="114388"/>
                    <a:pt x="117786" y="114388"/>
                  </a:cubicBezTo>
                  <a:cubicBezTo>
                    <a:pt x="131200" y="114388"/>
                    <a:pt x="139046" y="100510"/>
                    <a:pt x="139046" y="96473"/>
                  </a:cubicBezTo>
                  <a:cubicBezTo>
                    <a:pt x="139046" y="94707"/>
                    <a:pt x="137527" y="93950"/>
                    <a:pt x="136009" y="93950"/>
                  </a:cubicBezTo>
                  <a:cubicBezTo>
                    <a:pt x="134237" y="93950"/>
                    <a:pt x="133478" y="94707"/>
                    <a:pt x="132719" y="96473"/>
                  </a:cubicBezTo>
                  <a:cubicBezTo>
                    <a:pt x="128163" y="108837"/>
                    <a:pt x="119051" y="108837"/>
                    <a:pt x="118545" y="108837"/>
                  </a:cubicBezTo>
                  <a:cubicBezTo>
                    <a:pt x="110699" y="108837"/>
                    <a:pt x="110699" y="89156"/>
                    <a:pt x="110699" y="83100"/>
                  </a:cubicBezTo>
                  <a:cubicBezTo>
                    <a:pt x="110699" y="77801"/>
                    <a:pt x="110699" y="77296"/>
                    <a:pt x="113230" y="74269"/>
                  </a:cubicBezTo>
                  <a:cubicBezTo>
                    <a:pt x="137021" y="44494"/>
                    <a:pt x="142336" y="15224"/>
                    <a:pt x="142336" y="14972"/>
                  </a:cubicBezTo>
                  <a:cubicBezTo>
                    <a:pt x="142336" y="14467"/>
                    <a:pt x="142083" y="12449"/>
                    <a:pt x="139299" y="12449"/>
                  </a:cubicBezTo>
                  <a:cubicBezTo>
                    <a:pt x="136768" y="12449"/>
                    <a:pt x="136768" y="13206"/>
                    <a:pt x="135503" y="17748"/>
                  </a:cubicBezTo>
                  <a:cubicBezTo>
                    <a:pt x="130947" y="33644"/>
                    <a:pt x="122595" y="52821"/>
                    <a:pt x="110699" y="67708"/>
                  </a:cubicBezTo>
                  <a:lnTo>
                    <a:pt x="110699" y="52064"/>
                  </a:lnTo>
                  <a:close/>
                  <a:moveTo>
                    <a:pt x="93742" y="86633"/>
                  </a:moveTo>
                  <a:cubicBezTo>
                    <a:pt x="71469" y="106062"/>
                    <a:pt x="51981" y="108837"/>
                    <a:pt x="41857" y="108837"/>
                  </a:cubicBezTo>
                  <a:cubicBezTo>
                    <a:pt x="26671" y="108837"/>
                    <a:pt x="19078" y="97483"/>
                    <a:pt x="19078" y="81334"/>
                  </a:cubicBezTo>
                  <a:cubicBezTo>
                    <a:pt x="19078" y="68970"/>
                    <a:pt x="25659" y="41718"/>
                    <a:pt x="33758" y="28850"/>
                  </a:cubicBezTo>
                  <a:cubicBezTo>
                    <a:pt x="45653" y="10430"/>
                    <a:pt x="59321" y="5636"/>
                    <a:pt x="68179" y="5636"/>
                  </a:cubicBezTo>
                  <a:cubicBezTo>
                    <a:pt x="93236" y="5636"/>
                    <a:pt x="93236" y="38691"/>
                    <a:pt x="93236" y="58372"/>
                  </a:cubicBezTo>
                  <a:cubicBezTo>
                    <a:pt x="93236" y="67708"/>
                    <a:pt x="93236" y="82343"/>
                    <a:pt x="93742" y="866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5" name="자유형: 도형 3344">
              <a:extLst>
                <a:ext uri="{FF2B5EF4-FFF2-40B4-BE49-F238E27FC236}">
                  <a16:creationId xmlns:a16="http://schemas.microsoft.com/office/drawing/2014/main" id="{7F206668-3E5A-1466-15E4-7E791977689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356773" y="3145015"/>
              <a:ext cx="53681" cy="118870"/>
            </a:xfrm>
            <a:custGeom>
              <a:avLst/>
              <a:gdLst>
                <a:gd name="connsiteX0" fmla="*/ 49431 w 53681"/>
                <a:gd name="connsiteY0" fmla="*/ 6798 h 118870"/>
                <a:gd name="connsiteX1" fmla="*/ 42344 w 53681"/>
                <a:gd name="connsiteY1" fmla="*/ 86 h 118870"/>
                <a:gd name="connsiteX2" fmla="*/ 32423 w 53681"/>
                <a:gd name="connsiteY2" fmla="*/ 9801 h 118870"/>
                <a:gd name="connsiteX3" fmla="*/ 39510 w 53681"/>
                <a:gd name="connsiteY3" fmla="*/ 16513 h 118870"/>
                <a:gd name="connsiteX4" fmla="*/ 49431 w 53681"/>
                <a:gd name="connsiteY4" fmla="*/ 6798 h 118870"/>
                <a:gd name="connsiteX5" fmla="*/ 13289 w 53681"/>
                <a:gd name="connsiteY5" fmla="*/ 96525 h 118870"/>
                <a:gd name="connsiteX6" fmla="*/ 11694 w 53681"/>
                <a:gd name="connsiteY6" fmla="*/ 103944 h 118870"/>
                <a:gd name="connsiteX7" fmla="*/ 28525 w 53681"/>
                <a:gd name="connsiteY7" fmla="*/ 118957 h 118870"/>
                <a:gd name="connsiteX8" fmla="*/ 54037 w 53681"/>
                <a:gd name="connsiteY8" fmla="*/ 91933 h 118870"/>
                <a:gd name="connsiteX9" fmla="*/ 51203 w 53681"/>
                <a:gd name="connsiteY9" fmla="*/ 89637 h 118870"/>
                <a:gd name="connsiteX10" fmla="*/ 47836 w 53681"/>
                <a:gd name="connsiteY10" fmla="*/ 92639 h 118870"/>
                <a:gd name="connsiteX11" fmla="*/ 29057 w 53681"/>
                <a:gd name="connsiteY11" fmla="*/ 114011 h 118870"/>
                <a:gd name="connsiteX12" fmla="*/ 24627 w 53681"/>
                <a:gd name="connsiteY12" fmla="*/ 107829 h 118870"/>
                <a:gd name="connsiteX13" fmla="*/ 27462 w 53681"/>
                <a:gd name="connsiteY13" fmla="*/ 96525 h 118870"/>
                <a:gd name="connsiteX14" fmla="*/ 33132 w 53681"/>
                <a:gd name="connsiteY14" fmla="*/ 82395 h 118870"/>
                <a:gd name="connsiteX15" fmla="*/ 41813 w 53681"/>
                <a:gd name="connsiteY15" fmla="*/ 59963 h 118870"/>
                <a:gd name="connsiteX16" fmla="*/ 42876 w 53681"/>
                <a:gd name="connsiteY16" fmla="*/ 54311 h 118870"/>
                <a:gd name="connsiteX17" fmla="*/ 26045 w 53681"/>
                <a:gd name="connsiteY17" fmla="*/ 39298 h 118870"/>
                <a:gd name="connsiteX18" fmla="*/ 355 w 53681"/>
                <a:gd name="connsiteY18" fmla="*/ 66322 h 118870"/>
                <a:gd name="connsiteX19" fmla="*/ 3367 w 53681"/>
                <a:gd name="connsiteY19" fmla="*/ 68618 h 118870"/>
                <a:gd name="connsiteX20" fmla="*/ 6556 w 53681"/>
                <a:gd name="connsiteY20" fmla="*/ 65792 h 118870"/>
                <a:gd name="connsiteX21" fmla="*/ 25513 w 53681"/>
                <a:gd name="connsiteY21" fmla="*/ 44243 h 118870"/>
                <a:gd name="connsiteX22" fmla="*/ 29942 w 53681"/>
                <a:gd name="connsiteY22" fmla="*/ 50425 h 118870"/>
                <a:gd name="connsiteX23" fmla="*/ 24450 w 53681"/>
                <a:gd name="connsiteY23" fmla="*/ 68088 h 118870"/>
                <a:gd name="connsiteX24" fmla="*/ 13289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31" y="6798"/>
                  </a:moveTo>
                  <a:cubicBezTo>
                    <a:pt x="49431" y="3972"/>
                    <a:pt x="47305" y="86"/>
                    <a:pt x="42344" y="86"/>
                  </a:cubicBezTo>
                  <a:cubicBezTo>
                    <a:pt x="37561" y="86"/>
                    <a:pt x="32423" y="4679"/>
                    <a:pt x="32423" y="9801"/>
                  </a:cubicBezTo>
                  <a:cubicBezTo>
                    <a:pt x="32423" y="12803"/>
                    <a:pt x="34726" y="16513"/>
                    <a:pt x="39510" y="16513"/>
                  </a:cubicBezTo>
                  <a:cubicBezTo>
                    <a:pt x="44647" y="16513"/>
                    <a:pt x="49431" y="11567"/>
                    <a:pt x="49431" y="6798"/>
                  </a:cubicBezTo>
                  <a:close/>
                  <a:moveTo>
                    <a:pt x="13289" y="96525"/>
                  </a:moveTo>
                  <a:cubicBezTo>
                    <a:pt x="12580" y="98821"/>
                    <a:pt x="11694" y="100941"/>
                    <a:pt x="11694" y="103944"/>
                  </a:cubicBezTo>
                  <a:cubicBezTo>
                    <a:pt x="11694" y="112245"/>
                    <a:pt x="18781" y="118957"/>
                    <a:pt x="28525" y="118957"/>
                  </a:cubicBezTo>
                  <a:cubicBezTo>
                    <a:pt x="46242" y="118957"/>
                    <a:pt x="54037" y="94582"/>
                    <a:pt x="54037" y="91933"/>
                  </a:cubicBezTo>
                  <a:cubicBezTo>
                    <a:pt x="54037" y="89637"/>
                    <a:pt x="51734" y="89637"/>
                    <a:pt x="51203" y="89637"/>
                  </a:cubicBezTo>
                  <a:cubicBezTo>
                    <a:pt x="48722" y="89637"/>
                    <a:pt x="48545" y="90696"/>
                    <a:pt x="47836" y="92639"/>
                  </a:cubicBezTo>
                  <a:cubicBezTo>
                    <a:pt x="43762" y="106770"/>
                    <a:pt x="35966" y="114011"/>
                    <a:pt x="29057" y="114011"/>
                  </a:cubicBezTo>
                  <a:cubicBezTo>
                    <a:pt x="25513" y="114011"/>
                    <a:pt x="24627" y="111715"/>
                    <a:pt x="24627" y="107829"/>
                  </a:cubicBezTo>
                  <a:cubicBezTo>
                    <a:pt x="24627" y="103767"/>
                    <a:pt x="25868" y="100411"/>
                    <a:pt x="27462" y="96525"/>
                  </a:cubicBezTo>
                  <a:cubicBezTo>
                    <a:pt x="29234" y="91756"/>
                    <a:pt x="31183" y="86987"/>
                    <a:pt x="33132" y="82395"/>
                  </a:cubicBezTo>
                  <a:cubicBezTo>
                    <a:pt x="34726" y="78156"/>
                    <a:pt x="41104" y="62083"/>
                    <a:pt x="41813" y="59963"/>
                  </a:cubicBezTo>
                  <a:cubicBezTo>
                    <a:pt x="42344" y="58197"/>
                    <a:pt x="42876" y="56077"/>
                    <a:pt x="42876" y="54311"/>
                  </a:cubicBezTo>
                  <a:cubicBezTo>
                    <a:pt x="42876" y="46009"/>
                    <a:pt x="35789" y="39298"/>
                    <a:pt x="26045" y="39298"/>
                  </a:cubicBezTo>
                  <a:cubicBezTo>
                    <a:pt x="8505" y="39298"/>
                    <a:pt x="355" y="63319"/>
                    <a:pt x="355" y="66322"/>
                  </a:cubicBezTo>
                  <a:cubicBezTo>
                    <a:pt x="355" y="68618"/>
                    <a:pt x="2836" y="68618"/>
                    <a:pt x="3367" y="68618"/>
                  </a:cubicBezTo>
                  <a:cubicBezTo>
                    <a:pt x="5848" y="68618"/>
                    <a:pt x="6025" y="67735"/>
                    <a:pt x="6556" y="65792"/>
                  </a:cubicBezTo>
                  <a:cubicBezTo>
                    <a:pt x="11163" y="50602"/>
                    <a:pt x="18958" y="44243"/>
                    <a:pt x="25513" y="44243"/>
                  </a:cubicBezTo>
                  <a:cubicBezTo>
                    <a:pt x="28348" y="44243"/>
                    <a:pt x="29942" y="45656"/>
                    <a:pt x="29942" y="50425"/>
                  </a:cubicBezTo>
                  <a:cubicBezTo>
                    <a:pt x="29942" y="54488"/>
                    <a:pt x="28879" y="57137"/>
                    <a:pt x="24450" y="68088"/>
                  </a:cubicBezTo>
                  <a:lnTo>
                    <a:pt x="13289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6" name="자유형: 도형 3345">
              <a:extLst>
                <a:ext uri="{FF2B5EF4-FFF2-40B4-BE49-F238E27FC236}">
                  <a16:creationId xmlns:a16="http://schemas.microsoft.com/office/drawing/2014/main" id="{29593FBD-59DD-2629-33B0-2A31D550645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457765" y="3035027"/>
              <a:ext cx="58718" cy="252325"/>
            </a:xfrm>
            <a:custGeom>
              <a:avLst/>
              <a:gdLst>
                <a:gd name="connsiteX0" fmla="*/ 59077 w 58718"/>
                <a:gd name="connsiteY0" fmla="*/ 249887 h 252325"/>
                <a:gd name="connsiteX1" fmla="*/ 54775 w 58718"/>
                <a:gd name="connsiteY1" fmla="*/ 244336 h 252325"/>
                <a:gd name="connsiteX2" fmla="*/ 15038 w 58718"/>
                <a:gd name="connsiteY2" fmla="*/ 126248 h 252325"/>
                <a:gd name="connsiteX3" fmla="*/ 55787 w 58718"/>
                <a:gd name="connsiteY3" fmla="*/ 6897 h 252325"/>
                <a:gd name="connsiteX4" fmla="*/ 59077 w 58718"/>
                <a:gd name="connsiteY4" fmla="*/ 2608 h 252325"/>
                <a:gd name="connsiteX5" fmla="*/ 56546 w 58718"/>
                <a:gd name="connsiteY5" fmla="*/ 85 h 252325"/>
                <a:gd name="connsiteX6" fmla="*/ 16304 w 58718"/>
                <a:gd name="connsiteY6" fmla="*/ 49288 h 252325"/>
                <a:gd name="connsiteX7" fmla="*/ 359 w 58718"/>
                <a:gd name="connsiteY7" fmla="*/ 126248 h 252325"/>
                <a:gd name="connsiteX8" fmla="*/ 17063 w 58718"/>
                <a:gd name="connsiteY8" fmla="*/ 204973 h 252325"/>
                <a:gd name="connsiteX9" fmla="*/ 56546 w 58718"/>
                <a:gd name="connsiteY9" fmla="*/ 252411 h 252325"/>
                <a:gd name="connsiteX10" fmla="*/ 59077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77" y="249887"/>
                  </a:moveTo>
                  <a:cubicBezTo>
                    <a:pt x="59077" y="249130"/>
                    <a:pt x="59077" y="248626"/>
                    <a:pt x="54775" y="244336"/>
                  </a:cubicBezTo>
                  <a:cubicBezTo>
                    <a:pt x="23138" y="212543"/>
                    <a:pt x="15038" y="164854"/>
                    <a:pt x="15038" y="126248"/>
                  </a:cubicBezTo>
                  <a:cubicBezTo>
                    <a:pt x="15038" y="82343"/>
                    <a:pt x="24656" y="38438"/>
                    <a:pt x="55787" y="6897"/>
                  </a:cubicBezTo>
                  <a:cubicBezTo>
                    <a:pt x="59077" y="3870"/>
                    <a:pt x="59077" y="3365"/>
                    <a:pt x="59077" y="2608"/>
                  </a:cubicBezTo>
                  <a:cubicBezTo>
                    <a:pt x="59077" y="842"/>
                    <a:pt x="58065" y="85"/>
                    <a:pt x="56546" y="85"/>
                  </a:cubicBezTo>
                  <a:cubicBezTo>
                    <a:pt x="54015" y="85"/>
                    <a:pt x="31237" y="17243"/>
                    <a:pt x="16304" y="49288"/>
                  </a:cubicBezTo>
                  <a:cubicBezTo>
                    <a:pt x="3396" y="77044"/>
                    <a:pt x="359" y="105052"/>
                    <a:pt x="359" y="126248"/>
                  </a:cubicBezTo>
                  <a:cubicBezTo>
                    <a:pt x="359" y="145929"/>
                    <a:pt x="3143" y="176461"/>
                    <a:pt x="17063" y="204973"/>
                  </a:cubicBezTo>
                  <a:cubicBezTo>
                    <a:pt x="32249" y="236009"/>
                    <a:pt x="54015" y="252411"/>
                    <a:pt x="56546" y="252411"/>
                  </a:cubicBezTo>
                  <a:cubicBezTo>
                    <a:pt x="58065" y="252411"/>
                    <a:pt x="59077" y="251654"/>
                    <a:pt x="59077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7" name="자유형: 도형 3346">
              <a:extLst>
                <a:ext uri="{FF2B5EF4-FFF2-40B4-BE49-F238E27FC236}">
                  <a16:creationId xmlns:a16="http://schemas.microsoft.com/office/drawing/2014/main" id="{20BC8E99-506A-CD5D-B09F-55B047A7040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545309" y="3051933"/>
              <a:ext cx="180457" cy="177889"/>
            </a:xfrm>
            <a:custGeom>
              <a:avLst/>
              <a:gdLst>
                <a:gd name="connsiteX0" fmla="*/ 145134 w 180457"/>
                <a:gd name="connsiteY0" fmla="*/ 28850 h 177889"/>
                <a:gd name="connsiteX1" fmla="*/ 177530 w 180457"/>
                <a:gd name="connsiteY1" fmla="*/ 7907 h 177889"/>
                <a:gd name="connsiteX2" fmla="*/ 180821 w 180457"/>
                <a:gd name="connsiteY2" fmla="*/ 3113 h 177889"/>
                <a:gd name="connsiteX3" fmla="*/ 177530 w 180457"/>
                <a:gd name="connsiteY3" fmla="*/ 85 h 177889"/>
                <a:gd name="connsiteX4" fmla="*/ 156776 w 180457"/>
                <a:gd name="connsiteY4" fmla="*/ 842 h 177889"/>
                <a:gd name="connsiteX5" fmla="*/ 131720 w 180457"/>
                <a:gd name="connsiteY5" fmla="*/ 85 h 177889"/>
                <a:gd name="connsiteX6" fmla="*/ 126911 w 180457"/>
                <a:gd name="connsiteY6" fmla="*/ 4879 h 177889"/>
                <a:gd name="connsiteX7" fmla="*/ 130961 w 180457"/>
                <a:gd name="connsiteY7" fmla="*/ 7907 h 177889"/>
                <a:gd name="connsiteX8" fmla="*/ 142603 w 180457"/>
                <a:gd name="connsiteY8" fmla="*/ 16234 h 177889"/>
                <a:gd name="connsiteX9" fmla="*/ 138807 w 180457"/>
                <a:gd name="connsiteY9" fmla="*/ 25822 h 177889"/>
                <a:gd name="connsiteX10" fmla="*/ 61106 w 180457"/>
                <a:gd name="connsiteY10" fmla="*/ 148957 h 177889"/>
                <a:gd name="connsiteX11" fmla="*/ 43895 w 180457"/>
                <a:gd name="connsiteY11" fmla="*/ 15477 h 177889"/>
                <a:gd name="connsiteX12" fmla="*/ 61359 w 180457"/>
                <a:gd name="connsiteY12" fmla="*/ 7907 h 177889"/>
                <a:gd name="connsiteX13" fmla="*/ 67686 w 180457"/>
                <a:gd name="connsiteY13" fmla="*/ 2860 h 177889"/>
                <a:gd name="connsiteX14" fmla="*/ 64143 w 180457"/>
                <a:gd name="connsiteY14" fmla="*/ 85 h 177889"/>
                <a:gd name="connsiteX15" fmla="*/ 32759 w 180457"/>
                <a:gd name="connsiteY15" fmla="*/ 842 h 177889"/>
                <a:gd name="connsiteX16" fmla="*/ 18839 w 180457"/>
                <a:gd name="connsiteY16" fmla="*/ 589 h 177889"/>
                <a:gd name="connsiteX17" fmla="*/ 5172 w 180457"/>
                <a:gd name="connsiteY17" fmla="*/ 85 h 177889"/>
                <a:gd name="connsiteX18" fmla="*/ 363 w 180457"/>
                <a:gd name="connsiteY18" fmla="*/ 4879 h 177889"/>
                <a:gd name="connsiteX19" fmla="*/ 6690 w 180457"/>
                <a:gd name="connsiteY19" fmla="*/ 7907 h 177889"/>
                <a:gd name="connsiteX20" fmla="*/ 21876 w 180457"/>
                <a:gd name="connsiteY20" fmla="*/ 16486 h 177889"/>
                <a:gd name="connsiteX21" fmla="*/ 41871 w 180457"/>
                <a:gd name="connsiteY21" fmla="*/ 172171 h 177889"/>
                <a:gd name="connsiteX22" fmla="*/ 46932 w 180457"/>
                <a:gd name="connsiteY22" fmla="*/ 177975 h 177889"/>
                <a:gd name="connsiteX23" fmla="*/ 54019 w 180457"/>
                <a:gd name="connsiteY23" fmla="*/ 173433 h 177889"/>
                <a:gd name="connsiteX24" fmla="*/ 145134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134" y="28850"/>
                  </a:moveTo>
                  <a:cubicBezTo>
                    <a:pt x="157536" y="9168"/>
                    <a:pt x="168166" y="8411"/>
                    <a:pt x="177530" y="7907"/>
                  </a:cubicBezTo>
                  <a:cubicBezTo>
                    <a:pt x="180567" y="7654"/>
                    <a:pt x="180821" y="3365"/>
                    <a:pt x="180821" y="3113"/>
                  </a:cubicBezTo>
                  <a:cubicBezTo>
                    <a:pt x="180821" y="1094"/>
                    <a:pt x="179555" y="85"/>
                    <a:pt x="177530" y="85"/>
                  </a:cubicBezTo>
                  <a:cubicBezTo>
                    <a:pt x="170950" y="85"/>
                    <a:pt x="163610" y="842"/>
                    <a:pt x="156776" y="842"/>
                  </a:cubicBezTo>
                  <a:cubicBezTo>
                    <a:pt x="148424" y="842"/>
                    <a:pt x="139819" y="85"/>
                    <a:pt x="131720" y="85"/>
                  </a:cubicBezTo>
                  <a:cubicBezTo>
                    <a:pt x="130201" y="85"/>
                    <a:pt x="126911" y="85"/>
                    <a:pt x="126911" y="4879"/>
                  </a:cubicBezTo>
                  <a:cubicBezTo>
                    <a:pt x="126911" y="7654"/>
                    <a:pt x="129189" y="7907"/>
                    <a:pt x="130961" y="7907"/>
                  </a:cubicBezTo>
                  <a:cubicBezTo>
                    <a:pt x="137794" y="8411"/>
                    <a:pt x="142603" y="10935"/>
                    <a:pt x="142603" y="16234"/>
                  </a:cubicBezTo>
                  <a:cubicBezTo>
                    <a:pt x="142603" y="20018"/>
                    <a:pt x="138807" y="25570"/>
                    <a:pt x="138807" y="25822"/>
                  </a:cubicBezTo>
                  <a:lnTo>
                    <a:pt x="61106" y="148957"/>
                  </a:lnTo>
                  <a:lnTo>
                    <a:pt x="43895" y="15477"/>
                  </a:lnTo>
                  <a:cubicBezTo>
                    <a:pt x="43895" y="11187"/>
                    <a:pt x="49717" y="7907"/>
                    <a:pt x="61359" y="7907"/>
                  </a:cubicBezTo>
                  <a:cubicBezTo>
                    <a:pt x="64902" y="7907"/>
                    <a:pt x="67686" y="7907"/>
                    <a:pt x="67686" y="2860"/>
                  </a:cubicBezTo>
                  <a:cubicBezTo>
                    <a:pt x="67686" y="589"/>
                    <a:pt x="65662" y="85"/>
                    <a:pt x="64143" y="85"/>
                  </a:cubicBezTo>
                  <a:cubicBezTo>
                    <a:pt x="54019" y="85"/>
                    <a:pt x="43136" y="842"/>
                    <a:pt x="32759" y="842"/>
                  </a:cubicBezTo>
                  <a:cubicBezTo>
                    <a:pt x="28203" y="842"/>
                    <a:pt x="23394" y="589"/>
                    <a:pt x="18839" y="589"/>
                  </a:cubicBezTo>
                  <a:cubicBezTo>
                    <a:pt x="14283" y="589"/>
                    <a:pt x="9474" y="85"/>
                    <a:pt x="5172" y="85"/>
                  </a:cubicBezTo>
                  <a:cubicBezTo>
                    <a:pt x="3400" y="85"/>
                    <a:pt x="363" y="85"/>
                    <a:pt x="363" y="4879"/>
                  </a:cubicBezTo>
                  <a:cubicBezTo>
                    <a:pt x="363" y="7907"/>
                    <a:pt x="2641" y="7907"/>
                    <a:pt x="6690" y="7907"/>
                  </a:cubicBezTo>
                  <a:cubicBezTo>
                    <a:pt x="20864" y="7907"/>
                    <a:pt x="21117" y="10178"/>
                    <a:pt x="21876" y="16486"/>
                  </a:cubicBezTo>
                  <a:lnTo>
                    <a:pt x="41871" y="172171"/>
                  </a:lnTo>
                  <a:cubicBezTo>
                    <a:pt x="42630" y="177218"/>
                    <a:pt x="43642" y="177975"/>
                    <a:pt x="46932" y="177975"/>
                  </a:cubicBezTo>
                  <a:cubicBezTo>
                    <a:pt x="50982" y="177975"/>
                    <a:pt x="51994" y="176713"/>
                    <a:pt x="54019" y="173433"/>
                  </a:cubicBezTo>
                  <a:lnTo>
                    <a:pt x="145134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8" name="자유형: 도형 3347">
              <a:extLst>
                <a:ext uri="{FF2B5EF4-FFF2-40B4-BE49-F238E27FC236}">
                  <a16:creationId xmlns:a16="http://schemas.microsoft.com/office/drawing/2014/main" id="{E2F8D4D1-7F38-52D9-9F9F-EB0A97711EF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9748307" y="2997508"/>
              <a:ext cx="87166" cy="124346"/>
            </a:xfrm>
            <a:custGeom>
              <a:avLst/>
              <a:gdLst>
                <a:gd name="connsiteX0" fmla="*/ 42537 w 87166"/>
                <a:gd name="connsiteY0" fmla="*/ 5379 h 124346"/>
                <a:gd name="connsiteX1" fmla="*/ 43245 w 87166"/>
                <a:gd name="connsiteY1" fmla="*/ 2553 h 124346"/>
                <a:gd name="connsiteX2" fmla="*/ 40411 w 87166"/>
                <a:gd name="connsiteY2" fmla="*/ 81 h 124346"/>
                <a:gd name="connsiteX3" fmla="*/ 17733 w 87166"/>
                <a:gd name="connsiteY3" fmla="*/ 1847 h 124346"/>
                <a:gd name="connsiteX4" fmla="*/ 13835 w 87166"/>
                <a:gd name="connsiteY4" fmla="*/ 5909 h 124346"/>
                <a:gd name="connsiteX5" fmla="*/ 18442 w 87166"/>
                <a:gd name="connsiteY5" fmla="*/ 8382 h 124346"/>
                <a:gd name="connsiteX6" fmla="*/ 26946 w 87166"/>
                <a:gd name="connsiteY6" fmla="*/ 11032 h 124346"/>
                <a:gd name="connsiteX7" fmla="*/ 26237 w 87166"/>
                <a:gd name="connsiteY7" fmla="*/ 14917 h 124346"/>
                <a:gd name="connsiteX8" fmla="*/ 1257 w 87166"/>
                <a:gd name="connsiteY8" fmla="*/ 114889 h 124346"/>
                <a:gd name="connsiteX9" fmla="*/ 371 w 87166"/>
                <a:gd name="connsiteY9" fmla="*/ 118775 h 124346"/>
                <a:gd name="connsiteX10" fmla="*/ 6394 w 87166"/>
                <a:gd name="connsiteY10" fmla="*/ 124427 h 124346"/>
                <a:gd name="connsiteX11" fmla="*/ 14544 w 87166"/>
                <a:gd name="connsiteY11" fmla="*/ 117008 h 124346"/>
                <a:gd name="connsiteX12" fmla="*/ 23225 w 87166"/>
                <a:gd name="connsiteY12" fmla="*/ 82743 h 124346"/>
                <a:gd name="connsiteX13" fmla="*/ 45903 w 87166"/>
                <a:gd name="connsiteY13" fmla="*/ 97226 h 124346"/>
                <a:gd name="connsiteX14" fmla="*/ 45548 w 87166"/>
                <a:gd name="connsiteY14" fmla="*/ 100759 h 124346"/>
                <a:gd name="connsiteX15" fmla="*/ 44840 w 87166"/>
                <a:gd name="connsiteY15" fmla="*/ 106234 h 124346"/>
                <a:gd name="connsiteX16" fmla="*/ 63620 w 87166"/>
                <a:gd name="connsiteY16" fmla="*/ 124427 h 124346"/>
                <a:gd name="connsiteX17" fmla="*/ 86120 w 87166"/>
                <a:gd name="connsiteY17" fmla="*/ 97403 h 124346"/>
                <a:gd name="connsiteX18" fmla="*/ 83285 w 87166"/>
                <a:gd name="connsiteY18" fmla="*/ 95107 h 124346"/>
                <a:gd name="connsiteX19" fmla="*/ 79742 w 87166"/>
                <a:gd name="connsiteY19" fmla="*/ 99346 h 124346"/>
                <a:gd name="connsiteX20" fmla="*/ 64151 w 87166"/>
                <a:gd name="connsiteY20" fmla="*/ 119481 h 124346"/>
                <a:gd name="connsiteX21" fmla="*/ 57950 w 87166"/>
                <a:gd name="connsiteY21" fmla="*/ 110297 h 124346"/>
                <a:gd name="connsiteX22" fmla="*/ 59013 w 87166"/>
                <a:gd name="connsiteY22" fmla="*/ 102348 h 124346"/>
                <a:gd name="connsiteX23" fmla="*/ 59899 w 87166"/>
                <a:gd name="connsiteY23" fmla="*/ 96873 h 124346"/>
                <a:gd name="connsiteX24" fmla="*/ 31198 w 87166"/>
                <a:gd name="connsiteY24" fmla="*/ 78150 h 124346"/>
                <a:gd name="connsiteX25" fmla="*/ 45903 w 87166"/>
                <a:gd name="connsiteY25" fmla="*/ 66493 h 124346"/>
                <a:gd name="connsiteX26" fmla="*/ 73718 w 87166"/>
                <a:gd name="connsiteY26" fmla="*/ 49713 h 124346"/>
                <a:gd name="connsiteX27" fmla="*/ 79565 w 87166"/>
                <a:gd name="connsiteY27" fmla="*/ 52009 h 124346"/>
                <a:gd name="connsiteX28" fmla="*/ 70352 w 87166"/>
                <a:gd name="connsiteY28" fmla="*/ 61900 h 124346"/>
                <a:gd name="connsiteX29" fmla="*/ 77439 w 87166"/>
                <a:gd name="connsiteY29" fmla="*/ 68436 h 124346"/>
                <a:gd name="connsiteX30" fmla="*/ 87537 w 87166"/>
                <a:gd name="connsiteY30" fmla="*/ 57131 h 124346"/>
                <a:gd name="connsiteX31" fmla="*/ 73895 w 87166"/>
                <a:gd name="connsiteY31" fmla="*/ 44768 h 124346"/>
                <a:gd name="connsiteX32" fmla="*/ 45548 w 87166"/>
                <a:gd name="connsiteY32" fmla="*/ 60311 h 124346"/>
                <a:gd name="connsiteX33" fmla="*/ 24997 w 87166"/>
                <a:gd name="connsiteY33" fmla="*/ 75854 h 124346"/>
                <a:gd name="connsiteX34" fmla="*/ 42537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537" y="5379"/>
                  </a:moveTo>
                  <a:cubicBezTo>
                    <a:pt x="42714" y="5026"/>
                    <a:pt x="43245" y="2730"/>
                    <a:pt x="43245" y="2553"/>
                  </a:cubicBezTo>
                  <a:cubicBezTo>
                    <a:pt x="43245" y="1670"/>
                    <a:pt x="42537" y="81"/>
                    <a:pt x="40411" y="81"/>
                  </a:cubicBezTo>
                  <a:cubicBezTo>
                    <a:pt x="36867" y="81"/>
                    <a:pt x="22162" y="1494"/>
                    <a:pt x="17733" y="1847"/>
                  </a:cubicBezTo>
                  <a:cubicBezTo>
                    <a:pt x="16316" y="2023"/>
                    <a:pt x="13835" y="2200"/>
                    <a:pt x="13835" y="5909"/>
                  </a:cubicBezTo>
                  <a:cubicBezTo>
                    <a:pt x="13835" y="8382"/>
                    <a:pt x="16316" y="8382"/>
                    <a:pt x="18442" y="8382"/>
                  </a:cubicBezTo>
                  <a:cubicBezTo>
                    <a:pt x="26946" y="8382"/>
                    <a:pt x="26946" y="9618"/>
                    <a:pt x="26946" y="11032"/>
                  </a:cubicBezTo>
                  <a:cubicBezTo>
                    <a:pt x="26946" y="12268"/>
                    <a:pt x="26591" y="13328"/>
                    <a:pt x="26237" y="14917"/>
                  </a:cubicBezTo>
                  <a:lnTo>
                    <a:pt x="1257" y="114889"/>
                  </a:lnTo>
                  <a:cubicBezTo>
                    <a:pt x="371" y="118068"/>
                    <a:pt x="371" y="118421"/>
                    <a:pt x="371" y="118775"/>
                  </a:cubicBezTo>
                  <a:cubicBezTo>
                    <a:pt x="371" y="121424"/>
                    <a:pt x="2497" y="124427"/>
                    <a:pt x="6394" y="124427"/>
                  </a:cubicBezTo>
                  <a:cubicBezTo>
                    <a:pt x="11178" y="124427"/>
                    <a:pt x="13481" y="120894"/>
                    <a:pt x="14544" y="117008"/>
                  </a:cubicBezTo>
                  <a:cubicBezTo>
                    <a:pt x="14898" y="116302"/>
                    <a:pt x="22517" y="85215"/>
                    <a:pt x="23225" y="82743"/>
                  </a:cubicBezTo>
                  <a:cubicBezTo>
                    <a:pt x="35804" y="83979"/>
                    <a:pt x="45903" y="88041"/>
                    <a:pt x="45903" y="97226"/>
                  </a:cubicBezTo>
                  <a:cubicBezTo>
                    <a:pt x="45903" y="98109"/>
                    <a:pt x="45903" y="98992"/>
                    <a:pt x="45548" y="100759"/>
                  </a:cubicBezTo>
                  <a:cubicBezTo>
                    <a:pt x="44840" y="103408"/>
                    <a:pt x="44840" y="104291"/>
                    <a:pt x="44840" y="106234"/>
                  </a:cubicBezTo>
                  <a:cubicBezTo>
                    <a:pt x="44840" y="118775"/>
                    <a:pt x="55116" y="124427"/>
                    <a:pt x="63620" y="124427"/>
                  </a:cubicBezTo>
                  <a:cubicBezTo>
                    <a:pt x="80805" y="124427"/>
                    <a:pt x="86120" y="97579"/>
                    <a:pt x="86120" y="97403"/>
                  </a:cubicBezTo>
                  <a:cubicBezTo>
                    <a:pt x="86120" y="95107"/>
                    <a:pt x="83817" y="95107"/>
                    <a:pt x="83285" y="95107"/>
                  </a:cubicBezTo>
                  <a:cubicBezTo>
                    <a:pt x="80805" y="95107"/>
                    <a:pt x="80628" y="95990"/>
                    <a:pt x="79742" y="99346"/>
                  </a:cubicBezTo>
                  <a:cubicBezTo>
                    <a:pt x="77616" y="106941"/>
                    <a:pt x="72832" y="119481"/>
                    <a:pt x="64151" y="119481"/>
                  </a:cubicBezTo>
                  <a:cubicBezTo>
                    <a:pt x="59368" y="119481"/>
                    <a:pt x="57950" y="115066"/>
                    <a:pt x="57950" y="110297"/>
                  </a:cubicBezTo>
                  <a:cubicBezTo>
                    <a:pt x="57950" y="107294"/>
                    <a:pt x="57950" y="106941"/>
                    <a:pt x="59013" y="102348"/>
                  </a:cubicBezTo>
                  <a:cubicBezTo>
                    <a:pt x="59190" y="101818"/>
                    <a:pt x="59899" y="98816"/>
                    <a:pt x="59899" y="96873"/>
                  </a:cubicBezTo>
                  <a:cubicBezTo>
                    <a:pt x="59899" y="81153"/>
                    <a:pt x="38639" y="78680"/>
                    <a:pt x="31198" y="78150"/>
                  </a:cubicBezTo>
                  <a:cubicBezTo>
                    <a:pt x="36336" y="74971"/>
                    <a:pt x="42891" y="69142"/>
                    <a:pt x="45903" y="66493"/>
                  </a:cubicBezTo>
                  <a:cubicBezTo>
                    <a:pt x="54938" y="58015"/>
                    <a:pt x="63797" y="49713"/>
                    <a:pt x="73718" y="49713"/>
                  </a:cubicBezTo>
                  <a:cubicBezTo>
                    <a:pt x="75844" y="49713"/>
                    <a:pt x="78147" y="50243"/>
                    <a:pt x="79565" y="52009"/>
                  </a:cubicBezTo>
                  <a:cubicBezTo>
                    <a:pt x="71946" y="53246"/>
                    <a:pt x="70352" y="59251"/>
                    <a:pt x="70352" y="61900"/>
                  </a:cubicBezTo>
                  <a:cubicBezTo>
                    <a:pt x="70352" y="65786"/>
                    <a:pt x="73364" y="68436"/>
                    <a:pt x="77439" y="68436"/>
                  </a:cubicBezTo>
                  <a:cubicBezTo>
                    <a:pt x="82222" y="68436"/>
                    <a:pt x="87537" y="64550"/>
                    <a:pt x="87537" y="57131"/>
                  </a:cubicBezTo>
                  <a:cubicBezTo>
                    <a:pt x="87537" y="51303"/>
                    <a:pt x="83285" y="44768"/>
                    <a:pt x="73895" y="44768"/>
                  </a:cubicBezTo>
                  <a:cubicBezTo>
                    <a:pt x="63797" y="44768"/>
                    <a:pt x="54584" y="52009"/>
                    <a:pt x="45548" y="60311"/>
                  </a:cubicBezTo>
                  <a:cubicBezTo>
                    <a:pt x="38107" y="67376"/>
                    <a:pt x="32261" y="72851"/>
                    <a:pt x="24997" y="75854"/>
                  </a:cubicBezTo>
                  <a:lnTo>
                    <a:pt x="42537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9" name="자유형: 도형 3348">
              <a:extLst>
                <a:ext uri="{FF2B5EF4-FFF2-40B4-BE49-F238E27FC236}">
                  <a16:creationId xmlns:a16="http://schemas.microsoft.com/office/drawing/2014/main" id="{6034909A-1490-E323-D2E6-FB980873AF69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9855219" y="3042195"/>
              <a:ext cx="108249" cy="79659"/>
            </a:xfrm>
            <a:custGeom>
              <a:avLst/>
              <a:gdLst>
                <a:gd name="connsiteX0" fmla="*/ 13663 w 108249"/>
                <a:gd name="connsiteY0" fmla="*/ 66846 h 79659"/>
                <a:gd name="connsiteX1" fmla="*/ 11891 w 108249"/>
                <a:gd name="connsiteY1" fmla="*/ 74088 h 79659"/>
                <a:gd name="connsiteX2" fmla="*/ 17915 w 108249"/>
                <a:gd name="connsiteY2" fmla="*/ 79740 h 79659"/>
                <a:gd name="connsiteX3" fmla="*/ 24824 w 108249"/>
                <a:gd name="connsiteY3" fmla="*/ 75854 h 79659"/>
                <a:gd name="connsiteX4" fmla="*/ 28013 w 108249"/>
                <a:gd name="connsiteY4" fmla="*/ 64903 h 79659"/>
                <a:gd name="connsiteX5" fmla="*/ 31911 w 108249"/>
                <a:gd name="connsiteY5" fmla="*/ 49007 h 79659"/>
                <a:gd name="connsiteX6" fmla="*/ 34923 w 108249"/>
                <a:gd name="connsiteY6" fmla="*/ 37172 h 79659"/>
                <a:gd name="connsiteX7" fmla="*/ 42364 w 108249"/>
                <a:gd name="connsiteY7" fmla="*/ 21276 h 79659"/>
                <a:gd name="connsiteX8" fmla="*/ 68939 w 108249"/>
                <a:gd name="connsiteY8" fmla="*/ 5026 h 79659"/>
                <a:gd name="connsiteX9" fmla="*/ 79392 w 108249"/>
                <a:gd name="connsiteY9" fmla="*/ 17390 h 79659"/>
                <a:gd name="connsiteX10" fmla="*/ 68939 w 108249"/>
                <a:gd name="connsiteY10" fmla="*/ 55012 h 79659"/>
                <a:gd name="connsiteX11" fmla="*/ 66281 w 108249"/>
                <a:gd name="connsiteY11" fmla="*/ 64550 h 79659"/>
                <a:gd name="connsiteX12" fmla="*/ 83112 w 108249"/>
                <a:gd name="connsiteY12" fmla="*/ 79740 h 79659"/>
                <a:gd name="connsiteX13" fmla="*/ 108625 w 108249"/>
                <a:gd name="connsiteY13" fmla="*/ 52716 h 79659"/>
                <a:gd name="connsiteX14" fmla="*/ 105790 w 108249"/>
                <a:gd name="connsiteY14" fmla="*/ 50420 h 79659"/>
                <a:gd name="connsiteX15" fmla="*/ 102424 w 108249"/>
                <a:gd name="connsiteY15" fmla="*/ 53422 h 79659"/>
                <a:gd name="connsiteX16" fmla="*/ 83644 w 108249"/>
                <a:gd name="connsiteY16" fmla="*/ 74794 h 79659"/>
                <a:gd name="connsiteX17" fmla="*/ 79215 w 108249"/>
                <a:gd name="connsiteY17" fmla="*/ 68612 h 79659"/>
                <a:gd name="connsiteX18" fmla="*/ 83290 w 108249"/>
                <a:gd name="connsiteY18" fmla="*/ 54305 h 79659"/>
                <a:gd name="connsiteX19" fmla="*/ 92679 w 108249"/>
                <a:gd name="connsiteY19" fmla="*/ 20216 h 79659"/>
                <a:gd name="connsiteX20" fmla="*/ 69648 w 108249"/>
                <a:gd name="connsiteY20" fmla="*/ 81 h 79659"/>
                <a:gd name="connsiteX21" fmla="*/ 39706 w 108249"/>
                <a:gd name="connsiteY21" fmla="*/ 16154 h 79659"/>
                <a:gd name="connsiteX22" fmla="*/ 20749 w 108249"/>
                <a:gd name="connsiteY22" fmla="*/ 81 h 79659"/>
                <a:gd name="connsiteX23" fmla="*/ 6753 w 108249"/>
                <a:gd name="connsiteY23" fmla="*/ 9618 h 79659"/>
                <a:gd name="connsiteX24" fmla="*/ 375 w 108249"/>
                <a:gd name="connsiteY24" fmla="*/ 27105 h 79659"/>
                <a:gd name="connsiteX25" fmla="*/ 3387 w 108249"/>
                <a:gd name="connsiteY25" fmla="*/ 29401 h 79659"/>
                <a:gd name="connsiteX26" fmla="*/ 7285 w 108249"/>
                <a:gd name="connsiteY26" fmla="*/ 24102 h 79659"/>
                <a:gd name="connsiteX27" fmla="*/ 20218 w 108249"/>
                <a:gd name="connsiteY27" fmla="*/ 5026 h 79659"/>
                <a:gd name="connsiteX28" fmla="*/ 26064 w 108249"/>
                <a:gd name="connsiteY28" fmla="*/ 13681 h 79659"/>
                <a:gd name="connsiteX29" fmla="*/ 23230 w 108249"/>
                <a:gd name="connsiteY29" fmla="*/ 28341 h 79659"/>
                <a:gd name="connsiteX30" fmla="*/ 19332 w 108249"/>
                <a:gd name="connsiteY30" fmla="*/ 44238 h 79659"/>
                <a:gd name="connsiteX31" fmla="*/ 13663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663" y="66846"/>
                  </a:moveTo>
                  <a:cubicBezTo>
                    <a:pt x="12954" y="69142"/>
                    <a:pt x="11891" y="73558"/>
                    <a:pt x="11891" y="74088"/>
                  </a:cubicBezTo>
                  <a:cubicBezTo>
                    <a:pt x="11891" y="77974"/>
                    <a:pt x="15080" y="79740"/>
                    <a:pt x="17915" y="79740"/>
                  </a:cubicBezTo>
                  <a:cubicBezTo>
                    <a:pt x="21104" y="79740"/>
                    <a:pt x="23938" y="77444"/>
                    <a:pt x="24824" y="75854"/>
                  </a:cubicBezTo>
                  <a:cubicBezTo>
                    <a:pt x="25710" y="74264"/>
                    <a:pt x="27127" y="68612"/>
                    <a:pt x="28013" y="64903"/>
                  </a:cubicBezTo>
                  <a:cubicBezTo>
                    <a:pt x="28899" y="61547"/>
                    <a:pt x="30848" y="53422"/>
                    <a:pt x="31911" y="49007"/>
                  </a:cubicBezTo>
                  <a:cubicBezTo>
                    <a:pt x="32974" y="45121"/>
                    <a:pt x="34037" y="41235"/>
                    <a:pt x="34923" y="37172"/>
                  </a:cubicBezTo>
                  <a:cubicBezTo>
                    <a:pt x="36872" y="29931"/>
                    <a:pt x="37226" y="28518"/>
                    <a:pt x="42364" y="21276"/>
                  </a:cubicBezTo>
                  <a:cubicBezTo>
                    <a:pt x="47325" y="14211"/>
                    <a:pt x="55651" y="5026"/>
                    <a:pt x="68939" y="5026"/>
                  </a:cubicBezTo>
                  <a:cubicBezTo>
                    <a:pt x="79215" y="5026"/>
                    <a:pt x="79392" y="14034"/>
                    <a:pt x="79392" y="17390"/>
                  </a:cubicBezTo>
                  <a:cubicBezTo>
                    <a:pt x="79392" y="27988"/>
                    <a:pt x="71774" y="47594"/>
                    <a:pt x="68939" y="55012"/>
                  </a:cubicBezTo>
                  <a:cubicBezTo>
                    <a:pt x="66990" y="59958"/>
                    <a:pt x="66281" y="61547"/>
                    <a:pt x="66281" y="64550"/>
                  </a:cubicBezTo>
                  <a:cubicBezTo>
                    <a:pt x="66281" y="73911"/>
                    <a:pt x="74077" y="79740"/>
                    <a:pt x="83112" y="79740"/>
                  </a:cubicBezTo>
                  <a:cubicBezTo>
                    <a:pt x="100829" y="79740"/>
                    <a:pt x="108625" y="55365"/>
                    <a:pt x="108625" y="52716"/>
                  </a:cubicBezTo>
                  <a:cubicBezTo>
                    <a:pt x="108625" y="50420"/>
                    <a:pt x="106321" y="50420"/>
                    <a:pt x="105790" y="50420"/>
                  </a:cubicBezTo>
                  <a:cubicBezTo>
                    <a:pt x="103310" y="50420"/>
                    <a:pt x="103132" y="51479"/>
                    <a:pt x="102424" y="53422"/>
                  </a:cubicBezTo>
                  <a:cubicBezTo>
                    <a:pt x="98349" y="67553"/>
                    <a:pt x="90731" y="74794"/>
                    <a:pt x="83644" y="74794"/>
                  </a:cubicBezTo>
                  <a:cubicBezTo>
                    <a:pt x="79923" y="74794"/>
                    <a:pt x="79215" y="72322"/>
                    <a:pt x="79215" y="68612"/>
                  </a:cubicBezTo>
                  <a:cubicBezTo>
                    <a:pt x="79215" y="64550"/>
                    <a:pt x="80101" y="62254"/>
                    <a:pt x="83290" y="54305"/>
                  </a:cubicBezTo>
                  <a:cubicBezTo>
                    <a:pt x="85416" y="48830"/>
                    <a:pt x="92679" y="30107"/>
                    <a:pt x="92679" y="20216"/>
                  </a:cubicBezTo>
                  <a:cubicBezTo>
                    <a:pt x="92679" y="3083"/>
                    <a:pt x="79038" y="81"/>
                    <a:pt x="69648" y="81"/>
                  </a:cubicBezTo>
                  <a:cubicBezTo>
                    <a:pt x="54943" y="81"/>
                    <a:pt x="45021" y="9089"/>
                    <a:pt x="39706" y="16154"/>
                  </a:cubicBezTo>
                  <a:cubicBezTo>
                    <a:pt x="38466" y="3966"/>
                    <a:pt x="28013" y="81"/>
                    <a:pt x="20749" y="81"/>
                  </a:cubicBezTo>
                  <a:cubicBezTo>
                    <a:pt x="13131" y="81"/>
                    <a:pt x="9056" y="5556"/>
                    <a:pt x="6753" y="9618"/>
                  </a:cubicBezTo>
                  <a:cubicBezTo>
                    <a:pt x="2855" y="16154"/>
                    <a:pt x="375" y="26222"/>
                    <a:pt x="375" y="27105"/>
                  </a:cubicBezTo>
                  <a:cubicBezTo>
                    <a:pt x="375" y="29401"/>
                    <a:pt x="2855" y="29401"/>
                    <a:pt x="3387" y="29401"/>
                  </a:cubicBezTo>
                  <a:cubicBezTo>
                    <a:pt x="5867" y="29401"/>
                    <a:pt x="6044" y="28871"/>
                    <a:pt x="7285" y="24102"/>
                  </a:cubicBezTo>
                  <a:cubicBezTo>
                    <a:pt x="9942" y="13681"/>
                    <a:pt x="13308" y="5026"/>
                    <a:pt x="20218" y="5026"/>
                  </a:cubicBezTo>
                  <a:cubicBezTo>
                    <a:pt x="24824" y="5026"/>
                    <a:pt x="26064" y="8912"/>
                    <a:pt x="26064" y="13681"/>
                  </a:cubicBezTo>
                  <a:cubicBezTo>
                    <a:pt x="26064" y="17037"/>
                    <a:pt x="24470" y="23572"/>
                    <a:pt x="23230" y="28341"/>
                  </a:cubicBezTo>
                  <a:cubicBezTo>
                    <a:pt x="21990" y="33110"/>
                    <a:pt x="20218" y="40352"/>
                    <a:pt x="19332" y="44238"/>
                  </a:cubicBezTo>
                  <a:lnTo>
                    <a:pt x="13663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0" name="자유형: 도형 3349">
              <a:extLst>
                <a:ext uri="{FF2B5EF4-FFF2-40B4-BE49-F238E27FC236}">
                  <a16:creationId xmlns:a16="http://schemas.microsoft.com/office/drawing/2014/main" id="{6333C1D1-9F17-9F58-13CE-35399B2939F2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9982991" y="3042195"/>
              <a:ext cx="83091" cy="79659"/>
            </a:xfrm>
            <a:custGeom>
              <a:avLst/>
              <a:gdLst>
                <a:gd name="connsiteX0" fmla="*/ 83472 w 83091"/>
                <a:gd name="connsiteY0" fmla="*/ 30990 h 79659"/>
                <a:gd name="connsiteX1" fmla="*/ 51404 w 83091"/>
                <a:gd name="connsiteY1" fmla="*/ 81 h 79659"/>
                <a:gd name="connsiteX2" fmla="*/ 380 w 83091"/>
                <a:gd name="connsiteY2" fmla="*/ 48830 h 79659"/>
                <a:gd name="connsiteX3" fmla="*/ 32625 w 83091"/>
                <a:gd name="connsiteY3" fmla="*/ 79740 h 79659"/>
                <a:gd name="connsiteX4" fmla="*/ 83472 w 83091"/>
                <a:gd name="connsiteY4" fmla="*/ 30990 h 79659"/>
                <a:gd name="connsiteX5" fmla="*/ 32802 w 83091"/>
                <a:gd name="connsiteY5" fmla="*/ 74794 h 79659"/>
                <a:gd name="connsiteX6" fmla="*/ 15085 w 83091"/>
                <a:gd name="connsiteY6" fmla="*/ 55189 h 79659"/>
                <a:gd name="connsiteX7" fmla="*/ 25361 w 83091"/>
                <a:gd name="connsiteY7" fmla="*/ 20569 h 79659"/>
                <a:gd name="connsiteX8" fmla="*/ 51227 w 83091"/>
                <a:gd name="connsiteY8" fmla="*/ 5026 h 79659"/>
                <a:gd name="connsiteX9" fmla="*/ 68944 w 83091"/>
                <a:gd name="connsiteY9" fmla="*/ 24632 h 79659"/>
                <a:gd name="connsiteX10" fmla="*/ 59022 w 83091"/>
                <a:gd name="connsiteY10" fmla="*/ 58721 h 79659"/>
                <a:gd name="connsiteX11" fmla="*/ 32802 w 83091"/>
                <a:gd name="connsiteY11" fmla="*/ 74794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91" h="79659">
                  <a:moveTo>
                    <a:pt x="83472" y="30990"/>
                  </a:moveTo>
                  <a:cubicBezTo>
                    <a:pt x="83472" y="11385"/>
                    <a:pt x="68767" y="81"/>
                    <a:pt x="51404" y="81"/>
                  </a:cubicBezTo>
                  <a:cubicBezTo>
                    <a:pt x="25183" y="81"/>
                    <a:pt x="380" y="24632"/>
                    <a:pt x="380" y="48830"/>
                  </a:cubicBezTo>
                  <a:cubicBezTo>
                    <a:pt x="380" y="66493"/>
                    <a:pt x="13313" y="79740"/>
                    <a:pt x="32625" y="79740"/>
                  </a:cubicBezTo>
                  <a:cubicBezTo>
                    <a:pt x="57959" y="79740"/>
                    <a:pt x="83472" y="56425"/>
                    <a:pt x="83472" y="30990"/>
                  </a:cubicBezTo>
                  <a:close/>
                  <a:moveTo>
                    <a:pt x="32802" y="74794"/>
                  </a:moveTo>
                  <a:cubicBezTo>
                    <a:pt x="23943" y="74794"/>
                    <a:pt x="15085" y="69142"/>
                    <a:pt x="15085" y="55189"/>
                  </a:cubicBezTo>
                  <a:cubicBezTo>
                    <a:pt x="15085" y="47947"/>
                    <a:pt x="18451" y="30637"/>
                    <a:pt x="25361" y="20569"/>
                  </a:cubicBezTo>
                  <a:cubicBezTo>
                    <a:pt x="32979" y="9618"/>
                    <a:pt x="43255" y="5026"/>
                    <a:pt x="51227" y="5026"/>
                  </a:cubicBezTo>
                  <a:cubicBezTo>
                    <a:pt x="60794" y="5026"/>
                    <a:pt x="68944" y="11561"/>
                    <a:pt x="68944" y="24632"/>
                  </a:cubicBezTo>
                  <a:cubicBezTo>
                    <a:pt x="68944" y="28871"/>
                    <a:pt x="66818" y="46357"/>
                    <a:pt x="59022" y="58721"/>
                  </a:cubicBezTo>
                  <a:cubicBezTo>
                    <a:pt x="52290" y="69142"/>
                    <a:pt x="41660" y="74794"/>
                    <a:pt x="32802" y="7479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1" name="자유형: 도형 3350">
              <a:extLst>
                <a:ext uri="{FF2B5EF4-FFF2-40B4-BE49-F238E27FC236}">
                  <a16:creationId xmlns:a16="http://schemas.microsoft.com/office/drawing/2014/main" id="{618B508C-FF1F-E8C6-FA89-91CBD7395B1F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0080236" y="3042018"/>
              <a:ext cx="129863" cy="79835"/>
            </a:xfrm>
            <a:custGeom>
              <a:avLst/>
              <a:gdLst>
                <a:gd name="connsiteX0" fmla="*/ 85247 w 129863"/>
                <a:gd name="connsiteY0" fmla="*/ 21806 h 79835"/>
                <a:gd name="connsiteX1" fmla="*/ 88613 w 129863"/>
                <a:gd name="connsiteY1" fmla="*/ 7676 h 79835"/>
                <a:gd name="connsiteX2" fmla="*/ 82767 w 129863"/>
                <a:gd name="connsiteY2" fmla="*/ 2023 h 79835"/>
                <a:gd name="connsiteX3" fmla="*/ 75149 w 129863"/>
                <a:gd name="connsiteY3" fmla="*/ 7146 h 79835"/>
                <a:gd name="connsiteX4" fmla="*/ 71605 w 129863"/>
                <a:gd name="connsiteY4" fmla="*/ 20393 h 79835"/>
                <a:gd name="connsiteX5" fmla="*/ 66467 w 129863"/>
                <a:gd name="connsiteY5" fmla="*/ 40705 h 79835"/>
                <a:gd name="connsiteX6" fmla="*/ 63633 w 129863"/>
                <a:gd name="connsiteY6" fmla="*/ 56955 h 79835"/>
                <a:gd name="connsiteX7" fmla="*/ 58672 w 129863"/>
                <a:gd name="connsiteY7" fmla="*/ 69142 h 79835"/>
                <a:gd name="connsiteX8" fmla="*/ 46802 w 129863"/>
                <a:gd name="connsiteY8" fmla="*/ 74971 h 79835"/>
                <a:gd name="connsiteX9" fmla="*/ 30857 w 129863"/>
                <a:gd name="connsiteY9" fmla="*/ 58721 h 79835"/>
                <a:gd name="connsiteX10" fmla="*/ 39361 w 129863"/>
                <a:gd name="connsiteY10" fmla="*/ 27635 h 79835"/>
                <a:gd name="connsiteX11" fmla="*/ 43081 w 129863"/>
                <a:gd name="connsiteY11" fmla="*/ 15271 h 79835"/>
                <a:gd name="connsiteX12" fmla="*/ 26250 w 129863"/>
                <a:gd name="connsiteY12" fmla="*/ 257 h 79835"/>
                <a:gd name="connsiteX13" fmla="*/ 384 w 129863"/>
                <a:gd name="connsiteY13" fmla="*/ 27281 h 79835"/>
                <a:gd name="connsiteX14" fmla="*/ 3396 w 129863"/>
                <a:gd name="connsiteY14" fmla="*/ 29577 h 79835"/>
                <a:gd name="connsiteX15" fmla="*/ 6585 w 129863"/>
                <a:gd name="connsiteY15" fmla="*/ 26751 h 79835"/>
                <a:gd name="connsiteX16" fmla="*/ 25719 w 129863"/>
                <a:gd name="connsiteY16" fmla="*/ 5203 h 79835"/>
                <a:gd name="connsiteX17" fmla="*/ 30148 w 129863"/>
                <a:gd name="connsiteY17" fmla="*/ 11385 h 79835"/>
                <a:gd name="connsiteX18" fmla="*/ 27668 w 129863"/>
                <a:gd name="connsiteY18" fmla="*/ 21629 h 79835"/>
                <a:gd name="connsiteX19" fmla="*/ 17569 w 129863"/>
                <a:gd name="connsiteY19" fmla="*/ 56425 h 79835"/>
                <a:gd name="connsiteX20" fmla="*/ 46093 w 129863"/>
                <a:gd name="connsiteY20" fmla="*/ 79917 h 79835"/>
                <a:gd name="connsiteX21" fmla="*/ 66113 w 129863"/>
                <a:gd name="connsiteY21" fmla="*/ 68082 h 79835"/>
                <a:gd name="connsiteX22" fmla="*/ 90739 w 129863"/>
                <a:gd name="connsiteY22" fmla="*/ 79917 h 79835"/>
                <a:gd name="connsiteX23" fmla="*/ 117846 w 129863"/>
                <a:gd name="connsiteY23" fmla="*/ 59074 h 79835"/>
                <a:gd name="connsiteX24" fmla="*/ 130248 w 129863"/>
                <a:gd name="connsiteY24" fmla="*/ 14034 h 79835"/>
                <a:gd name="connsiteX25" fmla="*/ 121389 w 129863"/>
                <a:gd name="connsiteY25" fmla="*/ 81 h 79835"/>
                <a:gd name="connsiteX26" fmla="*/ 111822 w 129863"/>
                <a:gd name="connsiteY26" fmla="*/ 9442 h 79835"/>
                <a:gd name="connsiteX27" fmla="*/ 114834 w 129863"/>
                <a:gd name="connsiteY27" fmla="*/ 14917 h 79835"/>
                <a:gd name="connsiteX28" fmla="*/ 121389 w 129863"/>
                <a:gd name="connsiteY28" fmla="*/ 29048 h 79835"/>
                <a:gd name="connsiteX29" fmla="*/ 91448 w 129863"/>
                <a:gd name="connsiteY29" fmla="*/ 74971 h 79835"/>
                <a:gd name="connsiteX30" fmla="*/ 77098 w 129863"/>
                <a:gd name="connsiteY30" fmla="*/ 59251 h 79835"/>
                <a:gd name="connsiteX31" fmla="*/ 80287 w 129863"/>
                <a:gd name="connsiteY31" fmla="*/ 41588 h 79835"/>
                <a:gd name="connsiteX32" fmla="*/ 85247 w 129863"/>
                <a:gd name="connsiteY32" fmla="*/ 21806 h 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63" h="79835">
                  <a:moveTo>
                    <a:pt x="85247" y="21806"/>
                  </a:moveTo>
                  <a:cubicBezTo>
                    <a:pt x="86487" y="17037"/>
                    <a:pt x="88613" y="8559"/>
                    <a:pt x="88613" y="7676"/>
                  </a:cubicBezTo>
                  <a:cubicBezTo>
                    <a:pt x="88613" y="4143"/>
                    <a:pt x="85779" y="2023"/>
                    <a:pt x="82767" y="2023"/>
                  </a:cubicBezTo>
                  <a:cubicBezTo>
                    <a:pt x="79401" y="2023"/>
                    <a:pt x="76212" y="4143"/>
                    <a:pt x="75149" y="7146"/>
                  </a:cubicBezTo>
                  <a:cubicBezTo>
                    <a:pt x="74617" y="8559"/>
                    <a:pt x="72846" y="15977"/>
                    <a:pt x="71605" y="20393"/>
                  </a:cubicBezTo>
                  <a:cubicBezTo>
                    <a:pt x="69125" y="30461"/>
                    <a:pt x="69125" y="30814"/>
                    <a:pt x="66467" y="40705"/>
                  </a:cubicBezTo>
                  <a:cubicBezTo>
                    <a:pt x="64164" y="50420"/>
                    <a:pt x="63810" y="51833"/>
                    <a:pt x="63633" y="56955"/>
                  </a:cubicBezTo>
                  <a:cubicBezTo>
                    <a:pt x="64341" y="60487"/>
                    <a:pt x="62924" y="63843"/>
                    <a:pt x="58672" y="69142"/>
                  </a:cubicBezTo>
                  <a:cubicBezTo>
                    <a:pt x="56369" y="71968"/>
                    <a:pt x="52826" y="74971"/>
                    <a:pt x="46802" y="74971"/>
                  </a:cubicBezTo>
                  <a:cubicBezTo>
                    <a:pt x="39892" y="74971"/>
                    <a:pt x="30857" y="72498"/>
                    <a:pt x="30857" y="58721"/>
                  </a:cubicBezTo>
                  <a:cubicBezTo>
                    <a:pt x="30857" y="49713"/>
                    <a:pt x="35817" y="36643"/>
                    <a:pt x="39361" y="27635"/>
                  </a:cubicBezTo>
                  <a:cubicBezTo>
                    <a:pt x="42373" y="19863"/>
                    <a:pt x="43081" y="18273"/>
                    <a:pt x="43081" y="15271"/>
                  </a:cubicBezTo>
                  <a:cubicBezTo>
                    <a:pt x="43081" y="6792"/>
                    <a:pt x="35817" y="257"/>
                    <a:pt x="26250" y="257"/>
                  </a:cubicBezTo>
                  <a:cubicBezTo>
                    <a:pt x="8357" y="257"/>
                    <a:pt x="384" y="24279"/>
                    <a:pt x="384" y="27281"/>
                  </a:cubicBezTo>
                  <a:cubicBezTo>
                    <a:pt x="384" y="29577"/>
                    <a:pt x="2864" y="29577"/>
                    <a:pt x="3396" y="29577"/>
                  </a:cubicBezTo>
                  <a:cubicBezTo>
                    <a:pt x="5876" y="29577"/>
                    <a:pt x="6053" y="28694"/>
                    <a:pt x="6585" y="26751"/>
                  </a:cubicBezTo>
                  <a:cubicBezTo>
                    <a:pt x="11014" y="12091"/>
                    <a:pt x="18632" y="5203"/>
                    <a:pt x="25719" y="5203"/>
                  </a:cubicBezTo>
                  <a:cubicBezTo>
                    <a:pt x="28731" y="5203"/>
                    <a:pt x="30148" y="7146"/>
                    <a:pt x="30148" y="11385"/>
                  </a:cubicBezTo>
                  <a:cubicBezTo>
                    <a:pt x="30148" y="15447"/>
                    <a:pt x="28554" y="19333"/>
                    <a:pt x="27668" y="21629"/>
                  </a:cubicBezTo>
                  <a:cubicBezTo>
                    <a:pt x="17569" y="47417"/>
                    <a:pt x="17569" y="50949"/>
                    <a:pt x="17569" y="56425"/>
                  </a:cubicBezTo>
                  <a:cubicBezTo>
                    <a:pt x="17569" y="77267"/>
                    <a:pt x="36526" y="79917"/>
                    <a:pt x="46093" y="79917"/>
                  </a:cubicBezTo>
                  <a:cubicBezTo>
                    <a:pt x="49459" y="79917"/>
                    <a:pt x="58141" y="79917"/>
                    <a:pt x="66113" y="68082"/>
                  </a:cubicBezTo>
                  <a:cubicBezTo>
                    <a:pt x="70188" y="76031"/>
                    <a:pt x="79932" y="79917"/>
                    <a:pt x="90739" y="79917"/>
                  </a:cubicBezTo>
                  <a:cubicBezTo>
                    <a:pt x="106507" y="79917"/>
                    <a:pt x="114303" y="66316"/>
                    <a:pt x="117846" y="59074"/>
                  </a:cubicBezTo>
                  <a:cubicBezTo>
                    <a:pt x="125464" y="44238"/>
                    <a:pt x="130248" y="22159"/>
                    <a:pt x="130248" y="14034"/>
                  </a:cubicBezTo>
                  <a:cubicBezTo>
                    <a:pt x="130248" y="787"/>
                    <a:pt x="122630" y="81"/>
                    <a:pt x="121389" y="81"/>
                  </a:cubicBezTo>
                  <a:cubicBezTo>
                    <a:pt x="116783" y="81"/>
                    <a:pt x="111822" y="4850"/>
                    <a:pt x="111822" y="9442"/>
                  </a:cubicBezTo>
                  <a:cubicBezTo>
                    <a:pt x="111822" y="12445"/>
                    <a:pt x="113594" y="13858"/>
                    <a:pt x="114834" y="14917"/>
                  </a:cubicBezTo>
                  <a:cubicBezTo>
                    <a:pt x="119086" y="18450"/>
                    <a:pt x="121389" y="23395"/>
                    <a:pt x="121389" y="29048"/>
                  </a:cubicBezTo>
                  <a:cubicBezTo>
                    <a:pt x="121389" y="31344"/>
                    <a:pt x="113948" y="74971"/>
                    <a:pt x="91448" y="74971"/>
                  </a:cubicBezTo>
                  <a:cubicBezTo>
                    <a:pt x="77098" y="74971"/>
                    <a:pt x="77098" y="62254"/>
                    <a:pt x="77098" y="59251"/>
                  </a:cubicBezTo>
                  <a:cubicBezTo>
                    <a:pt x="77098" y="54482"/>
                    <a:pt x="77806" y="51656"/>
                    <a:pt x="80287" y="41588"/>
                  </a:cubicBezTo>
                  <a:lnTo>
                    <a:pt x="85247" y="218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2" name="자유형: 도형 3351">
              <a:extLst>
                <a:ext uri="{FF2B5EF4-FFF2-40B4-BE49-F238E27FC236}">
                  <a16:creationId xmlns:a16="http://schemas.microsoft.com/office/drawing/2014/main" id="{DCD8B71D-E2D6-9A08-E9AA-64BE6D3C812C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0231421" y="3042195"/>
              <a:ext cx="108249" cy="79659"/>
            </a:xfrm>
            <a:custGeom>
              <a:avLst/>
              <a:gdLst>
                <a:gd name="connsiteX0" fmla="*/ 13677 w 108249"/>
                <a:gd name="connsiteY0" fmla="*/ 66846 h 79659"/>
                <a:gd name="connsiteX1" fmla="*/ 11906 w 108249"/>
                <a:gd name="connsiteY1" fmla="*/ 74088 h 79659"/>
                <a:gd name="connsiteX2" fmla="*/ 17930 w 108249"/>
                <a:gd name="connsiteY2" fmla="*/ 79740 h 79659"/>
                <a:gd name="connsiteX3" fmla="*/ 24839 w 108249"/>
                <a:gd name="connsiteY3" fmla="*/ 75854 h 79659"/>
                <a:gd name="connsiteX4" fmla="*/ 28028 w 108249"/>
                <a:gd name="connsiteY4" fmla="*/ 64903 h 79659"/>
                <a:gd name="connsiteX5" fmla="*/ 31926 w 108249"/>
                <a:gd name="connsiteY5" fmla="*/ 49007 h 79659"/>
                <a:gd name="connsiteX6" fmla="*/ 34938 w 108249"/>
                <a:gd name="connsiteY6" fmla="*/ 37172 h 79659"/>
                <a:gd name="connsiteX7" fmla="*/ 42379 w 108249"/>
                <a:gd name="connsiteY7" fmla="*/ 21276 h 79659"/>
                <a:gd name="connsiteX8" fmla="*/ 68954 w 108249"/>
                <a:gd name="connsiteY8" fmla="*/ 5026 h 79659"/>
                <a:gd name="connsiteX9" fmla="*/ 79407 w 108249"/>
                <a:gd name="connsiteY9" fmla="*/ 17390 h 79659"/>
                <a:gd name="connsiteX10" fmla="*/ 68954 w 108249"/>
                <a:gd name="connsiteY10" fmla="*/ 55012 h 79659"/>
                <a:gd name="connsiteX11" fmla="*/ 66296 w 108249"/>
                <a:gd name="connsiteY11" fmla="*/ 64550 h 79659"/>
                <a:gd name="connsiteX12" fmla="*/ 83127 w 108249"/>
                <a:gd name="connsiteY12" fmla="*/ 79740 h 79659"/>
                <a:gd name="connsiteX13" fmla="*/ 108639 w 108249"/>
                <a:gd name="connsiteY13" fmla="*/ 52716 h 79659"/>
                <a:gd name="connsiteX14" fmla="*/ 105805 w 108249"/>
                <a:gd name="connsiteY14" fmla="*/ 50420 h 79659"/>
                <a:gd name="connsiteX15" fmla="*/ 102438 w 108249"/>
                <a:gd name="connsiteY15" fmla="*/ 53422 h 79659"/>
                <a:gd name="connsiteX16" fmla="*/ 83659 w 108249"/>
                <a:gd name="connsiteY16" fmla="*/ 74794 h 79659"/>
                <a:gd name="connsiteX17" fmla="*/ 79230 w 108249"/>
                <a:gd name="connsiteY17" fmla="*/ 68612 h 79659"/>
                <a:gd name="connsiteX18" fmla="*/ 83304 w 108249"/>
                <a:gd name="connsiteY18" fmla="*/ 54305 h 79659"/>
                <a:gd name="connsiteX19" fmla="*/ 92694 w 108249"/>
                <a:gd name="connsiteY19" fmla="*/ 20216 h 79659"/>
                <a:gd name="connsiteX20" fmla="*/ 69662 w 108249"/>
                <a:gd name="connsiteY20" fmla="*/ 81 h 79659"/>
                <a:gd name="connsiteX21" fmla="*/ 39721 w 108249"/>
                <a:gd name="connsiteY21" fmla="*/ 16154 h 79659"/>
                <a:gd name="connsiteX22" fmla="*/ 20764 w 108249"/>
                <a:gd name="connsiteY22" fmla="*/ 81 h 79659"/>
                <a:gd name="connsiteX23" fmla="*/ 6768 w 108249"/>
                <a:gd name="connsiteY23" fmla="*/ 9618 h 79659"/>
                <a:gd name="connsiteX24" fmla="*/ 390 w 108249"/>
                <a:gd name="connsiteY24" fmla="*/ 27105 h 79659"/>
                <a:gd name="connsiteX25" fmla="*/ 3402 w 108249"/>
                <a:gd name="connsiteY25" fmla="*/ 29401 h 79659"/>
                <a:gd name="connsiteX26" fmla="*/ 7299 w 108249"/>
                <a:gd name="connsiteY26" fmla="*/ 24102 h 79659"/>
                <a:gd name="connsiteX27" fmla="*/ 20233 w 108249"/>
                <a:gd name="connsiteY27" fmla="*/ 5026 h 79659"/>
                <a:gd name="connsiteX28" fmla="*/ 26079 w 108249"/>
                <a:gd name="connsiteY28" fmla="*/ 13681 h 79659"/>
                <a:gd name="connsiteX29" fmla="*/ 23245 w 108249"/>
                <a:gd name="connsiteY29" fmla="*/ 28341 h 79659"/>
                <a:gd name="connsiteX30" fmla="*/ 19347 w 108249"/>
                <a:gd name="connsiteY30" fmla="*/ 44238 h 79659"/>
                <a:gd name="connsiteX31" fmla="*/ 13677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677" y="66846"/>
                  </a:moveTo>
                  <a:cubicBezTo>
                    <a:pt x="12969" y="69142"/>
                    <a:pt x="11906" y="73558"/>
                    <a:pt x="11906" y="74088"/>
                  </a:cubicBezTo>
                  <a:cubicBezTo>
                    <a:pt x="11906" y="77974"/>
                    <a:pt x="15095" y="79740"/>
                    <a:pt x="17930" y="79740"/>
                  </a:cubicBezTo>
                  <a:cubicBezTo>
                    <a:pt x="21119" y="79740"/>
                    <a:pt x="23953" y="77444"/>
                    <a:pt x="24839" y="75854"/>
                  </a:cubicBezTo>
                  <a:cubicBezTo>
                    <a:pt x="25725" y="74264"/>
                    <a:pt x="27142" y="68612"/>
                    <a:pt x="28028" y="64903"/>
                  </a:cubicBezTo>
                  <a:cubicBezTo>
                    <a:pt x="28914" y="61547"/>
                    <a:pt x="30863" y="53422"/>
                    <a:pt x="31926" y="49007"/>
                  </a:cubicBezTo>
                  <a:cubicBezTo>
                    <a:pt x="32989" y="45121"/>
                    <a:pt x="34052" y="41235"/>
                    <a:pt x="34938" y="37172"/>
                  </a:cubicBezTo>
                  <a:cubicBezTo>
                    <a:pt x="36886" y="29931"/>
                    <a:pt x="37241" y="28518"/>
                    <a:pt x="42379" y="21276"/>
                  </a:cubicBezTo>
                  <a:cubicBezTo>
                    <a:pt x="47339" y="14211"/>
                    <a:pt x="55666" y="5026"/>
                    <a:pt x="68954" y="5026"/>
                  </a:cubicBezTo>
                  <a:cubicBezTo>
                    <a:pt x="79230" y="5026"/>
                    <a:pt x="79407" y="14034"/>
                    <a:pt x="79407" y="17390"/>
                  </a:cubicBezTo>
                  <a:cubicBezTo>
                    <a:pt x="79407" y="27988"/>
                    <a:pt x="71788" y="47594"/>
                    <a:pt x="68954" y="55012"/>
                  </a:cubicBezTo>
                  <a:cubicBezTo>
                    <a:pt x="67005" y="59958"/>
                    <a:pt x="66296" y="61547"/>
                    <a:pt x="66296" y="64550"/>
                  </a:cubicBezTo>
                  <a:cubicBezTo>
                    <a:pt x="66296" y="73911"/>
                    <a:pt x="74092" y="79740"/>
                    <a:pt x="83127" y="79740"/>
                  </a:cubicBezTo>
                  <a:cubicBezTo>
                    <a:pt x="100844" y="79740"/>
                    <a:pt x="108639" y="55365"/>
                    <a:pt x="108639" y="52716"/>
                  </a:cubicBezTo>
                  <a:cubicBezTo>
                    <a:pt x="108639" y="50420"/>
                    <a:pt x="106336" y="50420"/>
                    <a:pt x="105805" y="50420"/>
                  </a:cubicBezTo>
                  <a:cubicBezTo>
                    <a:pt x="103324" y="50420"/>
                    <a:pt x="103147" y="51479"/>
                    <a:pt x="102438" y="53422"/>
                  </a:cubicBezTo>
                  <a:cubicBezTo>
                    <a:pt x="98364" y="67553"/>
                    <a:pt x="90745" y="74794"/>
                    <a:pt x="83659" y="74794"/>
                  </a:cubicBezTo>
                  <a:cubicBezTo>
                    <a:pt x="79938" y="74794"/>
                    <a:pt x="79230" y="72322"/>
                    <a:pt x="79230" y="68612"/>
                  </a:cubicBezTo>
                  <a:cubicBezTo>
                    <a:pt x="79230" y="64550"/>
                    <a:pt x="80115" y="62254"/>
                    <a:pt x="83304" y="54305"/>
                  </a:cubicBezTo>
                  <a:cubicBezTo>
                    <a:pt x="85430" y="48830"/>
                    <a:pt x="92694" y="30107"/>
                    <a:pt x="92694" y="20216"/>
                  </a:cubicBezTo>
                  <a:cubicBezTo>
                    <a:pt x="92694" y="3083"/>
                    <a:pt x="79052" y="81"/>
                    <a:pt x="69662" y="81"/>
                  </a:cubicBezTo>
                  <a:cubicBezTo>
                    <a:pt x="54958" y="81"/>
                    <a:pt x="45036" y="9089"/>
                    <a:pt x="39721" y="16154"/>
                  </a:cubicBezTo>
                  <a:cubicBezTo>
                    <a:pt x="38481" y="3966"/>
                    <a:pt x="28028" y="81"/>
                    <a:pt x="20764" y="81"/>
                  </a:cubicBezTo>
                  <a:cubicBezTo>
                    <a:pt x="13146" y="81"/>
                    <a:pt x="9071" y="5556"/>
                    <a:pt x="6768" y="9618"/>
                  </a:cubicBezTo>
                  <a:cubicBezTo>
                    <a:pt x="2870" y="16154"/>
                    <a:pt x="390" y="26222"/>
                    <a:pt x="390" y="27105"/>
                  </a:cubicBezTo>
                  <a:cubicBezTo>
                    <a:pt x="390" y="29401"/>
                    <a:pt x="2870" y="29401"/>
                    <a:pt x="3402" y="29401"/>
                  </a:cubicBezTo>
                  <a:cubicBezTo>
                    <a:pt x="5882" y="29401"/>
                    <a:pt x="6059" y="28871"/>
                    <a:pt x="7299" y="24102"/>
                  </a:cubicBezTo>
                  <a:cubicBezTo>
                    <a:pt x="9957" y="13681"/>
                    <a:pt x="13323" y="5026"/>
                    <a:pt x="20233" y="5026"/>
                  </a:cubicBezTo>
                  <a:cubicBezTo>
                    <a:pt x="24839" y="5026"/>
                    <a:pt x="26079" y="8912"/>
                    <a:pt x="26079" y="13681"/>
                  </a:cubicBezTo>
                  <a:cubicBezTo>
                    <a:pt x="26079" y="17037"/>
                    <a:pt x="24485" y="23572"/>
                    <a:pt x="23245" y="28341"/>
                  </a:cubicBezTo>
                  <a:cubicBezTo>
                    <a:pt x="22004" y="33110"/>
                    <a:pt x="20233" y="40352"/>
                    <a:pt x="19347" y="44238"/>
                  </a:cubicBezTo>
                  <a:lnTo>
                    <a:pt x="13677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3" name="자유형: 도형 3352">
              <a:extLst>
                <a:ext uri="{FF2B5EF4-FFF2-40B4-BE49-F238E27FC236}">
                  <a16:creationId xmlns:a16="http://schemas.microsoft.com/office/drawing/2014/main" id="{2F96B62B-3E21-47B8-2763-A674871731E2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687102" y="3169546"/>
              <a:ext cx="53681" cy="118870"/>
            </a:xfrm>
            <a:custGeom>
              <a:avLst/>
              <a:gdLst>
                <a:gd name="connsiteX0" fmla="*/ 49444 w 53681"/>
                <a:gd name="connsiteY0" fmla="*/ 6799 h 118870"/>
                <a:gd name="connsiteX1" fmla="*/ 42357 w 53681"/>
                <a:gd name="connsiteY1" fmla="*/ 87 h 118870"/>
                <a:gd name="connsiteX2" fmla="*/ 32436 w 53681"/>
                <a:gd name="connsiteY2" fmla="*/ 9802 h 118870"/>
                <a:gd name="connsiteX3" fmla="*/ 39523 w 53681"/>
                <a:gd name="connsiteY3" fmla="*/ 16514 h 118870"/>
                <a:gd name="connsiteX4" fmla="*/ 49444 w 53681"/>
                <a:gd name="connsiteY4" fmla="*/ 6799 h 118870"/>
                <a:gd name="connsiteX5" fmla="*/ 13302 w 53681"/>
                <a:gd name="connsiteY5" fmla="*/ 96526 h 118870"/>
                <a:gd name="connsiteX6" fmla="*/ 11707 w 53681"/>
                <a:gd name="connsiteY6" fmla="*/ 103945 h 118870"/>
                <a:gd name="connsiteX7" fmla="*/ 28538 w 53681"/>
                <a:gd name="connsiteY7" fmla="*/ 118958 h 118870"/>
                <a:gd name="connsiteX8" fmla="*/ 54050 w 53681"/>
                <a:gd name="connsiteY8" fmla="*/ 91934 h 118870"/>
                <a:gd name="connsiteX9" fmla="*/ 51216 w 53681"/>
                <a:gd name="connsiteY9" fmla="*/ 89638 h 118870"/>
                <a:gd name="connsiteX10" fmla="*/ 47849 w 53681"/>
                <a:gd name="connsiteY10" fmla="*/ 92640 h 118870"/>
                <a:gd name="connsiteX11" fmla="*/ 29070 w 53681"/>
                <a:gd name="connsiteY11" fmla="*/ 114012 h 118870"/>
                <a:gd name="connsiteX12" fmla="*/ 24640 w 53681"/>
                <a:gd name="connsiteY12" fmla="*/ 107830 h 118870"/>
                <a:gd name="connsiteX13" fmla="*/ 27475 w 53681"/>
                <a:gd name="connsiteY13" fmla="*/ 96526 h 118870"/>
                <a:gd name="connsiteX14" fmla="*/ 33145 w 53681"/>
                <a:gd name="connsiteY14" fmla="*/ 82396 h 118870"/>
                <a:gd name="connsiteX15" fmla="*/ 41826 w 53681"/>
                <a:gd name="connsiteY15" fmla="*/ 59964 h 118870"/>
                <a:gd name="connsiteX16" fmla="*/ 42889 w 53681"/>
                <a:gd name="connsiteY16" fmla="*/ 54312 h 118870"/>
                <a:gd name="connsiteX17" fmla="*/ 26058 w 53681"/>
                <a:gd name="connsiteY17" fmla="*/ 39299 h 118870"/>
                <a:gd name="connsiteX18" fmla="*/ 368 w 53681"/>
                <a:gd name="connsiteY18" fmla="*/ 66323 h 118870"/>
                <a:gd name="connsiteX19" fmla="*/ 3380 w 53681"/>
                <a:gd name="connsiteY19" fmla="*/ 68619 h 118870"/>
                <a:gd name="connsiteX20" fmla="*/ 6569 w 53681"/>
                <a:gd name="connsiteY20" fmla="*/ 65793 h 118870"/>
                <a:gd name="connsiteX21" fmla="*/ 25526 w 53681"/>
                <a:gd name="connsiteY21" fmla="*/ 44244 h 118870"/>
                <a:gd name="connsiteX22" fmla="*/ 29955 w 53681"/>
                <a:gd name="connsiteY22" fmla="*/ 50426 h 118870"/>
                <a:gd name="connsiteX23" fmla="*/ 24463 w 53681"/>
                <a:gd name="connsiteY23" fmla="*/ 68089 h 118870"/>
                <a:gd name="connsiteX24" fmla="*/ 13302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44" y="6799"/>
                  </a:moveTo>
                  <a:cubicBezTo>
                    <a:pt x="49444" y="3973"/>
                    <a:pt x="47318" y="87"/>
                    <a:pt x="42357" y="87"/>
                  </a:cubicBezTo>
                  <a:cubicBezTo>
                    <a:pt x="37574" y="87"/>
                    <a:pt x="32436" y="4679"/>
                    <a:pt x="32436" y="9802"/>
                  </a:cubicBezTo>
                  <a:cubicBezTo>
                    <a:pt x="32436" y="12804"/>
                    <a:pt x="34739" y="16514"/>
                    <a:pt x="39523" y="16514"/>
                  </a:cubicBezTo>
                  <a:cubicBezTo>
                    <a:pt x="44660" y="16514"/>
                    <a:pt x="49444" y="11568"/>
                    <a:pt x="49444" y="6799"/>
                  </a:cubicBezTo>
                  <a:close/>
                  <a:moveTo>
                    <a:pt x="13302" y="96526"/>
                  </a:moveTo>
                  <a:cubicBezTo>
                    <a:pt x="12593" y="98822"/>
                    <a:pt x="11707" y="100942"/>
                    <a:pt x="11707" y="103945"/>
                  </a:cubicBezTo>
                  <a:cubicBezTo>
                    <a:pt x="11707" y="112246"/>
                    <a:pt x="18794" y="118958"/>
                    <a:pt x="28538" y="118958"/>
                  </a:cubicBezTo>
                  <a:cubicBezTo>
                    <a:pt x="46255" y="118958"/>
                    <a:pt x="54050" y="94583"/>
                    <a:pt x="54050" y="91934"/>
                  </a:cubicBezTo>
                  <a:cubicBezTo>
                    <a:pt x="54050" y="89638"/>
                    <a:pt x="51747" y="89638"/>
                    <a:pt x="51216" y="89638"/>
                  </a:cubicBezTo>
                  <a:cubicBezTo>
                    <a:pt x="48735" y="89638"/>
                    <a:pt x="48558" y="90697"/>
                    <a:pt x="47849" y="92640"/>
                  </a:cubicBezTo>
                  <a:cubicBezTo>
                    <a:pt x="43775" y="106771"/>
                    <a:pt x="35979" y="114012"/>
                    <a:pt x="29070" y="114012"/>
                  </a:cubicBezTo>
                  <a:cubicBezTo>
                    <a:pt x="25526" y="114012"/>
                    <a:pt x="24640" y="111716"/>
                    <a:pt x="24640" y="107830"/>
                  </a:cubicBezTo>
                  <a:cubicBezTo>
                    <a:pt x="24640" y="103768"/>
                    <a:pt x="25881" y="100412"/>
                    <a:pt x="27475" y="96526"/>
                  </a:cubicBezTo>
                  <a:cubicBezTo>
                    <a:pt x="29247" y="91757"/>
                    <a:pt x="31196" y="86988"/>
                    <a:pt x="33145" y="82396"/>
                  </a:cubicBezTo>
                  <a:cubicBezTo>
                    <a:pt x="34739" y="78157"/>
                    <a:pt x="41117" y="62084"/>
                    <a:pt x="41826" y="59964"/>
                  </a:cubicBezTo>
                  <a:cubicBezTo>
                    <a:pt x="42357" y="58198"/>
                    <a:pt x="42889" y="56078"/>
                    <a:pt x="42889" y="54312"/>
                  </a:cubicBezTo>
                  <a:cubicBezTo>
                    <a:pt x="42889" y="46010"/>
                    <a:pt x="35802" y="39299"/>
                    <a:pt x="26058" y="39299"/>
                  </a:cubicBezTo>
                  <a:cubicBezTo>
                    <a:pt x="8518" y="39299"/>
                    <a:pt x="368" y="63320"/>
                    <a:pt x="368" y="66323"/>
                  </a:cubicBezTo>
                  <a:cubicBezTo>
                    <a:pt x="368" y="68619"/>
                    <a:pt x="2849" y="68619"/>
                    <a:pt x="3380" y="68619"/>
                  </a:cubicBezTo>
                  <a:cubicBezTo>
                    <a:pt x="5861" y="68619"/>
                    <a:pt x="6038" y="67736"/>
                    <a:pt x="6569" y="65793"/>
                  </a:cubicBezTo>
                  <a:cubicBezTo>
                    <a:pt x="11176" y="50603"/>
                    <a:pt x="18971" y="44244"/>
                    <a:pt x="25526" y="44244"/>
                  </a:cubicBezTo>
                  <a:cubicBezTo>
                    <a:pt x="28361" y="44244"/>
                    <a:pt x="29955" y="45657"/>
                    <a:pt x="29955" y="50426"/>
                  </a:cubicBezTo>
                  <a:cubicBezTo>
                    <a:pt x="29955" y="54489"/>
                    <a:pt x="28892" y="57138"/>
                    <a:pt x="24463" y="68089"/>
                  </a:cubicBezTo>
                  <a:lnTo>
                    <a:pt x="13302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4" name="자유형: 도형 3353">
              <a:extLst>
                <a:ext uri="{FF2B5EF4-FFF2-40B4-BE49-F238E27FC236}">
                  <a16:creationId xmlns:a16="http://schemas.microsoft.com/office/drawing/2014/main" id="{33A06C38-C394-0C08-5EB5-709043DBD50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0438112" y="3156143"/>
              <a:ext cx="154642" cy="10093"/>
            </a:xfrm>
            <a:custGeom>
              <a:avLst/>
              <a:gdLst>
                <a:gd name="connsiteX0" fmla="*/ 146181 w 154642"/>
                <a:gd name="connsiteY0" fmla="*/ 10178 h 10093"/>
                <a:gd name="connsiteX1" fmla="*/ 155040 w 154642"/>
                <a:gd name="connsiteY1" fmla="*/ 5131 h 10093"/>
                <a:gd name="connsiteX2" fmla="*/ 146181 w 154642"/>
                <a:gd name="connsiteY2" fmla="*/ 85 h 10093"/>
                <a:gd name="connsiteX3" fmla="*/ 9256 w 154642"/>
                <a:gd name="connsiteY3" fmla="*/ 85 h 10093"/>
                <a:gd name="connsiteX4" fmla="*/ 398 w 154642"/>
                <a:gd name="connsiteY4" fmla="*/ 5131 h 10093"/>
                <a:gd name="connsiteX5" fmla="*/ 9256 w 154642"/>
                <a:gd name="connsiteY5" fmla="*/ 10178 h 10093"/>
                <a:gd name="connsiteX6" fmla="*/ 146181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181" y="10178"/>
                  </a:moveTo>
                  <a:cubicBezTo>
                    <a:pt x="150484" y="10178"/>
                    <a:pt x="155040" y="10178"/>
                    <a:pt x="155040" y="5131"/>
                  </a:cubicBezTo>
                  <a:cubicBezTo>
                    <a:pt x="155040" y="85"/>
                    <a:pt x="150484" y="85"/>
                    <a:pt x="146181" y="85"/>
                  </a:cubicBezTo>
                  <a:lnTo>
                    <a:pt x="9256" y="85"/>
                  </a:lnTo>
                  <a:cubicBezTo>
                    <a:pt x="4953" y="85"/>
                    <a:pt x="398" y="85"/>
                    <a:pt x="398" y="5131"/>
                  </a:cubicBezTo>
                  <a:cubicBezTo>
                    <a:pt x="398" y="10178"/>
                    <a:pt x="4953" y="10178"/>
                    <a:pt x="9256" y="10178"/>
                  </a:cubicBezTo>
                  <a:lnTo>
                    <a:pt x="146181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5" name="자유형: 도형 3354">
              <a:extLst>
                <a:ext uri="{FF2B5EF4-FFF2-40B4-BE49-F238E27FC236}">
                  <a16:creationId xmlns:a16="http://schemas.microsoft.com/office/drawing/2014/main" id="{60F24082-EE39-F7B0-A31F-1E1985658D48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0684374" y="3051933"/>
              <a:ext cx="180457" cy="177889"/>
            </a:xfrm>
            <a:custGeom>
              <a:avLst/>
              <a:gdLst>
                <a:gd name="connsiteX0" fmla="*/ 145179 w 180457"/>
                <a:gd name="connsiteY0" fmla="*/ 28850 h 177889"/>
                <a:gd name="connsiteX1" fmla="*/ 177575 w 180457"/>
                <a:gd name="connsiteY1" fmla="*/ 7907 h 177889"/>
                <a:gd name="connsiteX2" fmla="*/ 180865 w 180457"/>
                <a:gd name="connsiteY2" fmla="*/ 3113 h 177889"/>
                <a:gd name="connsiteX3" fmla="*/ 177575 w 180457"/>
                <a:gd name="connsiteY3" fmla="*/ 85 h 177889"/>
                <a:gd name="connsiteX4" fmla="*/ 156821 w 180457"/>
                <a:gd name="connsiteY4" fmla="*/ 842 h 177889"/>
                <a:gd name="connsiteX5" fmla="*/ 131765 w 180457"/>
                <a:gd name="connsiteY5" fmla="*/ 85 h 177889"/>
                <a:gd name="connsiteX6" fmla="*/ 126956 w 180457"/>
                <a:gd name="connsiteY6" fmla="*/ 4879 h 177889"/>
                <a:gd name="connsiteX7" fmla="*/ 131005 w 180457"/>
                <a:gd name="connsiteY7" fmla="*/ 7907 h 177889"/>
                <a:gd name="connsiteX8" fmla="*/ 142648 w 180457"/>
                <a:gd name="connsiteY8" fmla="*/ 16234 h 177889"/>
                <a:gd name="connsiteX9" fmla="*/ 138851 w 180457"/>
                <a:gd name="connsiteY9" fmla="*/ 25822 h 177889"/>
                <a:gd name="connsiteX10" fmla="*/ 61151 w 180457"/>
                <a:gd name="connsiteY10" fmla="*/ 148957 h 177889"/>
                <a:gd name="connsiteX11" fmla="*/ 43940 w 180457"/>
                <a:gd name="connsiteY11" fmla="*/ 15477 h 177889"/>
                <a:gd name="connsiteX12" fmla="*/ 61404 w 180457"/>
                <a:gd name="connsiteY12" fmla="*/ 7907 h 177889"/>
                <a:gd name="connsiteX13" fmla="*/ 67731 w 180457"/>
                <a:gd name="connsiteY13" fmla="*/ 2860 h 177889"/>
                <a:gd name="connsiteX14" fmla="*/ 64188 w 180457"/>
                <a:gd name="connsiteY14" fmla="*/ 85 h 177889"/>
                <a:gd name="connsiteX15" fmla="*/ 32804 w 180457"/>
                <a:gd name="connsiteY15" fmla="*/ 842 h 177889"/>
                <a:gd name="connsiteX16" fmla="*/ 18884 w 180457"/>
                <a:gd name="connsiteY16" fmla="*/ 589 h 177889"/>
                <a:gd name="connsiteX17" fmla="*/ 5216 w 180457"/>
                <a:gd name="connsiteY17" fmla="*/ 85 h 177889"/>
                <a:gd name="connsiteX18" fmla="*/ 408 w 180457"/>
                <a:gd name="connsiteY18" fmla="*/ 4879 h 177889"/>
                <a:gd name="connsiteX19" fmla="*/ 6735 w 180457"/>
                <a:gd name="connsiteY19" fmla="*/ 7907 h 177889"/>
                <a:gd name="connsiteX20" fmla="*/ 21921 w 180457"/>
                <a:gd name="connsiteY20" fmla="*/ 16486 h 177889"/>
                <a:gd name="connsiteX21" fmla="*/ 41915 w 180457"/>
                <a:gd name="connsiteY21" fmla="*/ 172171 h 177889"/>
                <a:gd name="connsiteX22" fmla="*/ 46977 w 180457"/>
                <a:gd name="connsiteY22" fmla="*/ 177975 h 177889"/>
                <a:gd name="connsiteX23" fmla="*/ 54064 w 180457"/>
                <a:gd name="connsiteY23" fmla="*/ 173433 h 177889"/>
                <a:gd name="connsiteX24" fmla="*/ 145179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179" y="28850"/>
                  </a:moveTo>
                  <a:cubicBezTo>
                    <a:pt x="157581" y="9168"/>
                    <a:pt x="168211" y="8411"/>
                    <a:pt x="177575" y="7907"/>
                  </a:cubicBezTo>
                  <a:cubicBezTo>
                    <a:pt x="180612" y="7654"/>
                    <a:pt x="180865" y="3365"/>
                    <a:pt x="180865" y="3113"/>
                  </a:cubicBezTo>
                  <a:cubicBezTo>
                    <a:pt x="180865" y="1094"/>
                    <a:pt x="179600" y="85"/>
                    <a:pt x="177575" y="85"/>
                  </a:cubicBezTo>
                  <a:cubicBezTo>
                    <a:pt x="170995" y="85"/>
                    <a:pt x="163655" y="842"/>
                    <a:pt x="156821" y="842"/>
                  </a:cubicBezTo>
                  <a:cubicBezTo>
                    <a:pt x="148469" y="842"/>
                    <a:pt x="139864" y="85"/>
                    <a:pt x="131765" y="85"/>
                  </a:cubicBezTo>
                  <a:cubicBezTo>
                    <a:pt x="130246" y="85"/>
                    <a:pt x="126956" y="85"/>
                    <a:pt x="126956" y="4879"/>
                  </a:cubicBezTo>
                  <a:cubicBezTo>
                    <a:pt x="126956" y="7654"/>
                    <a:pt x="129234" y="7907"/>
                    <a:pt x="131005" y="7907"/>
                  </a:cubicBezTo>
                  <a:cubicBezTo>
                    <a:pt x="137839" y="8411"/>
                    <a:pt x="142648" y="10935"/>
                    <a:pt x="142648" y="16234"/>
                  </a:cubicBezTo>
                  <a:cubicBezTo>
                    <a:pt x="142648" y="20018"/>
                    <a:pt x="138851" y="25570"/>
                    <a:pt x="138851" y="25822"/>
                  </a:cubicBezTo>
                  <a:lnTo>
                    <a:pt x="61151" y="148957"/>
                  </a:lnTo>
                  <a:lnTo>
                    <a:pt x="43940" y="15477"/>
                  </a:lnTo>
                  <a:cubicBezTo>
                    <a:pt x="43940" y="11187"/>
                    <a:pt x="49761" y="7907"/>
                    <a:pt x="61404" y="7907"/>
                  </a:cubicBezTo>
                  <a:cubicBezTo>
                    <a:pt x="64947" y="7907"/>
                    <a:pt x="67731" y="7907"/>
                    <a:pt x="67731" y="2860"/>
                  </a:cubicBezTo>
                  <a:cubicBezTo>
                    <a:pt x="67731" y="589"/>
                    <a:pt x="65706" y="85"/>
                    <a:pt x="64188" y="85"/>
                  </a:cubicBezTo>
                  <a:cubicBezTo>
                    <a:pt x="54064" y="85"/>
                    <a:pt x="43181" y="842"/>
                    <a:pt x="32804" y="842"/>
                  </a:cubicBezTo>
                  <a:cubicBezTo>
                    <a:pt x="28248" y="842"/>
                    <a:pt x="23439" y="589"/>
                    <a:pt x="18884" y="589"/>
                  </a:cubicBezTo>
                  <a:cubicBezTo>
                    <a:pt x="14328" y="589"/>
                    <a:pt x="9519" y="85"/>
                    <a:pt x="5216" y="85"/>
                  </a:cubicBezTo>
                  <a:cubicBezTo>
                    <a:pt x="3445" y="85"/>
                    <a:pt x="408" y="85"/>
                    <a:pt x="408" y="4879"/>
                  </a:cubicBezTo>
                  <a:cubicBezTo>
                    <a:pt x="408" y="7907"/>
                    <a:pt x="2685" y="7907"/>
                    <a:pt x="6735" y="7907"/>
                  </a:cubicBezTo>
                  <a:cubicBezTo>
                    <a:pt x="20908" y="7907"/>
                    <a:pt x="21161" y="10178"/>
                    <a:pt x="21921" y="16486"/>
                  </a:cubicBezTo>
                  <a:lnTo>
                    <a:pt x="41915" y="172171"/>
                  </a:lnTo>
                  <a:cubicBezTo>
                    <a:pt x="42675" y="177218"/>
                    <a:pt x="43687" y="177975"/>
                    <a:pt x="46977" y="177975"/>
                  </a:cubicBezTo>
                  <a:cubicBezTo>
                    <a:pt x="51027" y="177975"/>
                    <a:pt x="52039" y="176713"/>
                    <a:pt x="54064" y="173433"/>
                  </a:cubicBezTo>
                  <a:lnTo>
                    <a:pt x="145179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6" name="자유형: 도형 3355">
              <a:extLst>
                <a:ext uri="{FF2B5EF4-FFF2-40B4-BE49-F238E27FC236}">
                  <a16:creationId xmlns:a16="http://schemas.microsoft.com/office/drawing/2014/main" id="{2C565BF2-8B72-42C2-7021-99134F1683FC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0885069" y="3042195"/>
              <a:ext cx="76713" cy="79659"/>
            </a:xfrm>
            <a:custGeom>
              <a:avLst/>
              <a:gdLst>
                <a:gd name="connsiteX0" fmla="*/ 67031 w 76713"/>
                <a:gd name="connsiteY0" fmla="*/ 10325 h 79659"/>
                <a:gd name="connsiteX1" fmla="*/ 57995 w 76713"/>
                <a:gd name="connsiteY1" fmla="*/ 20216 h 79659"/>
                <a:gd name="connsiteX2" fmla="*/ 64905 w 76713"/>
                <a:gd name="connsiteY2" fmla="*/ 26751 h 79659"/>
                <a:gd name="connsiteX3" fmla="*/ 75003 w 76713"/>
                <a:gd name="connsiteY3" fmla="*/ 15447 h 79659"/>
                <a:gd name="connsiteX4" fmla="*/ 51617 w 76713"/>
                <a:gd name="connsiteY4" fmla="*/ 81 h 79659"/>
                <a:gd name="connsiteX5" fmla="*/ 416 w 76713"/>
                <a:gd name="connsiteY5" fmla="*/ 49007 h 79659"/>
                <a:gd name="connsiteX6" fmla="*/ 33192 w 76713"/>
                <a:gd name="connsiteY6" fmla="*/ 79740 h 79659"/>
                <a:gd name="connsiteX7" fmla="*/ 77129 w 76713"/>
                <a:gd name="connsiteY7" fmla="*/ 59781 h 79659"/>
                <a:gd name="connsiteX8" fmla="*/ 74117 w 76713"/>
                <a:gd name="connsiteY8" fmla="*/ 56778 h 79659"/>
                <a:gd name="connsiteX9" fmla="*/ 71283 w 76713"/>
                <a:gd name="connsiteY9" fmla="*/ 58545 h 79659"/>
                <a:gd name="connsiteX10" fmla="*/ 33546 w 76713"/>
                <a:gd name="connsiteY10" fmla="*/ 74794 h 79659"/>
                <a:gd name="connsiteX11" fmla="*/ 15120 w 76713"/>
                <a:gd name="connsiteY11" fmla="*/ 55189 h 79659"/>
                <a:gd name="connsiteX12" fmla="*/ 26814 w 76713"/>
                <a:gd name="connsiteY12" fmla="*/ 18627 h 79659"/>
                <a:gd name="connsiteX13" fmla="*/ 51617 w 76713"/>
                <a:gd name="connsiteY13" fmla="*/ 5026 h 79659"/>
                <a:gd name="connsiteX14" fmla="*/ 67031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7031" y="10325"/>
                  </a:moveTo>
                  <a:cubicBezTo>
                    <a:pt x="60653" y="11385"/>
                    <a:pt x="57995" y="16330"/>
                    <a:pt x="57995" y="20216"/>
                  </a:cubicBezTo>
                  <a:cubicBezTo>
                    <a:pt x="57995" y="24985"/>
                    <a:pt x="61716" y="26751"/>
                    <a:pt x="64905" y="26751"/>
                  </a:cubicBezTo>
                  <a:cubicBezTo>
                    <a:pt x="68802" y="26751"/>
                    <a:pt x="75003" y="23925"/>
                    <a:pt x="75003" y="15447"/>
                  </a:cubicBezTo>
                  <a:cubicBezTo>
                    <a:pt x="75003" y="3437"/>
                    <a:pt x="61184" y="81"/>
                    <a:pt x="51617" y="81"/>
                  </a:cubicBezTo>
                  <a:cubicBezTo>
                    <a:pt x="25042" y="81"/>
                    <a:pt x="416" y="24455"/>
                    <a:pt x="416" y="49007"/>
                  </a:cubicBezTo>
                  <a:cubicBezTo>
                    <a:pt x="416" y="64197"/>
                    <a:pt x="11046" y="79740"/>
                    <a:pt x="33192" y="79740"/>
                  </a:cubicBezTo>
                  <a:cubicBezTo>
                    <a:pt x="63133" y="79740"/>
                    <a:pt x="77129" y="62254"/>
                    <a:pt x="77129" y="59781"/>
                  </a:cubicBezTo>
                  <a:cubicBezTo>
                    <a:pt x="77129" y="58721"/>
                    <a:pt x="75535" y="56778"/>
                    <a:pt x="74117" y="56778"/>
                  </a:cubicBezTo>
                  <a:cubicBezTo>
                    <a:pt x="73054" y="56778"/>
                    <a:pt x="72700" y="57131"/>
                    <a:pt x="71283" y="58545"/>
                  </a:cubicBezTo>
                  <a:cubicBezTo>
                    <a:pt x="57464" y="74794"/>
                    <a:pt x="36735" y="74794"/>
                    <a:pt x="33546" y="74794"/>
                  </a:cubicBezTo>
                  <a:cubicBezTo>
                    <a:pt x="20790" y="74794"/>
                    <a:pt x="15120" y="66140"/>
                    <a:pt x="15120" y="55189"/>
                  </a:cubicBezTo>
                  <a:cubicBezTo>
                    <a:pt x="15120" y="50066"/>
                    <a:pt x="17601" y="30814"/>
                    <a:pt x="26814" y="18627"/>
                  </a:cubicBezTo>
                  <a:cubicBezTo>
                    <a:pt x="33546" y="9972"/>
                    <a:pt x="42759" y="5026"/>
                    <a:pt x="51617" y="5026"/>
                  </a:cubicBezTo>
                  <a:cubicBezTo>
                    <a:pt x="54097" y="5026"/>
                    <a:pt x="62601" y="5379"/>
                    <a:pt x="67031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7" name="자유형: 도형 3356">
              <a:extLst>
                <a:ext uri="{FF2B5EF4-FFF2-40B4-BE49-F238E27FC236}">
                  <a16:creationId xmlns:a16="http://schemas.microsoft.com/office/drawing/2014/main" id="{B43AC567-1573-7EB3-7CA1-89F29ACD8DE2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0975342" y="3042195"/>
              <a:ext cx="90355" cy="79659"/>
            </a:xfrm>
            <a:custGeom>
              <a:avLst/>
              <a:gdLst>
                <a:gd name="connsiteX0" fmla="*/ 64377 w 90355"/>
                <a:gd name="connsiteY0" fmla="*/ 10502 h 79659"/>
                <a:gd name="connsiteX1" fmla="*/ 46128 w 90355"/>
                <a:gd name="connsiteY1" fmla="*/ 81 h 79659"/>
                <a:gd name="connsiteX2" fmla="*/ 419 w 90355"/>
                <a:gd name="connsiteY2" fmla="*/ 50420 h 79659"/>
                <a:gd name="connsiteX3" fmla="*/ 27171 w 90355"/>
                <a:gd name="connsiteY3" fmla="*/ 79740 h 79659"/>
                <a:gd name="connsiteX4" fmla="*/ 52329 w 90355"/>
                <a:gd name="connsiteY4" fmla="*/ 67376 h 79659"/>
                <a:gd name="connsiteX5" fmla="*/ 70577 w 90355"/>
                <a:gd name="connsiteY5" fmla="*/ 79740 h 79659"/>
                <a:gd name="connsiteX6" fmla="*/ 84574 w 90355"/>
                <a:gd name="connsiteY6" fmla="*/ 70379 h 79659"/>
                <a:gd name="connsiteX7" fmla="*/ 90775 w 90355"/>
                <a:gd name="connsiteY7" fmla="*/ 52716 h 79659"/>
                <a:gd name="connsiteX8" fmla="*/ 87940 w 90355"/>
                <a:gd name="connsiteY8" fmla="*/ 50420 h 79659"/>
                <a:gd name="connsiteX9" fmla="*/ 84042 w 90355"/>
                <a:gd name="connsiteY9" fmla="*/ 55895 h 79659"/>
                <a:gd name="connsiteX10" fmla="*/ 71109 w 90355"/>
                <a:gd name="connsiteY10" fmla="*/ 74794 h 79659"/>
                <a:gd name="connsiteX11" fmla="*/ 65262 w 90355"/>
                <a:gd name="connsiteY11" fmla="*/ 66140 h 79659"/>
                <a:gd name="connsiteX12" fmla="*/ 67920 w 90355"/>
                <a:gd name="connsiteY12" fmla="*/ 52186 h 79659"/>
                <a:gd name="connsiteX13" fmla="*/ 71818 w 90355"/>
                <a:gd name="connsiteY13" fmla="*/ 36289 h 79659"/>
                <a:gd name="connsiteX14" fmla="*/ 75361 w 90355"/>
                <a:gd name="connsiteY14" fmla="*/ 22866 h 79659"/>
                <a:gd name="connsiteX15" fmla="*/ 78550 w 90355"/>
                <a:gd name="connsiteY15" fmla="*/ 9089 h 79659"/>
                <a:gd name="connsiteX16" fmla="*/ 72526 w 90355"/>
                <a:gd name="connsiteY16" fmla="*/ 3437 h 79659"/>
                <a:gd name="connsiteX17" fmla="*/ 64377 w 90355"/>
                <a:gd name="connsiteY17" fmla="*/ 10502 h 79659"/>
                <a:gd name="connsiteX18" fmla="*/ 53038 w 90355"/>
                <a:gd name="connsiteY18" fmla="*/ 55895 h 79659"/>
                <a:gd name="connsiteX19" fmla="*/ 44002 w 90355"/>
                <a:gd name="connsiteY19" fmla="*/ 67729 h 79659"/>
                <a:gd name="connsiteX20" fmla="*/ 27703 w 90355"/>
                <a:gd name="connsiteY20" fmla="*/ 74794 h 79659"/>
                <a:gd name="connsiteX21" fmla="*/ 14770 w 90355"/>
                <a:gd name="connsiteY21" fmla="*/ 57661 h 79659"/>
                <a:gd name="connsiteX22" fmla="*/ 23982 w 90355"/>
                <a:gd name="connsiteY22" fmla="*/ 21806 h 79659"/>
                <a:gd name="connsiteX23" fmla="*/ 46128 w 90355"/>
                <a:gd name="connsiteY23" fmla="*/ 5026 h 79659"/>
                <a:gd name="connsiteX24" fmla="*/ 61896 w 90355"/>
                <a:gd name="connsiteY24" fmla="*/ 20393 h 79659"/>
                <a:gd name="connsiteX25" fmla="*/ 61365 w 90355"/>
                <a:gd name="connsiteY25" fmla="*/ 22866 h 79659"/>
                <a:gd name="connsiteX26" fmla="*/ 53038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77" y="10502"/>
                  </a:moveTo>
                  <a:cubicBezTo>
                    <a:pt x="60656" y="4673"/>
                    <a:pt x="54632" y="81"/>
                    <a:pt x="46128" y="81"/>
                  </a:cubicBezTo>
                  <a:cubicBezTo>
                    <a:pt x="23451" y="81"/>
                    <a:pt x="419" y="24985"/>
                    <a:pt x="419" y="50420"/>
                  </a:cubicBezTo>
                  <a:cubicBezTo>
                    <a:pt x="419" y="67553"/>
                    <a:pt x="11935" y="79740"/>
                    <a:pt x="27171" y="79740"/>
                  </a:cubicBezTo>
                  <a:cubicBezTo>
                    <a:pt x="36738" y="79740"/>
                    <a:pt x="45242" y="74264"/>
                    <a:pt x="52329" y="67376"/>
                  </a:cubicBezTo>
                  <a:cubicBezTo>
                    <a:pt x="55695" y="77974"/>
                    <a:pt x="65971" y="79740"/>
                    <a:pt x="70577" y="79740"/>
                  </a:cubicBezTo>
                  <a:cubicBezTo>
                    <a:pt x="76956" y="79740"/>
                    <a:pt x="81385" y="75854"/>
                    <a:pt x="84574" y="70379"/>
                  </a:cubicBezTo>
                  <a:cubicBezTo>
                    <a:pt x="88471" y="63490"/>
                    <a:pt x="90775" y="53422"/>
                    <a:pt x="90775" y="52716"/>
                  </a:cubicBezTo>
                  <a:cubicBezTo>
                    <a:pt x="90775" y="50420"/>
                    <a:pt x="88471" y="50420"/>
                    <a:pt x="87940" y="50420"/>
                  </a:cubicBezTo>
                  <a:cubicBezTo>
                    <a:pt x="85460" y="50420"/>
                    <a:pt x="85282" y="51126"/>
                    <a:pt x="84042" y="55895"/>
                  </a:cubicBezTo>
                  <a:cubicBezTo>
                    <a:pt x="81916" y="64373"/>
                    <a:pt x="78550" y="74794"/>
                    <a:pt x="71109" y="74794"/>
                  </a:cubicBezTo>
                  <a:cubicBezTo>
                    <a:pt x="66503" y="74794"/>
                    <a:pt x="65262" y="70908"/>
                    <a:pt x="65262" y="66140"/>
                  </a:cubicBezTo>
                  <a:cubicBezTo>
                    <a:pt x="65262" y="63137"/>
                    <a:pt x="66680" y="56778"/>
                    <a:pt x="67920" y="52186"/>
                  </a:cubicBezTo>
                  <a:cubicBezTo>
                    <a:pt x="69160" y="47417"/>
                    <a:pt x="70932" y="40175"/>
                    <a:pt x="71818" y="36289"/>
                  </a:cubicBezTo>
                  <a:lnTo>
                    <a:pt x="75361" y="22866"/>
                  </a:lnTo>
                  <a:cubicBezTo>
                    <a:pt x="76424" y="18273"/>
                    <a:pt x="78550" y="9972"/>
                    <a:pt x="78550" y="9089"/>
                  </a:cubicBezTo>
                  <a:cubicBezTo>
                    <a:pt x="78550" y="5203"/>
                    <a:pt x="75361" y="3437"/>
                    <a:pt x="72526" y="3437"/>
                  </a:cubicBezTo>
                  <a:cubicBezTo>
                    <a:pt x="69514" y="3437"/>
                    <a:pt x="65440" y="5556"/>
                    <a:pt x="64377" y="10502"/>
                  </a:cubicBezTo>
                  <a:close/>
                  <a:moveTo>
                    <a:pt x="53038" y="55895"/>
                  </a:moveTo>
                  <a:cubicBezTo>
                    <a:pt x="51798" y="60841"/>
                    <a:pt x="47900" y="64373"/>
                    <a:pt x="44002" y="67729"/>
                  </a:cubicBezTo>
                  <a:cubicBezTo>
                    <a:pt x="42408" y="69142"/>
                    <a:pt x="35321" y="74794"/>
                    <a:pt x="27703" y="74794"/>
                  </a:cubicBezTo>
                  <a:cubicBezTo>
                    <a:pt x="21148" y="74794"/>
                    <a:pt x="14770" y="70202"/>
                    <a:pt x="14770" y="57661"/>
                  </a:cubicBezTo>
                  <a:cubicBezTo>
                    <a:pt x="14770" y="48300"/>
                    <a:pt x="19908" y="28871"/>
                    <a:pt x="23982" y="21806"/>
                  </a:cubicBezTo>
                  <a:cubicBezTo>
                    <a:pt x="32132" y="7676"/>
                    <a:pt x="41168" y="5026"/>
                    <a:pt x="46128" y="5026"/>
                  </a:cubicBezTo>
                  <a:cubicBezTo>
                    <a:pt x="58530" y="5026"/>
                    <a:pt x="61896" y="18450"/>
                    <a:pt x="61896" y="20393"/>
                  </a:cubicBezTo>
                  <a:cubicBezTo>
                    <a:pt x="61896" y="21099"/>
                    <a:pt x="61542" y="22336"/>
                    <a:pt x="61365" y="22866"/>
                  </a:cubicBezTo>
                  <a:lnTo>
                    <a:pt x="53038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8" name="자유형: 도형 3357">
              <a:extLst>
                <a:ext uri="{FF2B5EF4-FFF2-40B4-BE49-F238E27FC236}">
                  <a16:creationId xmlns:a16="http://schemas.microsoft.com/office/drawing/2014/main" id="{09D9BBA9-57A6-E426-416F-65DB56686B4D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1085304" y="2997508"/>
              <a:ext cx="39685" cy="124346"/>
            </a:xfrm>
            <a:custGeom>
              <a:avLst/>
              <a:gdLst>
                <a:gd name="connsiteX0" fmla="*/ 39400 w 39685"/>
                <a:gd name="connsiteY0" fmla="*/ 5379 h 124346"/>
                <a:gd name="connsiteX1" fmla="*/ 40109 w 39685"/>
                <a:gd name="connsiteY1" fmla="*/ 2553 h 124346"/>
                <a:gd name="connsiteX2" fmla="*/ 37274 w 39685"/>
                <a:gd name="connsiteY2" fmla="*/ 81 h 124346"/>
                <a:gd name="connsiteX3" fmla="*/ 14597 w 39685"/>
                <a:gd name="connsiteY3" fmla="*/ 1847 h 124346"/>
                <a:gd name="connsiteX4" fmla="*/ 10876 w 39685"/>
                <a:gd name="connsiteY4" fmla="*/ 5909 h 124346"/>
                <a:gd name="connsiteX5" fmla="*/ 15305 w 39685"/>
                <a:gd name="connsiteY5" fmla="*/ 8382 h 124346"/>
                <a:gd name="connsiteX6" fmla="*/ 23810 w 39685"/>
                <a:gd name="connsiteY6" fmla="*/ 11032 h 124346"/>
                <a:gd name="connsiteX7" fmla="*/ 23101 w 39685"/>
                <a:gd name="connsiteY7" fmla="*/ 14917 h 124346"/>
                <a:gd name="connsiteX8" fmla="*/ 1132 w 39685"/>
                <a:gd name="connsiteY8" fmla="*/ 102172 h 124346"/>
                <a:gd name="connsiteX9" fmla="*/ 423 w 39685"/>
                <a:gd name="connsiteY9" fmla="*/ 107647 h 124346"/>
                <a:gd name="connsiteX10" fmla="*/ 19026 w 39685"/>
                <a:gd name="connsiteY10" fmla="*/ 124427 h 124346"/>
                <a:gd name="connsiteX11" fmla="*/ 33199 w 39685"/>
                <a:gd name="connsiteY11" fmla="*/ 115066 h 124346"/>
                <a:gd name="connsiteX12" fmla="*/ 39400 w 39685"/>
                <a:gd name="connsiteY12" fmla="*/ 97403 h 124346"/>
                <a:gd name="connsiteX13" fmla="*/ 36566 w 39685"/>
                <a:gd name="connsiteY13" fmla="*/ 95107 h 124346"/>
                <a:gd name="connsiteX14" fmla="*/ 33022 w 39685"/>
                <a:gd name="connsiteY14" fmla="*/ 99346 h 124346"/>
                <a:gd name="connsiteX15" fmla="*/ 19735 w 39685"/>
                <a:gd name="connsiteY15" fmla="*/ 119481 h 124346"/>
                <a:gd name="connsiteX16" fmla="*/ 13711 w 39685"/>
                <a:gd name="connsiteY16" fmla="*/ 110826 h 124346"/>
                <a:gd name="connsiteX17" fmla="*/ 14774 w 39685"/>
                <a:gd name="connsiteY17" fmla="*/ 103585 h 124346"/>
                <a:gd name="connsiteX18" fmla="*/ 39400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400" y="5379"/>
                  </a:moveTo>
                  <a:cubicBezTo>
                    <a:pt x="39577" y="5026"/>
                    <a:pt x="40109" y="2730"/>
                    <a:pt x="40109" y="2553"/>
                  </a:cubicBezTo>
                  <a:cubicBezTo>
                    <a:pt x="40109" y="1670"/>
                    <a:pt x="39400" y="81"/>
                    <a:pt x="37274" y="81"/>
                  </a:cubicBezTo>
                  <a:cubicBezTo>
                    <a:pt x="33731" y="81"/>
                    <a:pt x="19026" y="1494"/>
                    <a:pt x="14597" y="1847"/>
                  </a:cubicBezTo>
                  <a:cubicBezTo>
                    <a:pt x="13357" y="2023"/>
                    <a:pt x="10876" y="2200"/>
                    <a:pt x="10876" y="5909"/>
                  </a:cubicBezTo>
                  <a:cubicBezTo>
                    <a:pt x="10876" y="8382"/>
                    <a:pt x="13357" y="8382"/>
                    <a:pt x="15305" y="8382"/>
                  </a:cubicBezTo>
                  <a:cubicBezTo>
                    <a:pt x="23810" y="8382"/>
                    <a:pt x="23810" y="9618"/>
                    <a:pt x="23810" y="11032"/>
                  </a:cubicBezTo>
                  <a:cubicBezTo>
                    <a:pt x="23810" y="12268"/>
                    <a:pt x="23455" y="13328"/>
                    <a:pt x="23101" y="14917"/>
                  </a:cubicBezTo>
                  <a:lnTo>
                    <a:pt x="1132" y="102172"/>
                  </a:lnTo>
                  <a:cubicBezTo>
                    <a:pt x="601" y="103938"/>
                    <a:pt x="423" y="105881"/>
                    <a:pt x="423" y="107647"/>
                  </a:cubicBezTo>
                  <a:cubicBezTo>
                    <a:pt x="423" y="118951"/>
                    <a:pt x="10522" y="124427"/>
                    <a:pt x="19026" y="124427"/>
                  </a:cubicBezTo>
                  <a:cubicBezTo>
                    <a:pt x="23278" y="124427"/>
                    <a:pt x="28593" y="123014"/>
                    <a:pt x="33199" y="115066"/>
                  </a:cubicBezTo>
                  <a:cubicBezTo>
                    <a:pt x="36920" y="108530"/>
                    <a:pt x="39400" y="98109"/>
                    <a:pt x="39400" y="97403"/>
                  </a:cubicBezTo>
                  <a:cubicBezTo>
                    <a:pt x="39400" y="95107"/>
                    <a:pt x="37097" y="95107"/>
                    <a:pt x="36566" y="95107"/>
                  </a:cubicBezTo>
                  <a:cubicBezTo>
                    <a:pt x="34085" y="95107"/>
                    <a:pt x="33731" y="96166"/>
                    <a:pt x="33022" y="99346"/>
                  </a:cubicBezTo>
                  <a:cubicBezTo>
                    <a:pt x="30719" y="108177"/>
                    <a:pt x="27353" y="119481"/>
                    <a:pt x="19735" y="119481"/>
                  </a:cubicBezTo>
                  <a:cubicBezTo>
                    <a:pt x="14951" y="119481"/>
                    <a:pt x="13711" y="115066"/>
                    <a:pt x="13711" y="110826"/>
                  </a:cubicBezTo>
                  <a:cubicBezTo>
                    <a:pt x="13711" y="108884"/>
                    <a:pt x="14242" y="105528"/>
                    <a:pt x="14774" y="103585"/>
                  </a:cubicBezTo>
                  <a:lnTo>
                    <a:pt x="39400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9" name="자유형: 도형 3358">
              <a:extLst>
                <a:ext uri="{FF2B5EF4-FFF2-40B4-BE49-F238E27FC236}">
                  <a16:creationId xmlns:a16="http://schemas.microsoft.com/office/drawing/2014/main" id="{BFE6BF6C-1542-4A03-C202-C34CDCC3EA2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0826168" y="3169546"/>
              <a:ext cx="53681" cy="118870"/>
            </a:xfrm>
            <a:custGeom>
              <a:avLst/>
              <a:gdLst>
                <a:gd name="connsiteX0" fmla="*/ 49489 w 53681"/>
                <a:gd name="connsiteY0" fmla="*/ 6799 h 118870"/>
                <a:gd name="connsiteX1" fmla="*/ 42402 w 53681"/>
                <a:gd name="connsiteY1" fmla="*/ 87 h 118870"/>
                <a:gd name="connsiteX2" fmla="*/ 32481 w 53681"/>
                <a:gd name="connsiteY2" fmla="*/ 9802 h 118870"/>
                <a:gd name="connsiteX3" fmla="*/ 39567 w 53681"/>
                <a:gd name="connsiteY3" fmla="*/ 16514 h 118870"/>
                <a:gd name="connsiteX4" fmla="*/ 49489 w 53681"/>
                <a:gd name="connsiteY4" fmla="*/ 6799 h 118870"/>
                <a:gd name="connsiteX5" fmla="*/ 13347 w 53681"/>
                <a:gd name="connsiteY5" fmla="*/ 96526 h 118870"/>
                <a:gd name="connsiteX6" fmla="*/ 11752 w 53681"/>
                <a:gd name="connsiteY6" fmla="*/ 103945 h 118870"/>
                <a:gd name="connsiteX7" fmla="*/ 28583 w 53681"/>
                <a:gd name="connsiteY7" fmla="*/ 118958 h 118870"/>
                <a:gd name="connsiteX8" fmla="*/ 54095 w 53681"/>
                <a:gd name="connsiteY8" fmla="*/ 91934 h 118870"/>
                <a:gd name="connsiteX9" fmla="*/ 51260 w 53681"/>
                <a:gd name="connsiteY9" fmla="*/ 89638 h 118870"/>
                <a:gd name="connsiteX10" fmla="*/ 47894 w 53681"/>
                <a:gd name="connsiteY10" fmla="*/ 92640 h 118870"/>
                <a:gd name="connsiteX11" fmla="*/ 29114 w 53681"/>
                <a:gd name="connsiteY11" fmla="*/ 114012 h 118870"/>
                <a:gd name="connsiteX12" fmla="*/ 24685 w 53681"/>
                <a:gd name="connsiteY12" fmla="*/ 107830 h 118870"/>
                <a:gd name="connsiteX13" fmla="*/ 27520 w 53681"/>
                <a:gd name="connsiteY13" fmla="*/ 96526 h 118870"/>
                <a:gd name="connsiteX14" fmla="*/ 33189 w 53681"/>
                <a:gd name="connsiteY14" fmla="*/ 82396 h 118870"/>
                <a:gd name="connsiteX15" fmla="*/ 41871 w 53681"/>
                <a:gd name="connsiteY15" fmla="*/ 59964 h 118870"/>
                <a:gd name="connsiteX16" fmla="*/ 42934 w 53681"/>
                <a:gd name="connsiteY16" fmla="*/ 54312 h 118870"/>
                <a:gd name="connsiteX17" fmla="*/ 26103 w 53681"/>
                <a:gd name="connsiteY17" fmla="*/ 39299 h 118870"/>
                <a:gd name="connsiteX18" fmla="*/ 413 w 53681"/>
                <a:gd name="connsiteY18" fmla="*/ 66323 h 118870"/>
                <a:gd name="connsiteX19" fmla="*/ 3425 w 53681"/>
                <a:gd name="connsiteY19" fmla="*/ 68619 h 118870"/>
                <a:gd name="connsiteX20" fmla="*/ 6614 w 53681"/>
                <a:gd name="connsiteY20" fmla="*/ 65793 h 118870"/>
                <a:gd name="connsiteX21" fmla="*/ 25571 w 53681"/>
                <a:gd name="connsiteY21" fmla="*/ 44244 h 118870"/>
                <a:gd name="connsiteX22" fmla="*/ 30000 w 53681"/>
                <a:gd name="connsiteY22" fmla="*/ 50426 h 118870"/>
                <a:gd name="connsiteX23" fmla="*/ 24508 w 53681"/>
                <a:gd name="connsiteY23" fmla="*/ 68089 h 118870"/>
                <a:gd name="connsiteX24" fmla="*/ 13347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89" y="6799"/>
                  </a:moveTo>
                  <a:cubicBezTo>
                    <a:pt x="49489" y="3973"/>
                    <a:pt x="47363" y="87"/>
                    <a:pt x="42402" y="87"/>
                  </a:cubicBezTo>
                  <a:cubicBezTo>
                    <a:pt x="37619" y="87"/>
                    <a:pt x="32481" y="4679"/>
                    <a:pt x="32481" y="9802"/>
                  </a:cubicBezTo>
                  <a:cubicBezTo>
                    <a:pt x="32481" y="12804"/>
                    <a:pt x="34784" y="16514"/>
                    <a:pt x="39567" y="16514"/>
                  </a:cubicBezTo>
                  <a:cubicBezTo>
                    <a:pt x="44705" y="16514"/>
                    <a:pt x="49489" y="11568"/>
                    <a:pt x="49489" y="6799"/>
                  </a:cubicBezTo>
                  <a:close/>
                  <a:moveTo>
                    <a:pt x="13347" y="96526"/>
                  </a:moveTo>
                  <a:cubicBezTo>
                    <a:pt x="12638" y="98822"/>
                    <a:pt x="11752" y="100942"/>
                    <a:pt x="11752" y="103945"/>
                  </a:cubicBezTo>
                  <a:cubicBezTo>
                    <a:pt x="11752" y="112246"/>
                    <a:pt x="18839" y="118958"/>
                    <a:pt x="28583" y="118958"/>
                  </a:cubicBezTo>
                  <a:cubicBezTo>
                    <a:pt x="46300" y="118958"/>
                    <a:pt x="54095" y="94583"/>
                    <a:pt x="54095" y="91934"/>
                  </a:cubicBezTo>
                  <a:cubicBezTo>
                    <a:pt x="54095" y="89638"/>
                    <a:pt x="51792" y="89638"/>
                    <a:pt x="51260" y="89638"/>
                  </a:cubicBezTo>
                  <a:cubicBezTo>
                    <a:pt x="48780" y="89638"/>
                    <a:pt x="48603" y="90697"/>
                    <a:pt x="47894" y="92640"/>
                  </a:cubicBezTo>
                  <a:cubicBezTo>
                    <a:pt x="43819" y="106771"/>
                    <a:pt x="36024" y="114012"/>
                    <a:pt x="29114" y="114012"/>
                  </a:cubicBezTo>
                  <a:cubicBezTo>
                    <a:pt x="25571" y="114012"/>
                    <a:pt x="24685" y="111716"/>
                    <a:pt x="24685" y="107830"/>
                  </a:cubicBezTo>
                  <a:cubicBezTo>
                    <a:pt x="24685" y="103768"/>
                    <a:pt x="25925" y="100412"/>
                    <a:pt x="27520" y="96526"/>
                  </a:cubicBezTo>
                  <a:cubicBezTo>
                    <a:pt x="29292" y="91757"/>
                    <a:pt x="31240" y="86988"/>
                    <a:pt x="33189" y="82396"/>
                  </a:cubicBezTo>
                  <a:cubicBezTo>
                    <a:pt x="34784" y="78157"/>
                    <a:pt x="41162" y="62084"/>
                    <a:pt x="41871" y="59964"/>
                  </a:cubicBezTo>
                  <a:cubicBezTo>
                    <a:pt x="42402" y="58198"/>
                    <a:pt x="42934" y="56078"/>
                    <a:pt x="42934" y="54312"/>
                  </a:cubicBezTo>
                  <a:cubicBezTo>
                    <a:pt x="42934" y="46010"/>
                    <a:pt x="35847" y="39299"/>
                    <a:pt x="26103" y="39299"/>
                  </a:cubicBezTo>
                  <a:cubicBezTo>
                    <a:pt x="8563" y="39299"/>
                    <a:pt x="413" y="63320"/>
                    <a:pt x="413" y="66323"/>
                  </a:cubicBezTo>
                  <a:cubicBezTo>
                    <a:pt x="413" y="68619"/>
                    <a:pt x="2894" y="68619"/>
                    <a:pt x="3425" y="68619"/>
                  </a:cubicBezTo>
                  <a:cubicBezTo>
                    <a:pt x="5906" y="68619"/>
                    <a:pt x="6083" y="67736"/>
                    <a:pt x="6614" y="65793"/>
                  </a:cubicBezTo>
                  <a:cubicBezTo>
                    <a:pt x="11221" y="50603"/>
                    <a:pt x="19016" y="44244"/>
                    <a:pt x="25571" y="44244"/>
                  </a:cubicBezTo>
                  <a:cubicBezTo>
                    <a:pt x="28406" y="44244"/>
                    <a:pt x="30000" y="45657"/>
                    <a:pt x="30000" y="50426"/>
                  </a:cubicBezTo>
                  <a:cubicBezTo>
                    <a:pt x="30000" y="54489"/>
                    <a:pt x="28937" y="57138"/>
                    <a:pt x="24508" y="68089"/>
                  </a:cubicBezTo>
                  <a:lnTo>
                    <a:pt x="13347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0" name="자유형: 도형 3359">
              <a:extLst>
                <a:ext uri="{FF2B5EF4-FFF2-40B4-BE49-F238E27FC236}">
                  <a16:creationId xmlns:a16="http://schemas.microsoft.com/office/drawing/2014/main" id="{AF14BE27-C13E-B5A8-AB6A-85BAC50D87B0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1166433" y="3035027"/>
              <a:ext cx="58718" cy="252325"/>
            </a:xfrm>
            <a:custGeom>
              <a:avLst/>
              <a:gdLst>
                <a:gd name="connsiteX0" fmla="*/ 59145 w 58718"/>
                <a:gd name="connsiteY0" fmla="*/ 126248 h 252325"/>
                <a:gd name="connsiteX1" fmla="*/ 42441 w 58718"/>
                <a:gd name="connsiteY1" fmla="*/ 47522 h 252325"/>
                <a:gd name="connsiteX2" fmla="*/ 2957 w 58718"/>
                <a:gd name="connsiteY2" fmla="*/ 85 h 252325"/>
                <a:gd name="connsiteX3" fmla="*/ 426 w 58718"/>
                <a:gd name="connsiteY3" fmla="*/ 2608 h 252325"/>
                <a:gd name="connsiteX4" fmla="*/ 5235 w 58718"/>
                <a:gd name="connsiteY4" fmla="*/ 8411 h 252325"/>
                <a:gd name="connsiteX5" fmla="*/ 44465 w 58718"/>
                <a:gd name="connsiteY5" fmla="*/ 126248 h 252325"/>
                <a:gd name="connsiteX6" fmla="*/ 3717 w 58718"/>
                <a:gd name="connsiteY6" fmla="*/ 245598 h 252325"/>
                <a:gd name="connsiteX7" fmla="*/ 426 w 58718"/>
                <a:gd name="connsiteY7" fmla="*/ 249887 h 252325"/>
                <a:gd name="connsiteX8" fmla="*/ 2957 w 58718"/>
                <a:gd name="connsiteY8" fmla="*/ 252411 h 252325"/>
                <a:gd name="connsiteX9" fmla="*/ 43200 w 58718"/>
                <a:gd name="connsiteY9" fmla="*/ 203207 h 252325"/>
                <a:gd name="connsiteX10" fmla="*/ 59145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45" y="126248"/>
                  </a:moveTo>
                  <a:cubicBezTo>
                    <a:pt x="59145" y="106566"/>
                    <a:pt x="56361" y="76035"/>
                    <a:pt x="42441" y="47522"/>
                  </a:cubicBezTo>
                  <a:cubicBezTo>
                    <a:pt x="27255" y="16486"/>
                    <a:pt x="5488" y="85"/>
                    <a:pt x="2957" y="85"/>
                  </a:cubicBezTo>
                  <a:cubicBezTo>
                    <a:pt x="1439" y="85"/>
                    <a:pt x="426" y="1094"/>
                    <a:pt x="426" y="2608"/>
                  </a:cubicBezTo>
                  <a:cubicBezTo>
                    <a:pt x="426" y="3365"/>
                    <a:pt x="426" y="3870"/>
                    <a:pt x="5235" y="8411"/>
                  </a:cubicBezTo>
                  <a:cubicBezTo>
                    <a:pt x="30039" y="33392"/>
                    <a:pt x="44465" y="73512"/>
                    <a:pt x="44465" y="126248"/>
                  </a:cubicBezTo>
                  <a:cubicBezTo>
                    <a:pt x="44465" y="169395"/>
                    <a:pt x="35101" y="213805"/>
                    <a:pt x="3717" y="245598"/>
                  </a:cubicBezTo>
                  <a:cubicBezTo>
                    <a:pt x="426" y="248626"/>
                    <a:pt x="426" y="249130"/>
                    <a:pt x="426" y="249887"/>
                  </a:cubicBezTo>
                  <a:cubicBezTo>
                    <a:pt x="426" y="251401"/>
                    <a:pt x="1439" y="252411"/>
                    <a:pt x="2957" y="252411"/>
                  </a:cubicBezTo>
                  <a:cubicBezTo>
                    <a:pt x="5488" y="252411"/>
                    <a:pt x="28267" y="235252"/>
                    <a:pt x="43200" y="203207"/>
                  </a:cubicBezTo>
                  <a:cubicBezTo>
                    <a:pt x="56108" y="175451"/>
                    <a:pt x="59145" y="147443"/>
                    <a:pt x="59145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1" name="자유형: 도형 3360">
              <a:extLst>
                <a:ext uri="{FF2B5EF4-FFF2-40B4-BE49-F238E27FC236}">
                  <a16:creationId xmlns:a16="http://schemas.microsoft.com/office/drawing/2014/main" id="{F1B4949B-3802-E92F-18DA-8E9FC1CCD624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1320849" y="3077165"/>
              <a:ext cx="168309" cy="168049"/>
            </a:xfrm>
            <a:custGeom>
              <a:avLst/>
              <a:gdLst>
                <a:gd name="connsiteX0" fmla="*/ 89776 w 168309"/>
                <a:gd name="connsiteY0" fmla="*/ 89156 h 168049"/>
                <a:gd name="connsiteX1" fmla="*/ 160390 w 168309"/>
                <a:gd name="connsiteY1" fmla="*/ 89156 h 168049"/>
                <a:gd name="connsiteX2" fmla="*/ 168742 w 168309"/>
                <a:gd name="connsiteY2" fmla="*/ 84109 h 168049"/>
                <a:gd name="connsiteX3" fmla="*/ 160390 w 168309"/>
                <a:gd name="connsiteY3" fmla="*/ 79063 h 168049"/>
                <a:gd name="connsiteX4" fmla="*/ 89776 w 168309"/>
                <a:gd name="connsiteY4" fmla="*/ 79063 h 168049"/>
                <a:gd name="connsiteX5" fmla="*/ 89776 w 168309"/>
                <a:gd name="connsiteY5" fmla="*/ 8411 h 168049"/>
                <a:gd name="connsiteX6" fmla="*/ 84714 w 168309"/>
                <a:gd name="connsiteY6" fmla="*/ 85 h 168049"/>
                <a:gd name="connsiteX7" fmla="*/ 79652 w 168309"/>
                <a:gd name="connsiteY7" fmla="*/ 8411 h 168049"/>
                <a:gd name="connsiteX8" fmla="*/ 79652 w 168309"/>
                <a:gd name="connsiteY8" fmla="*/ 79063 h 168049"/>
                <a:gd name="connsiteX9" fmla="*/ 8785 w 168309"/>
                <a:gd name="connsiteY9" fmla="*/ 79063 h 168049"/>
                <a:gd name="connsiteX10" fmla="*/ 433 w 168309"/>
                <a:gd name="connsiteY10" fmla="*/ 84109 h 168049"/>
                <a:gd name="connsiteX11" fmla="*/ 8785 w 168309"/>
                <a:gd name="connsiteY11" fmla="*/ 89156 h 168049"/>
                <a:gd name="connsiteX12" fmla="*/ 79652 w 168309"/>
                <a:gd name="connsiteY12" fmla="*/ 89156 h 168049"/>
                <a:gd name="connsiteX13" fmla="*/ 79652 w 168309"/>
                <a:gd name="connsiteY13" fmla="*/ 159807 h 168049"/>
                <a:gd name="connsiteX14" fmla="*/ 84714 w 168309"/>
                <a:gd name="connsiteY14" fmla="*/ 168134 h 168049"/>
                <a:gd name="connsiteX15" fmla="*/ 89776 w 168309"/>
                <a:gd name="connsiteY15" fmla="*/ 159807 h 168049"/>
                <a:gd name="connsiteX16" fmla="*/ 89776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776" y="89156"/>
                  </a:moveTo>
                  <a:lnTo>
                    <a:pt x="160390" y="89156"/>
                  </a:lnTo>
                  <a:cubicBezTo>
                    <a:pt x="163933" y="89156"/>
                    <a:pt x="168742" y="89156"/>
                    <a:pt x="168742" y="84109"/>
                  </a:cubicBezTo>
                  <a:cubicBezTo>
                    <a:pt x="168742" y="79063"/>
                    <a:pt x="163933" y="79063"/>
                    <a:pt x="160390" y="79063"/>
                  </a:cubicBezTo>
                  <a:lnTo>
                    <a:pt x="89776" y="79063"/>
                  </a:lnTo>
                  <a:lnTo>
                    <a:pt x="89776" y="8411"/>
                  </a:lnTo>
                  <a:cubicBezTo>
                    <a:pt x="89776" y="4879"/>
                    <a:pt x="89776" y="85"/>
                    <a:pt x="84714" y="85"/>
                  </a:cubicBezTo>
                  <a:cubicBezTo>
                    <a:pt x="79652" y="85"/>
                    <a:pt x="79652" y="4879"/>
                    <a:pt x="79652" y="8411"/>
                  </a:cubicBezTo>
                  <a:lnTo>
                    <a:pt x="79652" y="79063"/>
                  </a:lnTo>
                  <a:lnTo>
                    <a:pt x="8785" y="79063"/>
                  </a:lnTo>
                  <a:cubicBezTo>
                    <a:pt x="5241" y="79063"/>
                    <a:pt x="433" y="79063"/>
                    <a:pt x="433" y="84109"/>
                  </a:cubicBezTo>
                  <a:cubicBezTo>
                    <a:pt x="433" y="89156"/>
                    <a:pt x="5241" y="89156"/>
                    <a:pt x="8785" y="89156"/>
                  </a:cubicBezTo>
                  <a:lnTo>
                    <a:pt x="79652" y="89156"/>
                  </a:lnTo>
                  <a:lnTo>
                    <a:pt x="79652" y="159807"/>
                  </a:lnTo>
                  <a:cubicBezTo>
                    <a:pt x="79652" y="163340"/>
                    <a:pt x="79652" y="168134"/>
                    <a:pt x="84714" y="168134"/>
                  </a:cubicBezTo>
                  <a:cubicBezTo>
                    <a:pt x="89776" y="168134"/>
                    <a:pt x="89776" y="163340"/>
                    <a:pt x="89776" y="159807"/>
                  </a:cubicBezTo>
                  <a:lnTo>
                    <a:pt x="89776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2" name="자유형: 도형 3361">
              <a:extLst>
                <a:ext uri="{FF2B5EF4-FFF2-40B4-BE49-F238E27FC236}">
                  <a16:creationId xmlns:a16="http://schemas.microsoft.com/office/drawing/2014/main" id="{1D956F7F-D0B4-5AB0-6C71-D6D784D43FAD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1562808" y="3112743"/>
              <a:ext cx="150086" cy="114303"/>
            </a:xfrm>
            <a:custGeom>
              <a:avLst/>
              <a:gdLst>
                <a:gd name="connsiteX0" fmla="*/ 150529 w 150086"/>
                <a:gd name="connsiteY0" fmla="*/ 17748 h 114303"/>
                <a:gd name="connsiteX1" fmla="*/ 140405 w 150086"/>
                <a:gd name="connsiteY1" fmla="*/ 85 h 114303"/>
                <a:gd name="connsiteX2" fmla="*/ 126991 w 150086"/>
                <a:gd name="connsiteY2" fmla="*/ 11944 h 114303"/>
                <a:gd name="connsiteX3" fmla="*/ 130787 w 150086"/>
                <a:gd name="connsiteY3" fmla="*/ 19514 h 114303"/>
                <a:gd name="connsiteX4" fmla="*/ 139646 w 150086"/>
                <a:gd name="connsiteY4" fmla="*/ 40709 h 114303"/>
                <a:gd name="connsiteX5" fmla="*/ 126991 w 150086"/>
                <a:gd name="connsiteY5" fmla="*/ 76792 h 114303"/>
                <a:gd name="connsiteX6" fmla="*/ 98138 w 150086"/>
                <a:gd name="connsiteY6" fmla="*/ 96221 h 114303"/>
                <a:gd name="connsiteX7" fmla="*/ 73587 w 150086"/>
                <a:gd name="connsiteY7" fmla="*/ 73512 h 114303"/>
                <a:gd name="connsiteX8" fmla="*/ 82193 w 150086"/>
                <a:gd name="connsiteY8" fmla="*/ 43737 h 114303"/>
                <a:gd name="connsiteX9" fmla="*/ 77637 w 150086"/>
                <a:gd name="connsiteY9" fmla="*/ 38186 h 114303"/>
                <a:gd name="connsiteX10" fmla="*/ 70803 w 150086"/>
                <a:gd name="connsiteY10" fmla="*/ 42475 h 114303"/>
                <a:gd name="connsiteX11" fmla="*/ 64982 w 150086"/>
                <a:gd name="connsiteY11" fmla="*/ 73007 h 114303"/>
                <a:gd name="connsiteX12" fmla="*/ 30561 w 150086"/>
                <a:gd name="connsiteY12" fmla="*/ 96221 h 114303"/>
                <a:gd name="connsiteX13" fmla="*/ 8542 w 150086"/>
                <a:gd name="connsiteY13" fmla="*/ 67203 h 114303"/>
                <a:gd name="connsiteX14" fmla="*/ 34357 w 150086"/>
                <a:gd name="connsiteY14" fmla="*/ 5888 h 114303"/>
                <a:gd name="connsiteX15" fmla="*/ 29549 w 150086"/>
                <a:gd name="connsiteY15" fmla="*/ 1094 h 114303"/>
                <a:gd name="connsiteX16" fmla="*/ 22968 w 150086"/>
                <a:gd name="connsiteY16" fmla="*/ 6645 h 114303"/>
                <a:gd name="connsiteX17" fmla="*/ 443 w 150086"/>
                <a:gd name="connsiteY17" fmla="*/ 78306 h 114303"/>
                <a:gd name="connsiteX18" fmla="*/ 27018 w 150086"/>
                <a:gd name="connsiteY18" fmla="*/ 114388 h 114303"/>
                <a:gd name="connsiteX19" fmla="*/ 65995 w 150086"/>
                <a:gd name="connsiteY19" fmla="*/ 87894 h 114303"/>
                <a:gd name="connsiteX20" fmla="*/ 93835 w 150086"/>
                <a:gd name="connsiteY20" fmla="*/ 114388 h 114303"/>
                <a:gd name="connsiteX21" fmla="*/ 134837 w 150086"/>
                <a:gd name="connsiteY21" fmla="*/ 80072 h 114303"/>
                <a:gd name="connsiteX22" fmla="*/ 150529 w 150086"/>
                <a:gd name="connsiteY22" fmla="*/ 17748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86" h="114303">
                  <a:moveTo>
                    <a:pt x="150529" y="17748"/>
                  </a:moveTo>
                  <a:cubicBezTo>
                    <a:pt x="150529" y="6393"/>
                    <a:pt x="145973" y="85"/>
                    <a:pt x="140405" y="85"/>
                  </a:cubicBezTo>
                  <a:cubicBezTo>
                    <a:pt x="133824" y="85"/>
                    <a:pt x="126991" y="6141"/>
                    <a:pt x="126991" y="11944"/>
                  </a:cubicBezTo>
                  <a:cubicBezTo>
                    <a:pt x="126991" y="14467"/>
                    <a:pt x="128256" y="17243"/>
                    <a:pt x="130787" y="19514"/>
                  </a:cubicBezTo>
                  <a:cubicBezTo>
                    <a:pt x="135090" y="23299"/>
                    <a:pt x="139646" y="30111"/>
                    <a:pt x="139646" y="40709"/>
                  </a:cubicBezTo>
                  <a:cubicBezTo>
                    <a:pt x="139646" y="50802"/>
                    <a:pt x="134837" y="65185"/>
                    <a:pt x="126991" y="76792"/>
                  </a:cubicBezTo>
                  <a:cubicBezTo>
                    <a:pt x="119398" y="87642"/>
                    <a:pt x="110033" y="96221"/>
                    <a:pt x="98138" y="96221"/>
                  </a:cubicBezTo>
                  <a:cubicBezTo>
                    <a:pt x="83711" y="96221"/>
                    <a:pt x="75865" y="87137"/>
                    <a:pt x="73587" y="73512"/>
                  </a:cubicBezTo>
                  <a:cubicBezTo>
                    <a:pt x="76372" y="66951"/>
                    <a:pt x="82193" y="50802"/>
                    <a:pt x="82193" y="43737"/>
                  </a:cubicBezTo>
                  <a:cubicBezTo>
                    <a:pt x="82193" y="40709"/>
                    <a:pt x="80927" y="38186"/>
                    <a:pt x="77637" y="38186"/>
                  </a:cubicBezTo>
                  <a:cubicBezTo>
                    <a:pt x="75612" y="38186"/>
                    <a:pt x="72828" y="38691"/>
                    <a:pt x="70803" y="42475"/>
                  </a:cubicBezTo>
                  <a:cubicBezTo>
                    <a:pt x="68019" y="47522"/>
                    <a:pt x="64982" y="63923"/>
                    <a:pt x="64982" y="73007"/>
                  </a:cubicBezTo>
                  <a:cubicBezTo>
                    <a:pt x="56630" y="84866"/>
                    <a:pt x="46506" y="96221"/>
                    <a:pt x="30561" y="96221"/>
                  </a:cubicBezTo>
                  <a:cubicBezTo>
                    <a:pt x="13857" y="96221"/>
                    <a:pt x="8542" y="81334"/>
                    <a:pt x="8542" y="67203"/>
                  </a:cubicBezTo>
                  <a:cubicBezTo>
                    <a:pt x="8542" y="35663"/>
                    <a:pt x="34357" y="9168"/>
                    <a:pt x="34357" y="5888"/>
                  </a:cubicBezTo>
                  <a:cubicBezTo>
                    <a:pt x="34357" y="3113"/>
                    <a:pt x="32333" y="1094"/>
                    <a:pt x="29549" y="1094"/>
                  </a:cubicBezTo>
                  <a:cubicBezTo>
                    <a:pt x="26258" y="1094"/>
                    <a:pt x="24487" y="4374"/>
                    <a:pt x="22968" y="6645"/>
                  </a:cubicBezTo>
                  <a:cubicBezTo>
                    <a:pt x="10060" y="25317"/>
                    <a:pt x="443" y="55344"/>
                    <a:pt x="443" y="78306"/>
                  </a:cubicBezTo>
                  <a:cubicBezTo>
                    <a:pt x="443" y="95716"/>
                    <a:pt x="6264" y="114388"/>
                    <a:pt x="27018" y="114388"/>
                  </a:cubicBezTo>
                  <a:cubicBezTo>
                    <a:pt x="44988" y="114388"/>
                    <a:pt x="56883" y="101772"/>
                    <a:pt x="65995" y="87894"/>
                  </a:cubicBezTo>
                  <a:cubicBezTo>
                    <a:pt x="68272" y="102529"/>
                    <a:pt x="78143" y="114388"/>
                    <a:pt x="93835" y="114388"/>
                  </a:cubicBezTo>
                  <a:cubicBezTo>
                    <a:pt x="113577" y="114388"/>
                    <a:pt x="125725" y="98996"/>
                    <a:pt x="134837" y="80072"/>
                  </a:cubicBezTo>
                  <a:cubicBezTo>
                    <a:pt x="140911" y="67708"/>
                    <a:pt x="150529" y="33392"/>
                    <a:pt x="150529" y="177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3" name="자유형: 도형 3362">
              <a:extLst>
                <a:ext uri="{FF2B5EF4-FFF2-40B4-BE49-F238E27FC236}">
                  <a16:creationId xmlns:a16="http://schemas.microsoft.com/office/drawing/2014/main" id="{0A8AEA2A-FE2D-8568-BDAF-C9FBA3480D88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1725639" y="3145015"/>
              <a:ext cx="53681" cy="118870"/>
            </a:xfrm>
            <a:custGeom>
              <a:avLst/>
              <a:gdLst>
                <a:gd name="connsiteX0" fmla="*/ 49524 w 53681"/>
                <a:gd name="connsiteY0" fmla="*/ 6798 h 118870"/>
                <a:gd name="connsiteX1" fmla="*/ 42437 w 53681"/>
                <a:gd name="connsiteY1" fmla="*/ 86 h 118870"/>
                <a:gd name="connsiteX2" fmla="*/ 32516 w 53681"/>
                <a:gd name="connsiteY2" fmla="*/ 9801 h 118870"/>
                <a:gd name="connsiteX3" fmla="*/ 39603 w 53681"/>
                <a:gd name="connsiteY3" fmla="*/ 16513 h 118870"/>
                <a:gd name="connsiteX4" fmla="*/ 49524 w 53681"/>
                <a:gd name="connsiteY4" fmla="*/ 6798 h 118870"/>
                <a:gd name="connsiteX5" fmla="*/ 13382 w 53681"/>
                <a:gd name="connsiteY5" fmla="*/ 96525 h 118870"/>
                <a:gd name="connsiteX6" fmla="*/ 11787 w 53681"/>
                <a:gd name="connsiteY6" fmla="*/ 103944 h 118870"/>
                <a:gd name="connsiteX7" fmla="*/ 28618 w 53681"/>
                <a:gd name="connsiteY7" fmla="*/ 118957 h 118870"/>
                <a:gd name="connsiteX8" fmla="*/ 54131 w 53681"/>
                <a:gd name="connsiteY8" fmla="*/ 91933 h 118870"/>
                <a:gd name="connsiteX9" fmla="*/ 51296 w 53681"/>
                <a:gd name="connsiteY9" fmla="*/ 89637 h 118870"/>
                <a:gd name="connsiteX10" fmla="*/ 47930 w 53681"/>
                <a:gd name="connsiteY10" fmla="*/ 92639 h 118870"/>
                <a:gd name="connsiteX11" fmla="*/ 29150 w 53681"/>
                <a:gd name="connsiteY11" fmla="*/ 114011 h 118870"/>
                <a:gd name="connsiteX12" fmla="*/ 24721 w 53681"/>
                <a:gd name="connsiteY12" fmla="*/ 107829 h 118870"/>
                <a:gd name="connsiteX13" fmla="*/ 27555 w 53681"/>
                <a:gd name="connsiteY13" fmla="*/ 96525 h 118870"/>
                <a:gd name="connsiteX14" fmla="*/ 33225 w 53681"/>
                <a:gd name="connsiteY14" fmla="*/ 82395 h 118870"/>
                <a:gd name="connsiteX15" fmla="*/ 41906 w 53681"/>
                <a:gd name="connsiteY15" fmla="*/ 59963 h 118870"/>
                <a:gd name="connsiteX16" fmla="*/ 42969 w 53681"/>
                <a:gd name="connsiteY16" fmla="*/ 54311 h 118870"/>
                <a:gd name="connsiteX17" fmla="*/ 26138 w 53681"/>
                <a:gd name="connsiteY17" fmla="*/ 39298 h 118870"/>
                <a:gd name="connsiteX18" fmla="*/ 449 w 53681"/>
                <a:gd name="connsiteY18" fmla="*/ 66322 h 118870"/>
                <a:gd name="connsiteX19" fmla="*/ 3461 w 53681"/>
                <a:gd name="connsiteY19" fmla="*/ 68618 h 118870"/>
                <a:gd name="connsiteX20" fmla="*/ 6650 w 53681"/>
                <a:gd name="connsiteY20" fmla="*/ 65792 h 118870"/>
                <a:gd name="connsiteX21" fmla="*/ 25607 w 53681"/>
                <a:gd name="connsiteY21" fmla="*/ 44243 h 118870"/>
                <a:gd name="connsiteX22" fmla="*/ 30036 w 53681"/>
                <a:gd name="connsiteY22" fmla="*/ 50425 h 118870"/>
                <a:gd name="connsiteX23" fmla="*/ 24544 w 53681"/>
                <a:gd name="connsiteY23" fmla="*/ 68088 h 118870"/>
                <a:gd name="connsiteX24" fmla="*/ 13382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524" y="6798"/>
                  </a:moveTo>
                  <a:cubicBezTo>
                    <a:pt x="49524" y="3972"/>
                    <a:pt x="47398" y="86"/>
                    <a:pt x="42437" y="86"/>
                  </a:cubicBezTo>
                  <a:cubicBezTo>
                    <a:pt x="37654" y="86"/>
                    <a:pt x="32516" y="4679"/>
                    <a:pt x="32516" y="9801"/>
                  </a:cubicBezTo>
                  <a:cubicBezTo>
                    <a:pt x="32516" y="12803"/>
                    <a:pt x="34819" y="16513"/>
                    <a:pt x="39603" y="16513"/>
                  </a:cubicBezTo>
                  <a:cubicBezTo>
                    <a:pt x="44741" y="16513"/>
                    <a:pt x="49524" y="11567"/>
                    <a:pt x="49524" y="6798"/>
                  </a:cubicBezTo>
                  <a:close/>
                  <a:moveTo>
                    <a:pt x="13382" y="96525"/>
                  </a:moveTo>
                  <a:cubicBezTo>
                    <a:pt x="12673" y="98821"/>
                    <a:pt x="11787" y="100941"/>
                    <a:pt x="11787" y="103944"/>
                  </a:cubicBezTo>
                  <a:cubicBezTo>
                    <a:pt x="11787" y="112245"/>
                    <a:pt x="18874" y="118957"/>
                    <a:pt x="28618" y="118957"/>
                  </a:cubicBezTo>
                  <a:cubicBezTo>
                    <a:pt x="46335" y="118957"/>
                    <a:pt x="54131" y="94582"/>
                    <a:pt x="54131" y="91933"/>
                  </a:cubicBezTo>
                  <a:cubicBezTo>
                    <a:pt x="54131" y="89637"/>
                    <a:pt x="51827" y="89637"/>
                    <a:pt x="51296" y="89637"/>
                  </a:cubicBezTo>
                  <a:cubicBezTo>
                    <a:pt x="48815" y="89637"/>
                    <a:pt x="48638" y="90696"/>
                    <a:pt x="47930" y="92639"/>
                  </a:cubicBezTo>
                  <a:cubicBezTo>
                    <a:pt x="43855" y="106770"/>
                    <a:pt x="36059" y="114011"/>
                    <a:pt x="29150" y="114011"/>
                  </a:cubicBezTo>
                  <a:cubicBezTo>
                    <a:pt x="25607" y="114011"/>
                    <a:pt x="24721" y="111715"/>
                    <a:pt x="24721" y="107829"/>
                  </a:cubicBezTo>
                  <a:cubicBezTo>
                    <a:pt x="24721" y="103767"/>
                    <a:pt x="25961" y="100411"/>
                    <a:pt x="27555" y="96525"/>
                  </a:cubicBezTo>
                  <a:cubicBezTo>
                    <a:pt x="29327" y="91756"/>
                    <a:pt x="31276" y="86987"/>
                    <a:pt x="33225" y="82395"/>
                  </a:cubicBezTo>
                  <a:cubicBezTo>
                    <a:pt x="34819" y="78156"/>
                    <a:pt x="41197" y="62083"/>
                    <a:pt x="41906" y="59963"/>
                  </a:cubicBezTo>
                  <a:cubicBezTo>
                    <a:pt x="42437" y="58197"/>
                    <a:pt x="42969" y="56077"/>
                    <a:pt x="42969" y="54311"/>
                  </a:cubicBezTo>
                  <a:cubicBezTo>
                    <a:pt x="42969" y="46009"/>
                    <a:pt x="35882" y="39298"/>
                    <a:pt x="26138" y="39298"/>
                  </a:cubicBezTo>
                  <a:cubicBezTo>
                    <a:pt x="8598" y="39298"/>
                    <a:pt x="449" y="63319"/>
                    <a:pt x="449" y="66322"/>
                  </a:cubicBezTo>
                  <a:cubicBezTo>
                    <a:pt x="449" y="68618"/>
                    <a:pt x="2929" y="68618"/>
                    <a:pt x="3461" y="68618"/>
                  </a:cubicBezTo>
                  <a:cubicBezTo>
                    <a:pt x="5941" y="68618"/>
                    <a:pt x="6118" y="67735"/>
                    <a:pt x="6650" y="65792"/>
                  </a:cubicBezTo>
                  <a:cubicBezTo>
                    <a:pt x="11256" y="50602"/>
                    <a:pt x="19051" y="44243"/>
                    <a:pt x="25607" y="44243"/>
                  </a:cubicBezTo>
                  <a:cubicBezTo>
                    <a:pt x="28441" y="44243"/>
                    <a:pt x="30036" y="45656"/>
                    <a:pt x="30036" y="50425"/>
                  </a:cubicBezTo>
                  <a:cubicBezTo>
                    <a:pt x="30036" y="54488"/>
                    <a:pt x="28973" y="57137"/>
                    <a:pt x="24544" y="68088"/>
                  </a:cubicBezTo>
                  <a:lnTo>
                    <a:pt x="13382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4" name="자유형: 도형 3363">
              <a:extLst>
                <a:ext uri="{FF2B5EF4-FFF2-40B4-BE49-F238E27FC236}">
                  <a16:creationId xmlns:a16="http://schemas.microsoft.com/office/drawing/2014/main" id="{A3355315-108B-1C7E-E054-1142986DF0B5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1826632" y="3035027"/>
              <a:ext cx="58718" cy="252325"/>
            </a:xfrm>
            <a:custGeom>
              <a:avLst/>
              <a:gdLst>
                <a:gd name="connsiteX0" fmla="*/ 59170 w 58718"/>
                <a:gd name="connsiteY0" fmla="*/ 249887 h 252325"/>
                <a:gd name="connsiteX1" fmla="*/ 54868 w 58718"/>
                <a:gd name="connsiteY1" fmla="*/ 244336 h 252325"/>
                <a:gd name="connsiteX2" fmla="*/ 15132 w 58718"/>
                <a:gd name="connsiteY2" fmla="*/ 126248 h 252325"/>
                <a:gd name="connsiteX3" fmla="*/ 55880 w 58718"/>
                <a:gd name="connsiteY3" fmla="*/ 6897 h 252325"/>
                <a:gd name="connsiteX4" fmla="*/ 59170 w 58718"/>
                <a:gd name="connsiteY4" fmla="*/ 2608 h 252325"/>
                <a:gd name="connsiteX5" fmla="*/ 56639 w 58718"/>
                <a:gd name="connsiteY5" fmla="*/ 85 h 252325"/>
                <a:gd name="connsiteX6" fmla="*/ 16397 w 58718"/>
                <a:gd name="connsiteY6" fmla="*/ 49288 h 252325"/>
                <a:gd name="connsiteX7" fmla="*/ 452 w 58718"/>
                <a:gd name="connsiteY7" fmla="*/ 126248 h 252325"/>
                <a:gd name="connsiteX8" fmla="*/ 17156 w 58718"/>
                <a:gd name="connsiteY8" fmla="*/ 204973 h 252325"/>
                <a:gd name="connsiteX9" fmla="*/ 56639 w 58718"/>
                <a:gd name="connsiteY9" fmla="*/ 252411 h 252325"/>
                <a:gd name="connsiteX10" fmla="*/ 59170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70" y="249887"/>
                  </a:moveTo>
                  <a:cubicBezTo>
                    <a:pt x="59170" y="249130"/>
                    <a:pt x="59170" y="248626"/>
                    <a:pt x="54868" y="244336"/>
                  </a:cubicBezTo>
                  <a:cubicBezTo>
                    <a:pt x="23231" y="212543"/>
                    <a:pt x="15132" y="164854"/>
                    <a:pt x="15132" y="126248"/>
                  </a:cubicBezTo>
                  <a:cubicBezTo>
                    <a:pt x="15132" y="82343"/>
                    <a:pt x="24749" y="38438"/>
                    <a:pt x="55880" y="6897"/>
                  </a:cubicBezTo>
                  <a:cubicBezTo>
                    <a:pt x="59170" y="3870"/>
                    <a:pt x="59170" y="3365"/>
                    <a:pt x="59170" y="2608"/>
                  </a:cubicBezTo>
                  <a:cubicBezTo>
                    <a:pt x="59170" y="842"/>
                    <a:pt x="58158" y="85"/>
                    <a:pt x="56639" y="85"/>
                  </a:cubicBezTo>
                  <a:cubicBezTo>
                    <a:pt x="54109" y="85"/>
                    <a:pt x="31330" y="17243"/>
                    <a:pt x="16397" y="49288"/>
                  </a:cubicBezTo>
                  <a:cubicBezTo>
                    <a:pt x="3489" y="77044"/>
                    <a:pt x="452" y="105052"/>
                    <a:pt x="452" y="126248"/>
                  </a:cubicBezTo>
                  <a:cubicBezTo>
                    <a:pt x="452" y="145929"/>
                    <a:pt x="3236" y="176461"/>
                    <a:pt x="17156" y="204973"/>
                  </a:cubicBezTo>
                  <a:cubicBezTo>
                    <a:pt x="32342" y="236009"/>
                    <a:pt x="54109" y="252411"/>
                    <a:pt x="56639" y="252411"/>
                  </a:cubicBezTo>
                  <a:cubicBezTo>
                    <a:pt x="58158" y="252411"/>
                    <a:pt x="59170" y="251654"/>
                    <a:pt x="59170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5" name="자유형: 도형 3364">
              <a:extLst>
                <a:ext uri="{FF2B5EF4-FFF2-40B4-BE49-F238E27FC236}">
                  <a16:creationId xmlns:a16="http://schemas.microsoft.com/office/drawing/2014/main" id="{7BF78CF3-07CB-A33C-684E-CEE822A867E9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1914176" y="3051933"/>
              <a:ext cx="180457" cy="177889"/>
            </a:xfrm>
            <a:custGeom>
              <a:avLst/>
              <a:gdLst>
                <a:gd name="connsiteX0" fmla="*/ 145227 w 180457"/>
                <a:gd name="connsiteY0" fmla="*/ 28850 h 177889"/>
                <a:gd name="connsiteX1" fmla="*/ 177624 w 180457"/>
                <a:gd name="connsiteY1" fmla="*/ 7907 h 177889"/>
                <a:gd name="connsiteX2" fmla="*/ 180914 w 180457"/>
                <a:gd name="connsiteY2" fmla="*/ 3113 h 177889"/>
                <a:gd name="connsiteX3" fmla="*/ 177624 w 180457"/>
                <a:gd name="connsiteY3" fmla="*/ 85 h 177889"/>
                <a:gd name="connsiteX4" fmla="*/ 156870 w 180457"/>
                <a:gd name="connsiteY4" fmla="*/ 842 h 177889"/>
                <a:gd name="connsiteX5" fmla="*/ 131813 w 180457"/>
                <a:gd name="connsiteY5" fmla="*/ 85 h 177889"/>
                <a:gd name="connsiteX6" fmla="*/ 127004 w 180457"/>
                <a:gd name="connsiteY6" fmla="*/ 4879 h 177889"/>
                <a:gd name="connsiteX7" fmla="*/ 131054 w 180457"/>
                <a:gd name="connsiteY7" fmla="*/ 7907 h 177889"/>
                <a:gd name="connsiteX8" fmla="*/ 142696 w 180457"/>
                <a:gd name="connsiteY8" fmla="*/ 16234 h 177889"/>
                <a:gd name="connsiteX9" fmla="*/ 138900 w 180457"/>
                <a:gd name="connsiteY9" fmla="*/ 25822 h 177889"/>
                <a:gd name="connsiteX10" fmla="*/ 61199 w 180457"/>
                <a:gd name="connsiteY10" fmla="*/ 148957 h 177889"/>
                <a:gd name="connsiteX11" fmla="*/ 43989 w 180457"/>
                <a:gd name="connsiteY11" fmla="*/ 15477 h 177889"/>
                <a:gd name="connsiteX12" fmla="*/ 61452 w 180457"/>
                <a:gd name="connsiteY12" fmla="*/ 7907 h 177889"/>
                <a:gd name="connsiteX13" fmla="*/ 67780 w 180457"/>
                <a:gd name="connsiteY13" fmla="*/ 2860 h 177889"/>
                <a:gd name="connsiteX14" fmla="*/ 64236 w 180457"/>
                <a:gd name="connsiteY14" fmla="*/ 85 h 177889"/>
                <a:gd name="connsiteX15" fmla="*/ 32852 w 180457"/>
                <a:gd name="connsiteY15" fmla="*/ 842 h 177889"/>
                <a:gd name="connsiteX16" fmla="*/ 18932 w 180457"/>
                <a:gd name="connsiteY16" fmla="*/ 589 h 177889"/>
                <a:gd name="connsiteX17" fmla="*/ 5265 w 180457"/>
                <a:gd name="connsiteY17" fmla="*/ 85 h 177889"/>
                <a:gd name="connsiteX18" fmla="*/ 456 w 180457"/>
                <a:gd name="connsiteY18" fmla="*/ 4879 h 177889"/>
                <a:gd name="connsiteX19" fmla="*/ 6783 w 180457"/>
                <a:gd name="connsiteY19" fmla="*/ 7907 h 177889"/>
                <a:gd name="connsiteX20" fmla="*/ 21969 w 180457"/>
                <a:gd name="connsiteY20" fmla="*/ 16486 h 177889"/>
                <a:gd name="connsiteX21" fmla="*/ 41964 w 180457"/>
                <a:gd name="connsiteY21" fmla="*/ 172171 h 177889"/>
                <a:gd name="connsiteX22" fmla="*/ 47026 w 180457"/>
                <a:gd name="connsiteY22" fmla="*/ 177975 h 177889"/>
                <a:gd name="connsiteX23" fmla="*/ 54112 w 180457"/>
                <a:gd name="connsiteY23" fmla="*/ 173433 h 177889"/>
                <a:gd name="connsiteX24" fmla="*/ 145227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227" y="28850"/>
                  </a:moveTo>
                  <a:cubicBezTo>
                    <a:pt x="157629" y="9168"/>
                    <a:pt x="168259" y="8411"/>
                    <a:pt x="177624" y="7907"/>
                  </a:cubicBezTo>
                  <a:cubicBezTo>
                    <a:pt x="180661" y="7654"/>
                    <a:pt x="180914" y="3365"/>
                    <a:pt x="180914" y="3113"/>
                  </a:cubicBezTo>
                  <a:cubicBezTo>
                    <a:pt x="180914" y="1094"/>
                    <a:pt x="179648" y="85"/>
                    <a:pt x="177624" y="85"/>
                  </a:cubicBezTo>
                  <a:cubicBezTo>
                    <a:pt x="171043" y="85"/>
                    <a:pt x="163703" y="842"/>
                    <a:pt x="156870" y="842"/>
                  </a:cubicBezTo>
                  <a:cubicBezTo>
                    <a:pt x="148517" y="842"/>
                    <a:pt x="139912" y="85"/>
                    <a:pt x="131813" y="85"/>
                  </a:cubicBezTo>
                  <a:cubicBezTo>
                    <a:pt x="130294" y="85"/>
                    <a:pt x="127004" y="85"/>
                    <a:pt x="127004" y="4879"/>
                  </a:cubicBezTo>
                  <a:cubicBezTo>
                    <a:pt x="127004" y="7654"/>
                    <a:pt x="129282" y="7907"/>
                    <a:pt x="131054" y="7907"/>
                  </a:cubicBezTo>
                  <a:cubicBezTo>
                    <a:pt x="137887" y="8411"/>
                    <a:pt x="142696" y="10935"/>
                    <a:pt x="142696" y="16234"/>
                  </a:cubicBezTo>
                  <a:cubicBezTo>
                    <a:pt x="142696" y="20018"/>
                    <a:pt x="138900" y="25570"/>
                    <a:pt x="138900" y="25822"/>
                  </a:cubicBezTo>
                  <a:lnTo>
                    <a:pt x="61199" y="148957"/>
                  </a:lnTo>
                  <a:lnTo>
                    <a:pt x="43989" y="15477"/>
                  </a:lnTo>
                  <a:cubicBezTo>
                    <a:pt x="43989" y="11187"/>
                    <a:pt x="49810" y="7907"/>
                    <a:pt x="61452" y="7907"/>
                  </a:cubicBezTo>
                  <a:cubicBezTo>
                    <a:pt x="64996" y="7907"/>
                    <a:pt x="67780" y="7907"/>
                    <a:pt x="67780" y="2860"/>
                  </a:cubicBezTo>
                  <a:cubicBezTo>
                    <a:pt x="67780" y="589"/>
                    <a:pt x="65755" y="85"/>
                    <a:pt x="64236" y="85"/>
                  </a:cubicBezTo>
                  <a:cubicBezTo>
                    <a:pt x="54112" y="85"/>
                    <a:pt x="43229" y="842"/>
                    <a:pt x="32852" y="842"/>
                  </a:cubicBezTo>
                  <a:cubicBezTo>
                    <a:pt x="28297" y="842"/>
                    <a:pt x="23488" y="589"/>
                    <a:pt x="18932" y="589"/>
                  </a:cubicBezTo>
                  <a:cubicBezTo>
                    <a:pt x="14376" y="589"/>
                    <a:pt x="9567" y="85"/>
                    <a:pt x="5265" y="85"/>
                  </a:cubicBezTo>
                  <a:cubicBezTo>
                    <a:pt x="3493" y="85"/>
                    <a:pt x="456" y="85"/>
                    <a:pt x="456" y="4879"/>
                  </a:cubicBezTo>
                  <a:cubicBezTo>
                    <a:pt x="456" y="7907"/>
                    <a:pt x="2734" y="7907"/>
                    <a:pt x="6783" y="7907"/>
                  </a:cubicBezTo>
                  <a:cubicBezTo>
                    <a:pt x="20957" y="7907"/>
                    <a:pt x="21210" y="10178"/>
                    <a:pt x="21969" y="16486"/>
                  </a:cubicBezTo>
                  <a:lnTo>
                    <a:pt x="41964" y="172171"/>
                  </a:lnTo>
                  <a:cubicBezTo>
                    <a:pt x="42723" y="177218"/>
                    <a:pt x="43735" y="177975"/>
                    <a:pt x="47026" y="177975"/>
                  </a:cubicBezTo>
                  <a:cubicBezTo>
                    <a:pt x="51075" y="177975"/>
                    <a:pt x="52088" y="176713"/>
                    <a:pt x="54112" y="173433"/>
                  </a:cubicBezTo>
                  <a:lnTo>
                    <a:pt x="145227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6" name="자유형: 도형 3365">
              <a:extLst>
                <a:ext uri="{FF2B5EF4-FFF2-40B4-BE49-F238E27FC236}">
                  <a16:creationId xmlns:a16="http://schemas.microsoft.com/office/drawing/2014/main" id="{01240EC5-5200-9F40-581A-5445A4A540F6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2116465" y="3042195"/>
              <a:ext cx="70689" cy="79659"/>
            </a:xfrm>
            <a:custGeom>
              <a:avLst/>
              <a:gdLst>
                <a:gd name="connsiteX0" fmla="*/ 64244 w 70689"/>
                <a:gd name="connsiteY0" fmla="*/ 11561 h 79659"/>
                <a:gd name="connsiteX1" fmla="*/ 56803 w 70689"/>
                <a:gd name="connsiteY1" fmla="*/ 19863 h 79659"/>
                <a:gd name="connsiteX2" fmla="*/ 62650 w 70689"/>
                <a:gd name="connsiteY2" fmla="*/ 25515 h 79659"/>
                <a:gd name="connsiteX3" fmla="*/ 71154 w 70689"/>
                <a:gd name="connsiteY3" fmla="*/ 15447 h 79659"/>
                <a:gd name="connsiteX4" fmla="*/ 47591 w 70689"/>
                <a:gd name="connsiteY4" fmla="*/ 81 h 79659"/>
                <a:gd name="connsiteX5" fmla="*/ 14992 w 70689"/>
                <a:gd name="connsiteY5" fmla="*/ 25868 h 79659"/>
                <a:gd name="connsiteX6" fmla="*/ 21193 w 70689"/>
                <a:gd name="connsiteY6" fmla="*/ 38762 h 79659"/>
                <a:gd name="connsiteX7" fmla="*/ 41213 w 70689"/>
                <a:gd name="connsiteY7" fmla="*/ 45121 h 79659"/>
                <a:gd name="connsiteX8" fmla="*/ 56272 w 70689"/>
                <a:gd name="connsiteY8" fmla="*/ 56778 h 79659"/>
                <a:gd name="connsiteX9" fmla="*/ 46882 w 70689"/>
                <a:gd name="connsiteY9" fmla="*/ 70908 h 79659"/>
                <a:gd name="connsiteX10" fmla="*/ 29165 w 70689"/>
                <a:gd name="connsiteY10" fmla="*/ 74794 h 79659"/>
                <a:gd name="connsiteX11" fmla="*/ 7905 w 70689"/>
                <a:gd name="connsiteY11" fmla="*/ 67376 h 79659"/>
                <a:gd name="connsiteX12" fmla="*/ 17649 w 70689"/>
                <a:gd name="connsiteY12" fmla="*/ 57308 h 79659"/>
                <a:gd name="connsiteX13" fmla="*/ 10740 w 70689"/>
                <a:gd name="connsiteY13" fmla="*/ 50773 h 79659"/>
                <a:gd name="connsiteX14" fmla="*/ 464 w 70689"/>
                <a:gd name="connsiteY14" fmla="*/ 62607 h 79659"/>
                <a:gd name="connsiteX15" fmla="*/ 28988 w 70689"/>
                <a:gd name="connsiteY15" fmla="*/ 79740 h 79659"/>
                <a:gd name="connsiteX16" fmla="*/ 67610 w 70689"/>
                <a:gd name="connsiteY16" fmla="*/ 50596 h 79659"/>
                <a:gd name="connsiteX17" fmla="*/ 43161 w 70689"/>
                <a:gd name="connsiteY17" fmla="*/ 29931 h 79659"/>
                <a:gd name="connsiteX18" fmla="*/ 36075 w 70689"/>
                <a:gd name="connsiteY18" fmla="*/ 28518 h 79659"/>
                <a:gd name="connsiteX19" fmla="*/ 26330 w 70689"/>
                <a:gd name="connsiteY19" fmla="*/ 19686 h 79659"/>
                <a:gd name="connsiteX20" fmla="*/ 33417 w 70689"/>
                <a:gd name="connsiteY20" fmla="*/ 8382 h 79659"/>
                <a:gd name="connsiteX21" fmla="*/ 47413 w 70689"/>
                <a:gd name="connsiteY21" fmla="*/ 5026 h 79659"/>
                <a:gd name="connsiteX22" fmla="*/ 64244 w 70689"/>
                <a:gd name="connsiteY22" fmla="*/ 1156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689" h="79659">
                  <a:moveTo>
                    <a:pt x="64244" y="11561"/>
                  </a:moveTo>
                  <a:cubicBezTo>
                    <a:pt x="59638" y="12621"/>
                    <a:pt x="56803" y="16330"/>
                    <a:pt x="56803" y="19863"/>
                  </a:cubicBezTo>
                  <a:cubicBezTo>
                    <a:pt x="56803" y="23925"/>
                    <a:pt x="60347" y="25515"/>
                    <a:pt x="62650" y="25515"/>
                  </a:cubicBezTo>
                  <a:cubicBezTo>
                    <a:pt x="64421" y="25515"/>
                    <a:pt x="71154" y="24455"/>
                    <a:pt x="71154" y="15447"/>
                  </a:cubicBezTo>
                  <a:cubicBezTo>
                    <a:pt x="71154" y="3966"/>
                    <a:pt x="58398" y="81"/>
                    <a:pt x="47591" y="81"/>
                  </a:cubicBezTo>
                  <a:cubicBezTo>
                    <a:pt x="19952" y="81"/>
                    <a:pt x="14992" y="20393"/>
                    <a:pt x="14992" y="25868"/>
                  </a:cubicBezTo>
                  <a:cubicBezTo>
                    <a:pt x="14992" y="32404"/>
                    <a:pt x="18712" y="36643"/>
                    <a:pt x="21193" y="38762"/>
                  </a:cubicBezTo>
                  <a:cubicBezTo>
                    <a:pt x="25799" y="42295"/>
                    <a:pt x="28988" y="43001"/>
                    <a:pt x="41213" y="45121"/>
                  </a:cubicBezTo>
                  <a:cubicBezTo>
                    <a:pt x="44933" y="45827"/>
                    <a:pt x="56272" y="47947"/>
                    <a:pt x="56272" y="56778"/>
                  </a:cubicBezTo>
                  <a:cubicBezTo>
                    <a:pt x="56272" y="59781"/>
                    <a:pt x="54323" y="66493"/>
                    <a:pt x="46882" y="70908"/>
                  </a:cubicBezTo>
                  <a:cubicBezTo>
                    <a:pt x="39972" y="74794"/>
                    <a:pt x="31291" y="74794"/>
                    <a:pt x="29165" y="74794"/>
                  </a:cubicBezTo>
                  <a:cubicBezTo>
                    <a:pt x="22078" y="74794"/>
                    <a:pt x="11980" y="73205"/>
                    <a:pt x="7905" y="67376"/>
                  </a:cubicBezTo>
                  <a:cubicBezTo>
                    <a:pt x="13752" y="66669"/>
                    <a:pt x="17649" y="62254"/>
                    <a:pt x="17649" y="57308"/>
                  </a:cubicBezTo>
                  <a:cubicBezTo>
                    <a:pt x="17649" y="52892"/>
                    <a:pt x="14460" y="50773"/>
                    <a:pt x="10740" y="50773"/>
                  </a:cubicBezTo>
                  <a:cubicBezTo>
                    <a:pt x="5602" y="50773"/>
                    <a:pt x="464" y="54835"/>
                    <a:pt x="464" y="62607"/>
                  </a:cubicBezTo>
                  <a:cubicBezTo>
                    <a:pt x="464" y="73205"/>
                    <a:pt x="11803" y="79740"/>
                    <a:pt x="28988" y="79740"/>
                  </a:cubicBezTo>
                  <a:cubicBezTo>
                    <a:pt x="61587" y="79740"/>
                    <a:pt x="67610" y="57485"/>
                    <a:pt x="67610" y="50596"/>
                  </a:cubicBezTo>
                  <a:cubicBezTo>
                    <a:pt x="67610" y="34346"/>
                    <a:pt x="49717" y="31167"/>
                    <a:pt x="43161" y="29931"/>
                  </a:cubicBezTo>
                  <a:cubicBezTo>
                    <a:pt x="41567" y="29577"/>
                    <a:pt x="37138" y="28871"/>
                    <a:pt x="36075" y="28518"/>
                  </a:cubicBezTo>
                  <a:cubicBezTo>
                    <a:pt x="29519" y="27281"/>
                    <a:pt x="26330" y="23572"/>
                    <a:pt x="26330" y="19686"/>
                  </a:cubicBezTo>
                  <a:cubicBezTo>
                    <a:pt x="26330" y="15624"/>
                    <a:pt x="29519" y="10855"/>
                    <a:pt x="33417" y="8382"/>
                  </a:cubicBezTo>
                  <a:cubicBezTo>
                    <a:pt x="38201" y="5379"/>
                    <a:pt x="44402" y="5026"/>
                    <a:pt x="47413" y="5026"/>
                  </a:cubicBezTo>
                  <a:cubicBezTo>
                    <a:pt x="51134" y="5026"/>
                    <a:pt x="60347" y="5556"/>
                    <a:pt x="64244" y="1156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7" name="자유형: 도형 3366">
              <a:extLst>
                <a:ext uri="{FF2B5EF4-FFF2-40B4-BE49-F238E27FC236}">
                  <a16:creationId xmlns:a16="http://schemas.microsoft.com/office/drawing/2014/main" id="{8BCBDBEC-A1E1-9FD6-DFD1-230C007BC1E6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2210397" y="2997508"/>
              <a:ext cx="39685" cy="124346"/>
            </a:xfrm>
            <a:custGeom>
              <a:avLst/>
              <a:gdLst>
                <a:gd name="connsiteX0" fmla="*/ 39445 w 39685"/>
                <a:gd name="connsiteY0" fmla="*/ 5379 h 124346"/>
                <a:gd name="connsiteX1" fmla="*/ 40153 w 39685"/>
                <a:gd name="connsiteY1" fmla="*/ 2553 h 124346"/>
                <a:gd name="connsiteX2" fmla="*/ 37319 w 39685"/>
                <a:gd name="connsiteY2" fmla="*/ 81 h 124346"/>
                <a:gd name="connsiteX3" fmla="*/ 14641 w 39685"/>
                <a:gd name="connsiteY3" fmla="*/ 1847 h 124346"/>
                <a:gd name="connsiteX4" fmla="*/ 10921 w 39685"/>
                <a:gd name="connsiteY4" fmla="*/ 5909 h 124346"/>
                <a:gd name="connsiteX5" fmla="*/ 15350 w 39685"/>
                <a:gd name="connsiteY5" fmla="*/ 8382 h 124346"/>
                <a:gd name="connsiteX6" fmla="*/ 23854 w 39685"/>
                <a:gd name="connsiteY6" fmla="*/ 11032 h 124346"/>
                <a:gd name="connsiteX7" fmla="*/ 23145 w 39685"/>
                <a:gd name="connsiteY7" fmla="*/ 14917 h 124346"/>
                <a:gd name="connsiteX8" fmla="*/ 1176 w 39685"/>
                <a:gd name="connsiteY8" fmla="*/ 102172 h 124346"/>
                <a:gd name="connsiteX9" fmla="*/ 468 w 39685"/>
                <a:gd name="connsiteY9" fmla="*/ 107647 h 124346"/>
                <a:gd name="connsiteX10" fmla="*/ 19070 w 39685"/>
                <a:gd name="connsiteY10" fmla="*/ 124427 h 124346"/>
                <a:gd name="connsiteX11" fmla="*/ 33244 w 39685"/>
                <a:gd name="connsiteY11" fmla="*/ 115066 h 124346"/>
                <a:gd name="connsiteX12" fmla="*/ 39445 w 39685"/>
                <a:gd name="connsiteY12" fmla="*/ 97403 h 124346"/>
                <a:gd name="connsiteX13" fmla="*/ 36610 w 39685"/>
                <a:gd name="connsiteY13" fmla="*/ 95107 h 124346"/>
                <a:gd name="connsiteX14" fmla="*/ 33067 w 39685"/>
                <a:gd name="connsiteY14" fmla="*/ 99346 h 124346"/>
                <a:gd name="connsiteX15" fmla="*/ 19779 w 39685"/>
                <a:gd name="connsiteY15" fmla="*/ 119481 h 124346"/>
                <a:gd name="connsiteX16" fmla="*/ 13755 w 39685"/>
                <a:gd name="connsiteY16" fmla="*/ 110826 h 124346"/>
                <a:gd name="connsiteX17" fmla="*/ 14818 w 39685"/>
                <a:gd name="connsiteY17" fmla="*/ 103585 h 124346"/>
                <a:gd name="connsiteX18" fmla="*/ 39445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445" y="5379"/>
                  </a:moveTo>
                  <a:cubicBezTo>
                    <a:pt x="39622" y="5026"/>
                    <a:pt x="40153" y="2730"/>
                    <a:pt x="40153" y="2553"/>
                  </a:cubicBezTo>
                  <a:cubicBezTo>
                    <a:pt x="40153" y="1670"/>
                    <a:pt x="39445" y="81"/>
                    <a:pt x="37319" y="81"/>
                  </a:cubicBezTo>
                  <a:cubicBezTo>
                    <a:pt x="33775" y="81"/>
                    <a:pt x="19070" y="1494"/>
                    <a:pt x="14641" y="1847"/>
                  </a:cubicBezTo>
                  <a:cubicBezTo>
                    <a:pt x="13401" y="2023"/>
                    <a:pt x="10921" y="2200"/>
                    <a:pt x="10921" y="5909"/>
                  </a:cubicBezTo>
                  <a:cubicBezTo>
                    <a:pt x="10921" y="8382"/>
                    <a:pt x="13401" y="8382"/>
                    <a:pt x="15350" y="8382"/>
                  </a:cubicBezTo>
                  <a:cubicBezTo>
                    <a:pt x="23854" y="8382"/>
                    <a:pt x="23854" y="9618"/>
                    <a:pt x="23854" y="11032"/>
                  </a:cubicBezTo>
                  <a:cubicBezTo>
                    <a:pt x="23854" y="12268"/>
                    <a:pt x="23499" y="13328"/>
                    <a:pt x="23145" y="14917"/>
                  </a:cubicBezTo>
                  <a:lnTo>
                    <a:pt x="1176" y="102172"/>
                  </a:lnTo>
                  <a:cubicBezTo>
                    <a:pt x="645" y="103938"/>
                    <a:pt x="468" y="105881"/>
                    <a:pt x="468" y="107647"/>
                  </a:cubicBezTo>
                  <a:cubicBezTo>
                    <a:pt x="468" y="118951"/>
                    <a:pt x="10566" y="124427"/>
                    <a:pt x="19070" y="124427"/>
                  </a:cubicBezTo>
                  <a:cubicBezTo>
                    <a:pt x="23322" y="124427"/>
                    <a:pt x="28637" y="123014"/>
                    <a:pt x="33244" y="115066"/>
                  </a:cubicBezTo>
                  <a:cubicBezTo>
                    <a:pt x="36964" y="108530"/>
                    <a:pt x="39445" y="98109"/>
                    <a:pt x="39445" y="97403"/>
                  </a:cubicBezTo>
                  <a:cubicBezTo>
                    <a:pt x="39445" y="95107"/>
                    <a:pt x="37141" y="95107"/>
                    <a:pt x="36610" y="95107"/>
                  </a:cubicBezTo>
                  <a:cubicBezTo>
                    <a:pt x="34130" y="95107"/>
                    <a:pt x="33775" y="96166"/>
                    <a:pt x="33067" y="99346"/>
                  </a:cubicBezTo>
                  <a:cubicBezTo>
                    <a:pt x="30763" y="108177"/>
                    <a:pt x="27397" y="119481"/>
                    <a:pt x="19779" y="119481"/>
                  </a:cubicBezTo>
                  <a:cubicBezTo>
                    <a:pt x="14995" y="119481"/>
                    <a:pt x="13755" y="115066"/>
                    <a:pt x="13755" y="110826"/>
                  </a:cubicBezTo>
                  <a:cubicBezTo>
                    <a:pt x="13755" y="108884"/>
                    <a:pt x="14287" y="105528"/>
                    <a:pt x="14818" y="103585"/>
                  </a:cubicBezTo>
                  <a:lnTo>
                    <a:pt x="39445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8" name="자유형: 도형 3367">
              <a:extLst>
                <a:ext uri="{FF2B5EF4-FFF2-40B4-BE49-F238E27FC236}">
                  <a16:creationId xmlns:a16="http://schemas.microsoft.com/office/drawing/2014/main" id="{FCEB3D21-B973-D6F5-8DE4-DC5193B9C652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2275253" y="3042195"/>
              <a:ext cx="90355" cy="79659"/>
            </a:xfrm>
            <a:custGeom>
              <a:avLst/>
              <a:gdLst>
                <a:gd name="connsiteX0" fmla="*/ 64428 w 90355"/>
                <a:gd name="connsiteY0" fmla="*/ 10502 h 79659"/>
                <a:gd name="connsiteX1" fmla="*/ 46180 w 90355"/>
                <a:gd name="connsiteY1" fmla="*/ 81 h 79659"/>
                <a:gd name="connsiteX2" fmla="*/ 470 w 90355"/>
                <a:gd name="connsiteY2" fmla="*/ 50420 h 79659"/>
                <a:gd name="connsiteX3" fmla="*/ 27223 w 90355"/>
                <a:gd name="connsiteY3" fmla="*/ 79740 h 79659"/>
                <a:gd name="connsiteX4" fmla="*/ 52380 w 90355"/>
                <a:gd name="connsiteY4" fmla="*/ 67376 h 79659"/>
                <a:gd name="connsiteX5" fmla="*/ 70629 w 90355"/>
                <a:gd name="connsiteY5" fmla="*/ 79740 h 79659"/>
                <a:gd name="connsiteX6" fmla="*/ 84625 w 90355"/>
                <a:gd name="connsiteY6" fmla="*/ 70379 h 79659"/>
                <a:gd name="connsiteX7" fmla="*/ 90826 w 90355"/>
                <a:gd name="connsiteY7" fmla="*/ 52716 h 79659"/>
                <a:gd name="connsiteX8" fmla="*/ 87991 w 90355"/>
                <a:gd name="connsiteY8" fmla="*/ 50420 h 79659"/>
                <a:gd name="connsiteX9" fmla="*/ 84093 w 90355"/>
                <a:gd name="connsiteY9" fmla="*/ 55895 h 79659"/>
                <a:gd name="connsiteX10" fmla="*/ 71160 w 90355"/>
                <a:gd name="connsiteY10" fmla="*/ 74794 h 79659"/>
                <a:gd name="connsiteX11" fmla="*/ 65314 w 90355"/>
                <a:gd name="connsiteY11" fmla="*/ 66140 h 79659"/>
                <a:gd name="connsiteX12" fmla="*/ 67971 w 90355"/>
                <a:gd name="connsiteY12" fmla="*/ 52186 h 79659"/>
                <a:gd name="connsiteX13" fmla="*/ 71869 w 90355"/>
                <a:gd name="connsiteY13" fmla="*/ 36289 h 79659"/>
                <a:gd name="connsiteX14" fmla="*/ 75412 w 90355"/>
                <a:gd name="connsiteY14" fmla="*/ 22866 h 79659"/>
                <a:gd name="connsiteX15" fmla="*/ 78601 w 90355"/>
                <a:gd name="connsiteY15" fmla="*/ 9089 h 79659"/>
                <a:gd name="connsiteX16" fmla="*/ 72577 w 90355"/>
                <a:gd name="connsiteY16" fmla="*/ 3437 h 79659"/>
                <a:gd name="connsiteX17" fmla="*/ 64428 w 90355"/>
                <a:gd name="connsiteY17" fmla="*/ 10502 h 79659"/>
                <a:gd name="connsiteX18" fmla="*/ 53089 w 90355"/>
                <a:gd name="connsiteY18" fmla="*/ 55895 h 79659"/>
                <a:gd name="connsiteX19" fmla="*/ 44053 w 90355"/>
                <a:gd name="connsiteY19" fmla="*/ 67729 h 79659"/>
                <a:gd name="connsiteX20" fmla="*/ 27754 w 90355"/>
                <a:gd name="connsiteY20" fmla="*/ 74794 h 79659"/>
                <a:gd name="connsiteX21" fmla="*/ 14821 w 90355"/>
                <a:gd name="connsiteY21" fmla="*/ 57661 h 79659"/>
                <a:gd name="connsiteX22" fmla="*/ 24034 w 90355"/>
                <a:gd name="connsiteY22" fmla="*/ 21806 h 79659"/>
                <a:gd name="connsiteX23" fmla="*/ 46180 w 90355"/>
                <a:gd name="connsiteY23" fmla="*/ 5026 h 79659"/>
                <a:gd name="connsiteX24" fmla="*/ 61947 w 90355"/>
                <a:gd name="connsiteY24" fmla="*/ 20393 h 79659"/>
                <a:gd name="connsiteX25" fmla="*/ 61416 w 90355"/>
                <a:gd name="connsiteY25" fmla="*/ 22866 h 79659"/>
                <a:gd name="connsiteX26" fmla="*/ 53089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428" y="10502"/>
                  </a:moveTo>
                  <a:cubicBezTo>
                    <a:pt x="60707" y="4673"/>
                    <a:pt x="54684" y="81"/>
                    <a:pt x="46180" y="81"/>
                  </a:cubicBezTo>
                  <a:cubicBezTo>
                    <a:pt x="23502" y="81"/>
                    <a:pt x="470" y="24985"/>
                    <a:pt x="470" y="50420"/>
                  </a:cubicBezTo>
                  <a:cubicBezTo>
                    <a:pt x="470" y="67553"/>
                    <a:pt x="11986" y="79740"/>
                    <a:pt x="27223" y="79740"/>
                  </a:cubicBezTo>
                  <a:cubicBezTo>
                    <a:pt x="36790" y="79740"/>
                    <a:pt x="45294" y="74264"/>
                    <a:pt x="52380" y="67376"/>
                  </a:cubicBezTo>
                  <a:cubicBezTo>
                    <a:pt x="55747" y="77974"/>
                    <a:pt x="66022" y="79740"/>
                    <a:pt x="70629" y="79740"/>
                  </a:cubicBezTo>
                  <a:cubicBezTo>
                    <a:pt x="77007" y="79740"/>
                    <a:pt x="81436" y="75854"/>
                    <a:pt x="84625" y="70379"/>
                  </a:cubicBezTo>
                  <a:cubicBezTo>
                    <a:pt x="88523" y="63490"/>
                    <a:pt x="90826" y="53422"/>
                    <a:pt x="90826" y="52716"/>
                  </a:cubicBezTo>
                  <a:cubicBezTo>
                    <a:pt x="90826" y="50420"/>
                    <a:pt x="88523" y="50420"/>
                    <a:pt x="87991" y="50420"/>
                  </a:cubicBezTo>
                  <a:cubicBezTo>
                    <a:pt x="85511" y="50420"/>
                    <a:pt x="85334" y="51126"/>
                    <a:pt x="84093" y="55895"/>
                  </a:cubicBezTo>
                  <a:cubicBezTo>
                    <a:pt x="81967" y="64373"/>
                    <a:pt x="78601" y="74794"/>
                    <a:pt x="71160" y="74794"/>
                  </a:cubicBezTo>
                  <a:cubicBezTo>
                    <a:pt x="66554" y="74794"/>
                    <a:pt x="65314" y="70908"/>
                    <a:pt x="65314" y="66140"/>
                  </a:cubicBezTo>
                  <a:cubicBezTo>
                    <a:pt x="65314" y="63137"/>
                    <a:pt x="66731" y="56778"/>
                    <a:pt x="67971" y="52186"/>
                  </a:cubicBezTo>
                  <a:cubicBezTo>
                    <a:pt x="69211" y="47417"/>
                    <a:pt x="70983" y="40175"/>
                    <a:pt x="71869" y="36289"/>
                  </a:cubicBezTo>
                  <a:lnTo>
                    <a:pt x="75412" y="22866"/>
                  </a:lnTo>
                  <a:cubicBezTo>
                    <a:pt x="76475" y="18273"/>
                    <a:pt x="78601" y="9972"/>
                    <a:pt x="78601" y="9089"/>
                  </a:cubicBezTo>
                  <a:cubicBezTo>
                    <a:pt x="78601" y="5203"/>
                    <a:pt x="75412" y="3437"/>
                    <a:pt x="72577" y="3437"/>
                  </a:cubicBezTo>
                  <a:cubicBezTo>
                    <a:pt x="69566" y="3437"/>
                    <a:pt x="65491" y="5556"/>
                    <a:pt x="64428" y="10502"/>
                  </a:cubicBezTo>
                  <a:close/>
                  <a:moveTo>
                    <a:pt x="53089" y="55895"/>
                  </a:moveTo>
                  <a:cubicBezTo>
                    <a:pt x="51849" y="60841"/>
                    <a:pt x="47951" y="64373"/>
                    <a:pt x="44053" y="67729"/>
                  </a:cubicBezTo>
                  <a:cubicBezTo>
                    <a:pt x="42459" y="69142"/>
                    <a:pt x="35372" y="74794"/>
                    <a:pt x="27754" y="74794"/>
                  </a:cubicBezTo>
                  <a:cubicBezTo>
                    <a:pt x="21199" y="74794"/>
                    <a:pt x="14821" y="70202"/>
                    <a:pt x="14821" y="57661"/>
                  </a:cubicBezTo>
                  <a:cubicBezTo>
                    <a:pt x="14821" y="48300"/>
                    <a:pt x="19959" y="28871"/>
                    <a:pt x="24034" y="21806"/>
                  </a:cubicBezTo>
                  <a:cubicBezTo>
                    <a:pt x="32183" y="7676"/>
                    <a:pt x="41219" y="5026"/>
                    <a:pt x="46180" y="5026"/>
                  </a:cubicBezTo>
                  <a:cubicBezTo>
                    <a:pt x="58581" y="5026"/>
                    <a:pt x="61947" y="18450"/>
                    <a:pt x="61947" y="20393"/>
                  </a:cubicBezTo>
                  <a:cubicBezTo>
                    <a:pt x="61947" y="21099"/>
                    <a:pt x="61593" y="22336"/>
                    <a:pt x="61416" y="22866"/>
                  </a:cubicBezTo>
                  <a:lnTo>
                    <a:pt x="53089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9" name="자유형: 도형 3368">
              <a:extLst>
                <a:ext uri="{FF2B5EF4-FFF2-40B4-BE49-F238E27FC236}">
                  <a16:creationId xmlns:a16="http://schemas.microsoft.com/office/drawing/2014/main" id="{CCF10D92-D2CC-1236-8A63-4E5EC17C89D9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2385214" y="3042195"/>
              <a:ext cx="76713" cy="79659"/>
            </a:xfrm>
            <a:custGeom>
              <a:avLst/>
              <a:gdLst>
                <a:gd name="connsiteX0" fmla="*/ 67090 w 76713"/>
                <a:gd name="connsiteY0" fmla="*/ 10325 h 79659"/>
                <a:gd name="connsiteX1" fmla="*/ 58054 w 76713"/>
                <a:gd name="connsiteY1" fmla="*/ 20216 h 79659"/>
                <a:gd name="connsiteX2" fmla="*/ 64964 w 76713"/>
                <a:gd name="connsiteY2" fmla="*/ 26751 h 79659"/>
                <a:gd name="connsiteX3" fmla="*/ 75062 w 76713"/>
                <a:gd name="connsiteY3" fmla="*/ 15447 h 79659"/>
                <a:gd name="connsiteX4" fmla="*/ 51676 w 76713"/>
                <a:gd name="connsiteY4" fmla="*/ 81 h 79659"/>
                <a:gd name="connsiteX5" fmla="*/ 475 w 76713"/>
                <a:gd name="connsiteY5" fmla="*/ 49007 h 79659"/>
                <a:gd name="connsiteX6" fmla="*/ 33251 w 76713"/>
                <a:gd name="connsiteY6" fmla="*/ 79740 h 79659"/>
                <a:gd name="connsiteX7" fmla="*/ 77188 w 76713"/>
                <a:gd name="connsiteY7" fmla="*/ 59781 h 79659"/>
                <a:gd name="connsiteX8" fmla="*/ 74176 w 76713"/>
                <a:gd name="connsiteY8" fmla="*/ 56778 h 79659"/>
                <a:gd name="connsiteX9" fmla="*/ 71342 w 76713"/>
                <a:gd name="connsiteY9" fmla="*/ 58545 h 79659"/>
                <a:gd name="connsiteX10" fmla="*/ 33605 w 76713"/>
                <a:gd name="connsiteY10" fmla="*/ 74794 h 79659"/>
                <a:gd name="connsiteX11" fmla="*/ 15179 w 76713"/>
                <a:gd name="connsiteY11" fmla="*/ 55189 h 79659"/>
                <a:gd name="connsiteX12" fmla="*/ 26873 w 76713"/>
                <a:gd name="connsiteY12" fmla="*/ 18627 h 79659"/>
                <a:gd name="connsiteX13" fmla="*/ 51676 w 76713"/>
                <a:gd name="connsiteY13" fmla="*/ 5026 h 79659"/>
                <a:gd name="connsiteX14" fmla="*/ 67090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7090" y="10325"/>
                  </a:moveTo>
                  <a:cubicBezTo>
                    <a:pt x="60712" y="11385"/>
                    <a:pt x="58054" y="16330"/>
                    <a:pt x="58054" y="20216"/>
                  </a:cubicBezTo>
                  <a:cubicBezTo>
                    <a:pt x="58054" y="24985"/>
                    <a:pt x="61775" y="26751"/>
                    <a:pt x="64964" y="26751"/>
                  </a:cubicBezTo>
                  <a:cubicBezTo>
                    <a:pt x="68861" y="26751"/>
                    <a:pt x="75062" y="23925"/>
                    <a:pt x="75062" y="15447"/>
                  </a:cubicBezTo>
                  <a:cubicBezTo>
                    <a:pt x="75062" y="3437"/>
                    <a:pt x="61243" y="81"/>
                    <a:pt x="51676" y="81"/>
                  </a:cubicBezTo>
                  <a:cubicBezTo>
                    <a:pt x="25101" y="81"/>
                    <a:pt x="475" y="24455"/>
                    <a:pt x="475" y="49007"/>
                  </a:cubicBezTo>
                  <a:cubicBezTo>
                    <a:pt x="475" y="64197"/>
                    <a:pt x="11105" y="79740"/>
                    <a:pt x="33251" y="79740"/>
                  </a:cubicBezTo>
                  <a:cubicBezTo>
                    <a:pt x="63192" y="79740"/>
                    <a:pt x="77188" y="62254"/>
                    <a:pt x="77188" y="59781"/>
                  </a:cubicBezTo>
                  <a:cubicBezTo>
                    <a:pt x="77188" y="58721"/>
                    <a:pt x="75594" y="56778"/>
                    <a:pt x="74176" y="56778"/>
                  </a:cubicBezTo>
                  <a:cubicBezTo>
                    <a:pt x="73113" y="56778"/>
                    <a:pt x="72759" y="57131"/>
                    <a:pt x="71342" y="58545"/>
                  </a:cubicBezTo>
                  <a:cubicBezTo>
                    <a:pt x="57523" y="74794"/>
                    <a:pt x="36794" y="74794"/>
                    <a:pt x="33605" y="74794"/>
                  </a:cubicBezTo>
                  <a:cubicBezTo>
                    <a:pt x="20849" y="74794"/>
                    <a:pt x="15179" y="66140"/>
                    <a:pt x="15179" y="55189"/>
                  </a:cubicBezTo>
                  <a:cubicBezTo>
                    <a:pt x="15179" y="50066"/>
                    <a:pt x="17660" y="30814"/>
                    <a:pt x="26873" y="18627"/>
                  </a:cubicBezTo>
                  <a:cubicBezTo>
                    <a:pt x="33605" y="9972"/>
                    <a:pt x="42818" y="5026"/>
                    <a:pt x="51676" y="5026"/>
                  </a:cubicBezTo>
                  <a:cubicBezTo>
                    <a:pt x="54156" y="5026"/>
                    <a:pt x="62660" y="5379"/>
                    <a:pt x="67090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0" name="자유형: 도형 3369">
              <a:extLst>
                <a:ext uri="{FF2B5EF4-FFF2-40B4-BE49-F238E27FC236}">
                  <a16:creationId xmlns:a16="http://schemas.microsoft.com/office/drawing/2014/main" id="{DAE5D3DE-0CBE-3EC8-9212-847AE238DBA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2477968" y="2997508"/>
              <a:ext cx="87166" cy="124346"/>
            </a:xfrm>
            <a:custGeom>
              <a:avLst/>
              <a:gdLst>
                <a:gd name="connsiteX0" fmla="*/ 42644 w 87166"/>
                <a:gd name="connsiteY0" fmla="*/ 5379 h 124346"/>
                <a:gd name="connsiteX1" fmla="*/ 43353 w 87166"/>
                <a:gd name="connsiteY1" fmla="*/ 2553 h 124346"/>
                <a:gd name="connsiteX2" fmla="*/ 40518 w 87166"/>
                <a:gd name="connsiteY2" fmla="*/ 81 h 124346"/>
                <a:gd name="connsiteX3" fmla="*/ 17841 w 87166"/>
                <a:gd name="connsiteY3" fmla="*/ 1847 h 124346"/>
                <a:gd name="connsiteX4" fmla="*/ 13943 w 87166"/>
                <a:gd name="connsiteY4" fmla="*/ 5909 h 124346"/>
                <a:gd name="connsiteX5" fmla="*/ 18549 w 87166"/>
                <a:gd name="connsiteY5" fmla="*/ 8382 h 124346"/>
                <a:gd name="connsiteX6" fmla="*/ 27053 w 87166"/>
                <a:gd name="connsiteY6" fmla="*/ 11032 h 124346"/>
                <a:gd name="connsiteX7" fmla="*/ 26345 w 87166"/>
                <a:gd name="connsiteY7" fmla="*/ 14917 h 124346"/>
                <a:gd name="connsiteX8" fmla="*/ 1364 w 87166"/>
                <a:gd name="connsiteY8" fmla="*/ 114889 h 124346"/>
                <a:gd name="connsiteX9" fmla="*/ 478 w 87166"/>
                <a:gd name="connsiteY9" fmla="*/ 118775 h 124346"/>
                <a:gd name="connsiteX10" fmla="*/ 6502 w 87166"/>
                <a:gd name="connsiteY10" fmla="*/ 124427 h 124346"/>
                <a:gd name="connsiteX11" fmla="*/ 14652 w 87166"/>
                <a:gd name="connsiteY11" fmla="*/ 117008 h 124346"/>
                <a:gd name="connsiteX12" fmla="*/ 23333 w 87166"/>
                <a:gd name="connsiteY12" fmla="*/ 82743 h 124346"/>
                <a:gd name="connsiteX13" fmla="*/ 46010 w 87166"/>
                <a:gd name="connsiteY13" fmla="*/ 97226 h 124346"/>
                <a:gd name="connsiteX14" fmla="*/ 45656 w 87166"/>
                <a:gd name="connsiteY14" fmla="*/ 100759 h 124346"/>
                <a:gd name="connsiteX15" fmla="*/ 44947 w 87166"/>
                <a:gd name="connsiteY15" fmla="*/ 106234 h 124346"/>
                <a:gd name="connsiteX16" fmla="*/ 63727 w 87166"/>
                <a:gd name="connsiteY16" fmla="*/ 124427 h 124346"/>
                <a:gd name="connsiteX17" fmla="*/ 86227 w 87166"/>
                <a:gd name="connsiteY17" fmla="*/ 97403 h 124346"/>
                <a:gd name="connsiteX18" fmla="*/ 83393 w 87166"/>
                <a:gd name="connsiteY18" fmla="*/ 95107 h 124346"/>
                <a:gd name="connsiteX19" fmla="*/ 79849 w 87166"/>
                <a:gd name="connsiteY19" fmla="*/ 99346 h 124346"/>
                <a:gd name="connsiteX20" fmla="*/ 64258 w 87166"/>
                <a:gd name="connsiteY20" fmla="*/ 119481 h 124346"/>
                <a:gd name="connsiteX21" fmla="*/ 58058 w 87166"/>
                <a:gd name="connsiteY21" fmla="*/ 110297 h 124346"/>
                <a:gd name="connsiteX22" fmla="*/ 59121 w 87166"/>
                <a:gd name="connsiteY22" fmla="*/ 102348 h 124346"/>
                <a:gd name="connsiteX23" fmla="*/ 60006 w 87166"/>
                <a:gd name="connsiteY23" fmla="*/ 96873 h 124346"/>
                <a:gd name="connsiteX24" fmla="*/ 31305 w 87166"/>
                <a:gd name="connsiteY24" fmla="*/ 78150 h 124346"/>
                <a:gd name="connsiteX25" fmla="*/ 46010 w 87166"/>
                <a:gd name="connsiteY25" fmla="*/ 66493 h 124346"/>
                <a:gd name="connsiteX26" fmla="*/ 73826 w 87166"/>
                <a:gd name="connsiteY26" fmla="*/ 49713 h 124346"/>
                <a:gd name="connsiteX27" fmla="*/ 79672 w 87166"/>
                <a:gd name="connsiteY27" fmla="*/ 52009 h 124346"/>
                <a:gd name="connsiteX28" fmla="*/ 70459 w 87166"/>
                <a:gd name="connsiteY28" fmla="*/ 61900 h 124346"/>
                <a:gd name="connsiteX29" fmla="*/ 77546 w 87166"/>
                <a:gd name="connsiteY29" fmla="*/ 68436 h 124346"/>
                <a:gd name="connsiteX30" fmla="*/ 87645 w 87166"/>
                <a:gd name="connsiteY30" fmla="*/ 57131 h 124346"/>
                <a:gd name="connsiteX31" fmla="*/ 74003 w 87166"/>
                <a:gd name="connsiteY31" fmla="*/ 44768 h 124346"/>
                <a:gd name="connsiteX32" fmla="*/ 45656 w 87166"/>
                <a:gd name="connsiteY32" fmla="*/ 60311 h 124346"/>
                <a:gd name="connsiteX33" fmla="*/ 25104 w 87166"/>
                <a:gd name="connsiteY33" fmla="*/ 75854 h 124346"/>
                <a:gd name="connsiteX34" fmla="*/ 42644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644" y="5379"/>
                  </a:moveTo>
                  <a:cubicBezTo>
                    <a:pt x="42821" y="5026"/>
                    <a:pt x="43353" y="2730"/>
                    <a:pt x="43353" y="2553"/>
                  </a:cubicBezTo>
                  <a:cubicBezTo>
                    <a:pt x="43353" y="1670"/>
                    <a:pt x="42644" y="81"/>
                    <a:pt x="40518" y="81"/>
                  </a:cubicBezTo>
                  <a:cubicBezTo>
                    <a:pt x="36975" y="81"/>
                    <a:pt x="22270" y="1494"/>
                    <a:pt x="17841" y="1847"/>
                  </a:cubicBezTo>
                  <a:cubicBezTo>
                    <a:pt x="16423" y="2023"/>
                    <a:pt x="13943" y="2200"/>
                    <a:pt x="13943" y="5909"/>
                  </a:cubicBezTo>
                  <a:cubicBezTo>
                    <a:pt x="13943" y="8382"/>
                    <a:pt x="16423" y="8382"/>
                    <a:pt x="18549" y="8382"/>
                  </a:cubicBezTo>
                  <a:cubicBezTo>
                    <a:pt x="27053" y="8382"/>
                    <a:pt x="27053" y="9618"/>
                    <a:pt x="27053" y="11032"/>
                  </a:cubicBezTo>
                  <a:cubicBezTo>
                    <a:pt x="27053" y="12268"/>
                    <a:pt x="26699" y="13328"/>
                    <a:pt x="26345" y="14917"/>
                  </a:cubicBezTo>
                  <a:lnTo>
                    <a:pt x="1364" y="114889"/>
                  </a:lnTo>
                  <a:cubicBezTo>
                    <a:pt x="478" y="118068"/>
                    <a:pt x="478" y="118421"/>
                    <a:pt x="478" y="118775"/>
                  </a:cubicBezTo>
                  <a:cubicBezTo>
                    <a:pt x="478" y="121424"/>
                    <a:pt x="2604" y="124427"/>
                    <a:pt x="6502" y="124427"/>
                  </a:cubicBezTo>
                  <a:cubicBezTo>
                    <a:pt x="11285" y="124427"/>
                    <a:pt x="13589" y="120894"/>
                    <a:pt x="14652" y="117008"/>
                  </a:cubicBezTo>
                  <a:cubicBezTo>
                    <a:pt x="15006" y="116302"/>
                    <a:pt x="22624" y="85215"/>
                    <a:pt x="23333" y="82743"/>
                  </a:cubicBezTo>
                  <a:cubicBezTo>
                    <a:pt x="35912" y="83979"/>
                    <a:pt x="46010" y="88041"/>
                    <a:pt x="46010" y="97226"/>
                  </a:cubicBezTo>
                  <a:cubicBezTo>
                    <a:pt x="46010" y="98109"/>
                    <a:pt x="46010" y="98992"/>
                    <a:pt x="45656" y="100759"/>
                  </a:cubicBezTo>
                  <a:cubicBezTo>
                    <a:pt x="44947" y="103408"/>
                    <a:pt x="44947" y="104291"/>
                    <a:pt x="44947" y="106234"/>
                  </a:cubicBezTo>
                  <a:cubicBezTo>
                    <a:pt x="44947" y="118775"/>
                    <a:pt x="55223" y="124427"/>
                    <a:pt x="63727" y="124427"/>
                  </a:cubicBezTo>
                  <a:cubicBezTo>
                    <a:pt x="80912" y="124427"/>
                    <a:pt x="86227" y="97579"/>
                    <a:pt x="86227" y="97403"/>
                  </a:cubicBezTo>
                  <a:cubicBezTo>
                    <a:pt x="86227" y="95107"/>
                    <a:pt x="83924" y="95107"/>
                    <a:pt x="83393" y="95107"/>
                  </a:cubicBezTo>
                  <a:cubicBezTo>
                    <a:pt x="80912" y="95107"/>
                    <a:pt x="80735" y="95990"/>
                    <a:pt x="79849" y="99346"/>
                  </a:cubicBezTo>
                  <a:cubicBezTo>
                    <a:pt x="77723" y="106941"/>
                    <a:pt x="72940" y="119481"/>
                    <a:pt x="64258" y="119481"/>
                  </a:cubicBezTo>
                  <a:cubicBezTo>
                    <a:pt x="59475" y="119481"/>
                    <a:pt x="58058" y="115066"/>
                    <a:pt x="58058" y="110297"/>
                  </a:cubicBezTo>
                  <a:cubicBezTo>
                    <a:pt x="58058" y="107294"/>
                    <a:pt x="58058" y="106941"/>
                    <a:pt x="59121" y="102348"/>
                  </a:cubicBezTo>
                  <a:cubicBezTo>
                    <a:pt x="59298" y="101818"/>
                    <a:pt x="60006" y="98816"/>
                    <a:pt x="60006" y="96873"/>
                  </a:cubicBezTo>
                  <a:cubicBezTo>
                    <a:pt x="60006" y="81153"/>
                    <a:pt x="38746" y="78680"/>
                    <a:pt x="31305" y="78150"/>
                  </a:cubicBezTo>
                  <a:cubicBezTo>
                    <a:pt x="36443" y="74971"/>
                    <a:pt x="42998" y="69142"/>
                    <a:pt x="46010" y="66493"/>
                  </a:cubicBezTo>
                  <a:cubicBezTo>
                    <a:pt x="55046" y="58015"/>
                    <a:pt x="63904" y="49713"/>
                    <a:pt x="73826" y="49713"/>
                  </a:cubicBezTo>
                  <a:cubicBezTo>
                    <a:pt x="75952" y="49713"/>
                    <a:pt x="78255" y="50243"/>
                    <a:pt x="79672" y="52009"/>
                  </a:cubicBezTo>
                  <a:cubicBezTo>
                    <a:pt x="72054" y="53246"/>
                    <a:pt x="70459" y="59251"/>
                    <a:pt x="70459" y="61900"/>
                  </a:cubicBezTo>
                  <a:cubicBezTo>
                    <a:pt x="70459" y="65786"/>
                    <a:pt x="73471" y="68436"/>
                    <a:pt x="77546" y="68436"/>
                  </a:cubicBezTo>
                  <a:cubicBezTo>
                    <a:pt x="82330" y="68436"/>
                    <a:pt x="87645" y="64550"/>
                    <a:pt x="87645" y="57131"/>
                  </a:cubicBezTo>
                  <a:cubicBezTo>
                    <a:pt x="87645" y="51303"/>
                    <a:pt x="83393" y="44768"/>
                    <a:pt x="74003" y="44768"/>
                  </a:cubicBezTo>
                  <a:cubicBezTo>
                    <a:pt x="63904" y="44768"/>
                    <a:pt x="54691" y="52009"/>
                    <a:pt x="45656" y="60311"/>
                  </a:cubicBezTo>
                  <a:cubicBezTo>
                    <a:pt x="38215" y="67376"/>
                    <a:pt x="32368" y="72851"/>
                    <a:pt x="25104" y="75854"/>
                  </a:cubicBezTo>
                  <a:lnTo>
                    <a:pt x="42644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1" name="자유형: 도형 3370">
              <a:extLst>
                <a:ext uri="{FF2B5EF4-FFF2-40B4-BE49-F238E27FC236}">
                  <a16:creationId xmlns:a16="http://schemas.microsoft.com/office/drawing/2014/main" id="{D45F1A55-2904-7134-3D1E-662BB115269C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2666457" y="3156143"/>
              <a:ext cx="154642" cy="10093"/>
            </a:xfrm>
            <a:custGeom>
              <a:avLst/>
              <a:gdLst>
                <a:gd name="connsiteX0" fmla="*/ 146269 w 154642"/>
                <a:gd name="connsiteY0" fmla="*/ 10178 h 10093"/>
                <a:gd name="connsiteX1" fmla="*/ 155127 w 154642"/>
                <a:gd name="connsiteY1" fmla="*/ 5131 h 10093"/>
                <a:gd name="connsiteX2" fmla="*/ 146269 w 154642"/>
                <a:gd name="connsiteY2" fmla="*/ 85 h 10093"/>
                <a:gd name="connsiteX3" fmla="*/ 9344 w 154642"/>
                <a:gd name="connsiteY3" fmla="*/ 85 h 10093"/>
                <a:gd name="connsiteX4" fmla="*/ 485 w 154642"/>
                <a:gd name="connsiteY4" fmla="*/ 5131 h 10093"/>
                <a:gd name="connsiteX5" fmla="*/ 9344 w 154642"/>
                <a:gd name="connsiteY5" fmla="*/ 10178 h 10093"/>
                <a:gd name="connsiteX6" fmla="*/ 146269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269" y="10178"/>
                  </a:moveTo>
                  <a:cubicBezTo>
                    <a:pt x="150572" y="10178"/>
                    <a:pt x="155127" y="10178"/>
                    <a:pt x="155127" y="5131"/>
                  </a:cubicBezTo>
                  <a:cubicBezTo>
                    <a:pt x="155127" y="85"/>
                    <a:pt x="150572" y="85"/>
                    <a:pt x="146269" y="85"/>
                  </a:cubicBezTo>
                  <a:lnTo>
                    <a:pt x="9344" y="85"/>
                  </a:lnTo>
                  <a:cubicBezTo>
                    <a:pt x="5041" y="85"/>
                    <a:pt x="485" y="85"/>
                    <a:pt x="485" y="5131"/>
                  </a:cubicBezTo>
                  <a:cubicBezTo>
                    <a:pt x="485" y="10178"/>
                    <a:pt x="5041" y="10178"/>
                    <a:pt x="9344" y="10178"/>
                  </a:cubicBezTo>
                  <a:lnTo>
                    <a:pt x="146269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2" name="자유형: 도형 3371">
              <a:extLst>
                <a:ext uri="{FF2B5EF4-FFF2-40B4-BE49-F238E27FC236}">
                  <a16:creationId xmlns:a16="http://schemas.microsoft.com/office/drawing/2014/main" id="{A362FCC0-5B1A-729C-2795-F7D841E2F4B8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2912719" y="3051933"/>
              <a:ext cx="180457" cy="177889"/>
            </a:xfrm>
            <a:custGeom>
              <a:avLst/>
              <a:gdLst>
                <a:gd name="connsiteX0" fmla="*/ 145266 w 180457"/>
                <a:gd name="connsiteY0" fmla="*/ 28850 h 177889"/>
                <a:gd name="connsiteX1" fmla="*/ 177663 w 180457"/>
                <a:gd name="connsiteY1" fmla="*/ 7907 h 177889"/>
                <a:gd name="connsiteX2" fmla="*/ 180953 w 180457"/>
                <a:gd name="connsiteY2" fmla="*/ 3113 h 177889"/>
                <a:gd name="connsiteX3" fmla="*/ 177663 w 180457"/>
                <a:gd name="connsiteY3" fmla="*/ 85 h 177889"/>
                <a:gd name="connsiteX4" fmla="*/ 156909 w 180457"/>
                <a:gd name="connsiteY4" fmla="*/ 842 h 177889"/>
                <a:gd name="connsiteX5" fmla="*/ 131852 w 180457"/>
                <a:gd name="connsiteY5" fmla="*/ 85 h 177889"/>
                <a:gd name="connsiteX6" fmla="*/ 127044 w 180457"/>
                <a:gd name="connsiteY6" fmla="*/ 4879 h 177889"/>
                <a:gd name="connsiteX7" fmla="*/ 131093 w 180457"/>
                <a:gd name="connsiteY7" fmla="*/ 7907 h 177889"/>
                <a:gd name="connsiteX8" fmla="*/ 142736 w 180457"/>
                <a:gd name="connsiteY8" fmla="*/ 16234 h 177889"/>
                <a:gd name="connsiteX9" fmla="*/ 138939 w 180457"/>
                <a:gd name="connsiteY9" fmla="*/ 25822 h 177889"/>
                <a:gd name="connsiteX10" fmla="*/ 61238 w 180457"/>
                <a:gd name="connsiteY10" fmla="*/ 148957 h 177889"/>
                <a:gd name="connsiteX11" fmla="*/ 44028 w 180457"/>
                <a:gd name="connsiteY11" fmla="*/ 15477 h 177889"/>
                <a:gd name="connsiteX12" fmla="*/ 61492 w 180457"/>
                <a:gd name="connsiteY12" fmla="*/ 7907 h 177889"/>
                <a:gd name="connsiteX13" fmla="*/ 67819 w 180457"/>
                <a:gd name="connsiteY13" fmla="*/ 2860 h 177889"/>
                <a:gd name="connsiteX14" fmla="*/ 64276 w 180457"/>
                <a:gd name="connsiteY14" fmla="*/ 85 h 177889"/>
                <a:gd name="connsiteX15" fmla="*/ 32892 w 180457"/>
                <a:gd name="connsiteY15" fmla="*/ 842 h 177889"/>
                <a:gd name="connsiteX16" fmla="*/ 18971 w 180457"/>
                <a:gd name="connsiteY16" fmla="*/ 589 h 177889"/>
                <a:gd name="connsiteX17" fmla="*/ 5304 w 180457"/>
                <a:gd name="connsiteY17" fmla="*/ 85 h 177889"/>
                <a:gd name="connsiteX18" fmla="*/ 495 w 180457"/>
                <a:gd name="connsiteY18" fmla="*/ 4879 h 177889"/>
                <a:gd name="connsiteX19" fmla="*/ 6823 w 180457"/>
                <a:gd name="connsiteY19" fmla="*/ 7907 h 177889"/>
                <a:gd name="connsiteX20" fmla="*/ 22008 w 180457"/>
                <a:gd name="connsiteY20" fmla="*/ 16486 h 177889"/>
                <a:gd name="connsiteX21" fmla="*/ 42003 w 180457"/>
                <a:gd name="connsiteY21" fmla="*/ 172171 h 177889"/>
                <a:gd name="connsiteX22" fmla="*/ 47065 w 180457"/>
                <a:gd name="connsiteY22" fmla="*/ 177975 h 177889"/>
                <a:gd name="connsiteX23" fmla="*/ 54152 w 180457"/>
                <a:gd name="connsiteY23" fmla="*/ 173433 h 177889"/>
                <a:gd name="connsiteX24" fmla="*/ 145266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266" y="28850"/>
                  </a:moveTo>
                  <a:cubicBezTo>
                    <a:pt x="157668" y="9168"/>
                    <a:pt x="168298" y="8411"/>
                    <a:pt x="177663" y="7907"/>
                  </a:cubicBezTo>
                  <a:cubicBezTo>
                    <a:pt x="180700" y="7654"/>
                    <a:pt x="180953" y="3365"/>
                    <a:pt x="180953" y="3113"/>
                  </a:cubicBezTo>
                  <a:cubicBezTo>
                    <a:pt x="180953" y="1094"/>
                    <a:pt x="179688" y="85"/>
                    <a:pt x="177663" y="85"/>
                  </a:cubicBezTo>
                  <a:cubicBezTo>
                    <a:pt x="171082" y="85"/>
                    <a:pt x="163743" y="842"/>
                    <a:pt x="156909" y="842"/>
                  </a:cubicBezTo>
                  <a:cubicBezTo>
                    <a:pt x="148557" y="842"/>
                    <a:pt x="139951" y="85"/>
                    <a:pt x="131852" y="85"/>
                  </a:cubicBezTo>
                  <a:cubicBezTo>
                    <a:pt x="130334" y="85"/>
                    <a:pt x="127044" y="85"/>
                    <a:pt x="127044" y="4879"/>
                  </a:cubicBezTo>
                  <a:cubicBezTo>
                    <a:pt x="127044" y="7654"/>
                    <a:pt x="129321" y="7907"/>
                    <a:pt x="131093" y="7907"/>
                  </a:cubicBezTo>
                  <a:cubicBezTo>
                    <a:pt x="137927" y="8411"/>
                    <a:pt x="142736" y="10935"/>
                    <a:pt x="142736" y="16234"/>
                  </a:cubicBezTo>
                  <a:cubicBezTo>
                    <a:pt x="142736" y="20018"/>
                    <a:pt x="138939" y="25570"/>
                    <a:pt x="138939" y="25822"/>
                  </a:cubicBezTo>
                  <a:lnTo>
                    <a:pt x="61238" y="148957"/>
                  </a:lnTo>
                  <a:lnTo>
                    <a:pt x="44028" y="15477"/>
                  </a:lnTo>
                  <a:cubicBezTo>
                    <a:pt x="44028" y="11187"/>
                    <a:pt x="49849" y="7907"/>
                    <a:pt x="61492" y="7907"/>
                  </a:cubicBezTo>
                  <a:cubicBezTo>
                    <a:pt x="65035" y="7907"/>
                    <a:pt x="67819" y="7907"/>
                    <a:pt x="67819" y="2860"/>
                  </a:cubicBezTo>
                  <a:cubicBezTo>
                    <a:pt x="67819" y="589"/>
                    <a:pt x="65794" y="85"/>
                    <a:pt x="64276" y="85"/>
                  </a:cubicBezTo>
                  <a:cubicBezTo>
                    <a:pt x="54152" y="85"/>
                    <a:pt x="43269" y="842"/>
                    <a:pt x="32892" y="842"/>
                  </a:cubicBezTo>
                  <a:cubicBezTo>
                    <a:pt x="28336" y="842"/>
                    <a:pt x="23527" y="589"/>
                    <a:pt x="18971" y="589"/>
                  </a:cubicBezTo>
                  <a:cubicBezTo>
                    <a:pt x="14416" y="589"/>
                    <a:pt x="9607" y="85"/>
                    <a:pt x="5304" y="85"/>
                  </a:cubicBezTo>
                  <a:cubicBezTo>
                    <a:pt x="3532" y="85"/>
                    <a:pt x="495" y="85"/>
                    <a:pt x="495" y="4879"/>
                  </a:cubicBezTo>
                  <a:cubicBezTo>
                    <a:pt x="495" y="7907"/>
                    <a:pt x="2773" y="7907"/>
                    <a:pt x="6823" y="7907"/>
                  </a:cubicBezTo>
                  <a:cubicBezTo>
                    <a:pt x="20996" y="7907"/>
                    <a:pt x="21249" y="10178"/>
                    <a:pt x="22008" y="16486"/>
                  </a:cubicBezTo>
                  <a:lnTo>
                    <a:pt x="42003" y="172171"/>
                  </a:lnTo>
                  <a:cubicBezTo>
                    <a:pt x="42762" y="177218"/>
                    <a:pt x="43775" y="177975"/>
                    <a:pt x="47065" y="177975"/>
                  </a:cubicBezTo>
                  <a:cubicBezTo>
                    <a:pt x="51115" y="177975"/>
                    <a:pt x="52127" y="176713"/>
                    <a:pt x="54152" y="173433"/>
                  </a:cubicBezTo>
                  <a:lnTo>
                    <a:pt x="145266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3" name="자유형: 도형 3372">
              <a:extLst>
                <a:ext uri="{FF2B5EF4-FFF2-40B4-BE49-F238E27FC236}">
                  <a16:creationId xmlns:a16="http://schemas.microsoft.com/office/drawing/2014/main" id="{23496DEB-C239-97B7-79F7-759ED2918529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3113414" y="3042195"/>
              <a:ext cx="76713" cy="79659"/>
            </a:xfrm>
            <a:custGeom>
              <a:avLst/>
              <a:gdLst>
                <a:gd name="connsiteX0" fmla="*/ 67118 w 76713"/>
                <a:gd name="connsiteY0" fmla="*/ 10325 h 79659"/>
                <a:gd name="connsiteX1" fmla="*/ 58083 w 76713"/>
                <a:gd name="connsiteY1" fmla="*/ 20216 h 79659"/>
                <a:gd name="connsiteX2" fmla="*/ 64992 w 76713"/>
                <a:gd name="connsiteY2" fmla="*/ 26751 h 79659"/>
                <a:gd name="connsiteX3" fmla="*/ 75091 w 76713"/>
                <a:gd name="connsiteY3" fmla="*/ 15447 h 79659"/>
                <a:gd name="connsiteX4" fmla="*/ 51705 w 76713"/>
                <a:gd name="connsiteY4" fmla="*/ 81 h 79659"/>
                <a:gd name="connsiteX5" fmla="*/ 503 w 76713"/>
                <a:gd name="connsiteY5" fmla="*/ 49007 h 79659"/>
                <a:gd name="connsiteX6" fmla="*/ 33279 w 76713"/>
                <a:gd name="connsiteY6" fmla="*/ 79740 h 79659"/>
                <a:gd name="connsiteX7" fmla="*/ 77217 w 76713"/>
                <a:gd name="connsiteY7" fmla="*/ 59781 h 79659"/>
                <a:gd name="connsiteX8" fmla="*/ 74205 w 76713"/>
                <a:gd name="connsiteY8" fmla="*/ 56778 h 79659"/>
                <a:gd name="connsiteX9" fmla="*/ 71370 w 76713"/>
                <a:gd name="connsiteY9" fmla="*/ 58545 h 79659"/>
                <a:gd name="connsiteX10" fmla="*/ 33634 w 76713"/>
                <a:gd name="connsiteY10" fmla="*/ 74794 h 79659"/>
                <a:gd name="connsiteX11" fmla="*/ 15208 w 76713"/>
                <a:gd name="connsiteY11" fmla="*/ 55189 h 79659"/>
                <a:gd name="connsiteX12" fmla="*/ 26901 w 76713"/>
                <a:gd name="connsiteY12" fmla="*/ 18627 h 79659"/>
                <a:gd name="connsiteX13" fmla="*/ 51705 w 76713"/>
                <a:gd name="connsiteY13" fmla="*/ 5026 h 79659"/>
                <a:gd name="connsiteX14" fmla="*/ 67118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7118" y="10325"/>
                  </a:moveTo>
                  <a:cubicBezTo>
                    <a:pt x="60740" y="11385"/>
                    <a:pt x="58083" y="16330"/>
                    <a:pt x="58083" y="20216"/>
                  </a:cubicBezTo>
                  <a:cubicBezTo>
                    <a:pt x="58083" y="24985"/>
                    <a:pt x="61803" y="26751"/>
                    <a:pt x="64992" y="26751"/>
                  </a:cubicBezTo>
                  <a:cubicBezTo>
                    <a:pt x="68890" y="26751"/>
                    <a:pt x="75091" y="23925"/>
                    <a:pt x="75091" y="15447"/>
                  </a:cubicBezTo>
                  <a:cubicBezTo>
                    <a:pt x="75091" y="3437"/>
                    <a:pt x="61272" y="81"/>
                    <a:pt x="51705" y="81"/>
                  </a:cubicBezTo>
                  <a:cubicBezTo>
                    <a:pt x="25130" y="81"/>
                    <a:pt x="503" y="24455"/>
                    <a:pt x="503" y="49007"/>
                  </a:cubicBezTo>
                  <a:cubicBezTo>
                    <a:pt x="503" y="64197"/>
                    <a:pt x="11133" y="79740"/>
                    <a:pt x="33279" y="79740"/>
                  </a:cubicBezTo>
                  <a:cubicBezTo>
                    <a:pt x="63221" y="79740"/>
                    <a:pt x="77217" y="62254"/>
                    <a:pt x="77217" y="59781"/>
                  </a:cubicBezTo>
                  <a:cubicBezTo>
                    <a:pt x="77217" y="58721"/>
                    <a:pt x="75622" y="56778"/>
                    <a:pt x="74205" y="56778"/>
                  </a:cubicBezTo>
                  <a:cubicBezTo>
                    <a:pt x="73142" y="56778"/>
                    <a:pt x="72788" y="57131"/>
                    <a:pt x="71370" y="58545"/>
                  </a:cubicBezTo>
                  <a:cubicBezTo>
                    <a:pt x="57551" y="74794"/>
                    <a:pt x="36823" y="74794"/>
                    <a:pt x="33634" y="74794"/>
                  </a:cubicBezTo>
                  <a:cubicBezTo>
                    <a:pt x="20878" y="74794"/>
                    <a:pt x="15208" y="66140"/>
                    <a:pt x="15208" y="55189"/>
                  </a:cubicBezTo>
                  <a:cubicBezTo>
                    <a:pt x="15208" y="50066"/>
                    <a:pt x="17689" y="30814"/>
                    <a:pt x="26901" y="18627"/>
                  </a:cubicBezTo>
                  <a:cubicBezTo>
                    <a:pt x="33634" y="9972"/>
                    <a:pt x="42846" y="5026"/>
                    <a:pt x="51705" y="5026"/>
                  </a:cubicBezTo>
                  <a:cubicBezTo>
                    <a:pt x="54185" y="5026"/>
                    <a:pt x="62689" y="5379"/>
                    <a:pt x="67118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4" name="자유형: 도형 3373">
              <a:extLst>
                <a:ext uri="{FF2B5EF4-FFF2-40B4-BE49-F238E27FC236}">
                  <a16:creationId xmlns:a16="http://schemas.microsoft.com/office/drawing/2014/main" id="{6610363A-D3E7-4AAD-1BEB-DDA98D929D63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3203687" y="3042195"/>
              <a:ext cx="90355" cy="79659"/>
            </a:xfrm>
            <a:custGeom>
              <a:avLst/>
              <a:gdLst>
                <a:gd name="connsiteX0" fmla="*/ 64464 w 90355"/>
                <a:gd name="connsiteY0" fmla="*/ 10502 h 79659"/>
                <a:gd name="connsiteX1" fmla="*/ 46216 w 90355"/>
                <a:gd name="connsiteY1" fmla="*/ 81 h 79659"/>
                <a:gd name="connsiteX2" fmla="*/ 507 w 90355"/>
                <a:gd name="connsiteY2" fmla="*/ 50420 h 79659"/>
                <a:gd name="connsiteX3" fmla="*/ 27259 w 90355"/>
                <a:gd name="connsiteY3" fmla="*/ 79740 h 79659"/>
                <a:gd name="connsiteX4" fmla="*/ 52417 w 90355"/>
                <a:gd name="connsiteY4" fmla="*/ 67376 h 79659"/>
                <a:gd name="connsiteX5" fmla="*/ 70665 w 90355"/>
                <a:gd name="connsiteY5" fmla="*/ 79740 h 79659"/>
                <a:gd name="connsiteX6" fmla="*/ 84661 w 90355"/>
                <a:gd name="connsiteY6" fmla="*/ 70379 h 79659"/>
                <a:gd name="connsiteX7" fmla="*/ 90862 w 90355"/>
                <a:gd name="connsiteY7" fmla="*/ 52716 h 79659"/>
                <a:gd name="connsiteX8" fmla="*/ 88028 w 90355"/>
                <a:gd name="connsiteY8" fmla="*/ 50420 h 79659"/>
                <a:gd name="connsiteX9" fmla="*/ 84130 w 90355"/>
                <a:gd name="connsiteY9" fmla="*/ 55895 h 79659"/>
                <a:gd name="connsiteX10" fmla="*/ 71197 w 90355"/>
                <a:gd name="connsiteY10" fmla="*/ 74794 h 79659"/>
                <a:gd name="connsiteX11" fmla="*/ 65350 w 90355"/>
                <a:gd name="connsiteY11" fmla="*/ 66140 h 79659"/>
                <a:gd name="connsiteX12" fmla="*/ 68008 w 90355"/>
                <a:gd name="connsiteY12" fmla="*/ 52186 h 79659"/>
                <a:gd name="connsiteX13" fmla="*/ 71905 w 90355"/>
                <a:gd name="connsiteY13" fmla="*/ 36289 h 79659"/>
                <a:gd name="connsiteX14" fmla="*/ 75449 w 90355"/>
                <a:gd name="connsiteY14" fmla="*/ 22866 h 79659"/>
                <a:gd name="connsiteX15" fmla="*/ 78638 w 90355"/>
                <a:gd name="connsiteY15" fmla="*/ 9089 h 79659"/>
                <a:gd name="connsiteX16" fmla="*/ 72614 w 90355"/>
                <a:gd name="connsiteY16" fmla="*/ 3437 h 79659"/>
                <a:gd name="connsiteX17" fmla="*/ 64464 w 90355"/>
                <a:gd name="connsiteY17" fmla="*/ 10502 h 79659"/>
                <a:gd name="connsiteX18" fmla="*/ 53126 w 90355"/>
                <a:gd name="connsiteY18" fmla="*/ 55895 h 79659"/>
                <a:gd name="connsiteX19" fmla="*/ 44090 w 90355"/>
                <a:gd name="connsiteY19" fmla="*/ 67729 h 79659"/>
                <a:gd name="connsiteX20" fmla="*/ 27791 w 90355"/>
                <a:gd name="connsiteY20" fmla="*/ 74794 h 79659"/>
                <a:gd name="connsiteX21" fmla="*/ 14857 w 90355"/>
                <a:gd name="connsiteY21" fmla="*/ 57661 h 79659"/>
                <a:gd name="connsiteX22" fmla="*/ 24070 w 90355"/>
                <a:gd name="connsiteY22" fmla="*/ 21806 h 79659"/>
                <a:gd name="connsiteX23" fmla="*/ 46216 w 90355"/>
                <a:gd name="connsiteY23" fmla="*/ 5026 h 79659"/>
                <a:gd name="connsiteX24" fmla="*/ 61984 w 90355"/>
                <a:gd name="connsiteY24" fmla="*/ 20393 h 79659"/>
                <a:gd name="connsiteX25" fmla="*/ 61452 w 90355"/>
                <a:gd name="connsiteY25" fmla="*/ 22866 h 79659"/>
                <a:gd name="connsiteX26" fmla="*/ 53126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464" y="10502"/>
                  </a:moveTo>
                  <a:cubicBezTo>
                    <a:pt x="60744" y="4673"/>
                    <a:pt x="54720" y="81"/>
                    <a:pt x="46216" y="81"/>
                  </a:cubicBezTo>
                  <a:cubicBezTo>
                    <a:pt x="23539" y="81"/>
                    <a:pt x="507" y="24985"/>
                    <a:pt x="507" y="50420"/>
                  </a:cubicBezTo>
                  <a:cubicBezTo>
                    <a:pt x="507" y="67553"/>
                    <a:pt x="12023" y="79740"/>
                    <a:pt x="27259" y="79740"/>
                  </a:cubicBezTo>
                  <a:cubicBezTo>
                    <a:pt x="36826" y="79740"/>
                    <a:pt x="45330" y="74264"/>
                    <a:pt x="52417" y="67376"/>
                  </a:cubicBezTo>
                  <a:cubicBezTo>
                    <a:pt x="55783" y="77974"/>
                    <a:pt x="66059" y="79740"/>
                    <a:pt x="70665" y="79740"/>
                  </a:cubicBezTo>
                  <a:cubicBezTo>
                    <a:pt x="77043" y="79740"/>
                    <a:pt x="81472" y="75854"/>
                    <a:pt x="84661" y="70379"/>
                  </a:cubicBezTo>
                  <a:cubicBezTo>
                    <a:pt x="88559" y="63490"/>
                    <a:pt x="90862" y="53422"/>
                    <a:pt x="90862" y="52716"/>
                  </a:cubicBezTo>
                  <a:cubicBezTo>
                    <a:pt x="90862" y="50420"/>
                    <a:pt x="88559" y="50420"/>
                    <a:pt x="88028" y="50420"/>
                  </a:cubicBezTo>
                  <a:cubicBezTo>
                    <a:pt x="85547" y="50420"/>
                    <a:pt x="85370" y="51126"/>
                    <a:pt x="84130" y="55895"/>
                  </a:cubicBezTo>
                  <a:cubicBezTo>
                    <a:pt x="82004" y="64373"/>
                    <a:pt x="78638" y="74794"/>
                    <a:pt x="71197" y="74794"/>
                  </a:cubicBezTo>
                  <a:cubicBezTo>
                    <a:pt x="66590" y="74794"/>
                    <a:pt x="65350" y="70908"/>
                    <a:pt x="65350" y="66140"/>
                  </a:cubicBezTo>
                  <a:cubicBezTo>
                    <a:pt x="65350" y="63137"/>
                    <a:pt x="66768" y="56778"/>
                    <a:pt x="68008" y="52186"/>
                  </a:cubicBezTo>
                  <a:cubicBezTo>
                    <a:pt x="69248" y="47417"/>
                    <a:pt x="71020" y="40175"/>
                    <a:pt x="71905" y="36289"/>
                  </a:cubicBezTo>
                  <a:lnTo>
                    <a:pt x="75449" y="22866"/>
                  </a:lnTo>
                  <a:cubicBezTo>
                    <a:pt x="76512" y="18273"/>
                    <a:pt x="78638" y="9972"/>
                    <a:pt x="78638" y="9089"/>
                  </a:cubicBezTo>
                  <a:cubicBezTo>
                    <a:pt x="78638" y="5203"/>
                    <a:pt x="75449" y="3437"/>
                    <a:pt x="72614" y="3437"/>
                  </a:cubicBezTo>
                  <a:cubicBezTo>
                    <a:pt x="69602" y="3437"/>
                    <a:pt x="65527" y="5556"/>
                    <a:pt x="64464" y="10502"/>
                  </a:cubicBezTo>
                  <a:close/>
                  <a:moveTo>
                    <a:pt x="53126" y="55895"/>
                  </a:moveTo>
                  <a:cubicBezTo>
                    <a:pt x="51885" y="60841"/>
                    <a:pt x="47988" y="64373"/>
                    <a:pt x="44090" y="67729"/>
                  </a:cubicBezTo>
                  <a:cubicBezTo>
                    <a:pt x="42496" y="69142"/>
                    <a:pt x="35409" y="74794"/>
                    <a:pt x="27791" y="74794"/>
                  </a:cubicBezTo>
                  <a:cubicBezTo>
                    <a:pt x="21235" y="74794"/>
                    <a:pt x="14857" y="70202"/>
                    <a:pt x="14857" y="57661"/>
                  </a:cubicBezTo>
                  <a:cubicBezTo>
                    <a:pt x="14857" y="48300"/>
                    <a:pt x="19995" y="28871"/>
                    <a:pt x="24070" y="21806"/>
                  </a:cubicBezTo>
                  <a:cubicBezTo>
                    <a:pt x="32220" y="7676"/>
                    <a:pt x="41255" y="5026"/>
                    <a:pt x="46216" y="5026"/>
                  </a:cubicBezTo>
                  <a:cubicBezTo>
                    <a:pt x="58618" y="5026"/>
                    <a:pt x="61984" y="18450"/>
                    <a:pt x="61984" y="20393"/>
                  </a:cubicBezTo>
                  <a:cubicBezTo>
                    <a:pt x="61984" y="21099"/>
                    <a:pt x="61630" y="22336"/>
                    <a:pt x="61452" y="22866"/>
                  </a:cubicBezTo>
                  <a:lnTo>
                    <a:pt x="53126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5" name="자유형: 도형 3374">
              <a:extLst>
                <a:ext uri="{FF2B5EF4-FFF2-40B4-BE49-F238E27FC236}">
                  <a16:creationId xmlns:a16="http://schemas.microsoft.com/office/drawing/2014/main" id="{793C62D2-C3B2-AA83-B0E6-B076C2EDDD7A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3313649" y="2997508"/>
              <a:ext cx="39685" cy="124346"/>
            </a:xfrm>
            <a:custGeom>
              <a:avLst/>
              <a:gdLst>
                <a:gd name="connsiteX0" fmla="*/ 39488 w 39685"/>
                <a:gd name="connsiteY0" fmla="*/ 5379 h 124346"/>
                <a:gd name="connsiteX1" fmla="*/ 40197 w 39685"/>
                <a:gd name="connsiteY1" fmla="*/ 2553 h 124346"/>
                <a:gd name="connsiteX2" fmla="*/ 37362 w 39685"/>
                <a:gd name="connsiteY2" fmla="*/ 81 h 124346"/>
                <a:gd name="connsiteX3" fmla="*/ 14685 w 39685"/>
                <a:gd name="connsiteY3" fmla="*/ 1847 h 124346"/>
                <a:gd name="connsiteX4" fmla="*/ 10964 w 39685"/>
                <a:gd name="connsiteY4" fmla="*/ 5909 h 124346"/>
                <a:gd name="connsiteX5" fmla="*/ 15393 w 39685"/>
                <a:gd name="connsiteY5" fmla="*/ 8382 h 124346"/>
                <a:gd name="connsiteX6" fmla="*/ 23897 w 39685"/>
                <a:gd name="connsiteY6" fmla="*/ 11032 h 124346"/>
                <a:gd name="connsiteX7" fmla="*/ 23189 w 39685"/>
                <a:gd name="connsiteY7" fmla="*/ 14917 h 124346"/>
                <a:gd name="connsiteX8" fmla="*/ 1220 w 39685"/>
                <a:gd name="connsiteY8" fmla="*/ 102172 h 124346"/>
                <a:gd name="connsiteX9" fmla="*/ 511 w 39685"/>
                <a:gd name="connsiteY9" fmla="*/ 107647 h 124346"/>
                <a:gd name="connsiteX10" fmla="*/ 19114 w 39685"/>
                <a:gd name="connsiteY10" fmla="*/ 124427 h 124346"/>
                <a:gd name="connsiteX11" fmla="*/ 33287 w 39685"/>
                <a:gd name="connsiteY11" fmla="*/ 115066 h 124346"/>
                <a:gd name="connsiteX12" fmla="*/ 39488 w 39685"/>
                <a:gd name="connsiteY12" fmla="*/ 97403 h 124346"/>
                <a:gd name="connsiteX13" fmla="*/ 36653 w 39685"/>
                <a:gd name="connsiteY13" fmla="*/ 95107 h 124346"/>
                <a:gd name="connsiteX14" fmla="*/ 33110 w 39685"/>
                <a:gd name="connsiteY14" fmla="*/ 99346 h 124346"/>
                <a:gd name="connsiteX15" fmla="*/ 19822 w 39685"/>
                <a:gd name="connsiteY15" fmla="*/ 119481 h 124346"/>
                <a:gd name="connsiteX16" fmla="*/ 13799 w 39685"/>
                <a:gd name="connsiteY16" fmla="*/ 110826 h 124346"/>
                <a:gd name="connsiteX17" fmla="*/ 14862 w 39685"/>
                <a:gd name="connsiteY17" fmla="*/ 103585 h 124346"/>
                <a:gd name="connsiteX18" fmla="*/ 39488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488" y="5379"/>
                  </a:moveTo>
                  <a:cubicBezTo>
                    <a:pt x="39665" y="5026"/>
                    <a:pt x="40197" y="2730"/>
                    <a:pt x="40197" y="2553"/>
                  </a:cubicBezTo>
                  <a:cubicBezTo>
                    <a:pt x="40197" y="1670"/>
                    <a:pt x="39488" y="81"/>
                    <a:pt x="37362" y="81"/>
                  </a:cubicBezTo>
                  <a:cubicBezTo>
                    <a:pt x="33819" y="81"/>
                    <a:pt x="19114" y="1494"/>
                    <a:pt x="14685" y="1847"/>
                  </a:cubicBezTo>
                  <a:cubicBezTo>
                    <a:pt x="13444" y="2023"/>
                    <a:pt x="10964" y="2200"/>
                    <a:pt x="10964" y="5909"/>
                  </a:cubicBezTo>
                  <a:cubicBezTo>
                    <a:pt x="10964" y="8382"/>
                    <a:pt x="13444" y="8382"/>
                    <a:pt x="15393" y="8382"/>
                  </a:cubicBezTo>
                  <a:cubicBezTo>
                    <a:pt x="23897" y="8382"/>
                    <a:pt x="23897" y="9618"/>
                    <a:pt x="23897" y="11032"/>
                  </a:cubicBezTo>
                  <a:cubicBezTo>
                    <a:pt x="23897" y="12268"/>
                    <a:pt x="23543" y="13328"/>
                    <a:pt x="23189" y="14917"/>
                  </a:cubicBezTo>
                  <a:lnTo>
                    <a:pt x="1220" y="102172"/>
                  </a:lnTo>
                  <a:cubicBezTo>
                    <a:pt x="688" y="103938"/>
                    <a:pt x="511" y="105881"/>
                    <a:pt x="511" y="107647"/>
                  </a:cubicBezTo>
                  <a:cubicBezTo>
                    <a:pt x="511" y="118951"/>
                    <a:pt x="10610" y="124427"/>
                    <a:pt x="19114" y="124427"/>
                  </a:cubicBezTo>
                  <a:cubicBezTo>
                    <a:pt x="23366" y="124427"/>
                    <a:pt x="28681" y="123014"/>
                    <a:pt x="33287" y="115066"/>
                  </a:cubicBezTo>
                  <a:cubicBezTo>
                    <a:pt x="37008" y="108530"/>
                    <a:pt x="39488" y="98109"/>
                    <a:pt x="39488" y="97403"/>
                  </a:cubicBezTo>
                  <a:cubicBezTo>
                    <a:pt x="39488" y="95107"/>
                    <a:pt x="37185" y="95107"/>
                    <a:pt x="36653" y="95107"/>
                  </a:cubicBezTo>
                  <a:cubicBezTo>
                    <a:pt x="34173" y="95107"/>
                    <a:pt x="33819" y="96166"/>
                    <a:pt x="33110" y="99346"/>
                  </a:cubicBezTo>
                  <a:cubicBezTo>
                    <a:pt x="30807" y="108177"/>
                    <a:pt x="27441" y="119481"/>
                    <a:pt x="19822" y="119481"/>
                  </a:cubicBezTo>
                  <a:cubicBezTo>
                    <a:pt x="15039" y="119481"/>
                    <a:pt x="13799" y="115066"/>
                    <a:pt x="13799" y="110826"/>
                  </a:cubicBezTo>
                  <a:cubicBezTo>
                    <a:pt x="13799" y="108884"/>
                    <a:pt x="14330" y="105528"/>
                    <a:pt x="14862" y="103585"/>
                  </a:cubicBezTo>
                  <a:lnTo>
                    <a:pt x="39488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6" name="자유형: 도형 3375">
              <a:extLst>
                <a:ext uri="{FF2B5EF4-FFF2-40B4-BE49-F238E27FC236}">
                  <a16:creationId xmlns:a16="http://schemas.microsoft.com/office/drawing/2014/main" id="{DC056C04-0301-3D9C-2E7B-C4E11DB1F220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3054512" y="3169546"/>
              <a:ext cx="53681" cy="118870"/>
            </a:xfrm>
            <a:custGeom>
              <a:avLst/>
              <a:gdLst>
                <a:gd name="connsiteX0" fmla="*/ 49576 w 53681"/>
                <a:gd name="connsiteY0" fmla="*/ 6799 h 118870"/>
                <a:gd name="connsiteX1" fmla="*/ 42490 w 53681"/>
                <a:gd name="connsiteY1" fmla="*/ 87 h 118870"/>
                <a:gd name="connsiteX2" fmla="*/ 32568 w 53681"/>
                <a:gd name="connsiteY2" fmla="*/ 9802 h 118870"/>
                <a:gd name="connsiteX3" fmla="*/ 39655 w 53681"/>
                <a:gd name="connsiteY3" fmla="*/ 16514 h 118870"/>
                <a:gd name="connsiteX4" fmla="*/ 49576 w 53681"/>
                <a:gd name="connsiteY4" fmla="*/ 6799 h 118870"/>
                <a:gd name="connsiteX5" fmla="*/ 13434 w 53681"/>
                <a:gd name="connsiteY5" fmla="*/ 96526 h 118870"/>
                <a:gd name="connsiteX6" fmla="*/ 11840 w 53681"/>
                <a:gd name="connsiteY6" fmla="*/ 103945 h 118870"/>
                <a:gd name="connsiteX7" fmla="*/ 28671 w 53681"/>
                <a:gd name="connsiteY7" fmla="*/ 118958 h 118870"/>
                <a:gd name="connsiteX8" fmla="*/ 54183 w 53681"/>
                <a:gd name="connsiteY8" fmla="*/ 91934 h 118870"/>
                <a:gd name="connsiteX9" fmla="*/ 51348 w 53681"/>
                <a:gd name="connsiteY9" fmla="*/ 89638 h 118870"/>
                <a:gd name="connsiteX10" fmla="*/ 47982 w 53681"/>
                <a:gd name="connsiteY10" fmla="*/ 92640 h 118870"/>
                <a:gd name="connsiteX11" fmla="*/ 29202 w 53681"/>
                <a:gd name="connsiteY11" fmla="*/ 114012 h 118870"/>
                <a:gd name="connsiteX12" fmla="*/ 24773 w 53681"/>
                <a:gd name="connsiteY12" fmla="*/ 107830 h 118870"/>
                <a:gd name="connsiteX13" fmla="*/ 27608 w 53681"/>
                <a:gd name="connsiteY13" fmla="*/ 96526 h 118870"/>
                <a:gd name="connsiteX14" fmla="*/ 33277 w 53681"/>
                <a:gd name="connsiteY14" fmla="*/ 82396 h 118870"/>
                <a:gd name="connsiteX15" fmla="*/ 41958 w 53681"/>
                <a:gd name="connsiteY15" fmla="*/ 59964 h 118870"/>
                <a:gd name="connsiteX16" fmla="*/ 43021 w 53681"/>
                <a:gd name="connsiteY16" fmla="*/ 54312 h 118870"/>
                <a:gd name="connsiteX17" fmla="*/ 26190 w 53681"/>
                <a:gd name="connsiteY17" fmla="*/ 39299 h 118870"/>
                <a:gd name="connsiteX18" fmla="*/ 501 w 53681"/>
                <a:gd name="connsiteY18" fmla="*/ 66323 h 118870"/>
                <a:gd name="connsiteX19" fmla="*/ 3513 w 53681"/>
                <a:gd name="connsiteY19" fmla="*/ 68619 h 118870"/>
                <a:gd name="connsiteX20" fmla="*/ 6702 w 53681"/>
                <a:gd name="connsiteY20" fmla="*/ 65793 h 118870"/>
                <a:gd name="connsiteX21" fmla="*/ 25659 w 53681"/>
                <a:gd name="connsiteY21" fmla="*/ 44244 h 118870"/>
                <a:gd name="connsiteX22" fmla="*/ 30088 w 53681"/>
                <a:gd name="connsiteY22" fmla="*/ 50426 h 118870"/>
                <a:gd name="connsiteX23" fmla="*/ 24596 w 53681"/>
                <a:gd name="connsiteY23" fmla="*/ 68089 h 118870"/>
                <a:gd name="connsiteX24" fmla="*/ 13434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576" y="6799"/>
                  </a:moveTo>
                  <a:cubicBezTo>
                    <a:pt x="49576" y="3973"/>
                    <a:pt x="47450" y="87"/>
                    <a:pt x="42490" y="87"/>
                  </a:cubicBezTo>
                  <a:cubicBezTo>
                    <a:pt x="37706" y="87"/>
                    <a:pt x="32568" y="4679"/>
                    <a:pt x="32568" y="9802"/>
                  </a:cubicBezTo>
                  <a:cubicBezTo>
                    <a:pt x="32568" y="12804"/>
                    <a:pt x="34872" y="16514"/>
                    <a:pt x="39655" y="16514"/>
                  </a:cubicBezTo>
                  <a:cubicBezTo>
                    <a:pt x="44793" y="16514"/>
                    <a:pt x="49576" y="11568"/>
                    <a:pt x="49576" y="6799"/>
                  </a:cubicBezTo>
                  <a:close/>
                  <a:moveTo>
                    <a:pt x="13434" y="96526"/>
                  </a:moveTo>
                  <a:cubicBezTo>
                    <a:pt x="12726" y="98822"/>
                    <a:pt x="11840" y="100942"/>
                    <a:pt x="11840" y="103945"/>
                  </a:cubicBezTo>
                  <a:cubicBezTo>
                    <a:pt x="11840" y="112246"/>
                    <a:pt x="18926" y="118958"/>
                    <a:pt x="28671" y="118958"/>
                  </a:cubicBezTo>
                  <a:cubicBezTo>
                    <a:pt x="46387" y="118958"/>
                    <a:pt x="54183" y="94583"/>
                    <a:pt x="54183" y="91934"/>
                  </a:cubicBezTo>
                  <a:cubicBezTo>
                    <a:pt x="54183" y="89638"/>
                    <a:pt x="51880" y="89638"/>
                    <a:pt x="51348" y="89638"/>
                  </a:cubicBezTo>
                  <a:cubicBezTo>
                    <a:pt x="48868" y="89638"/>
                    <a:pt x="48691" y="90697"/>
                    <a:pt x="47982" y="92640"/>
                  </a:cubicBezTo>
                  <a:cubicBezTo>
                    <a:pt x="43907" y="106771"/>
                    <a:pt x="36112" y="114012"/>
                    <a:pt x="29202" y="114012"/>
                  </a:cubicBezTo>
                  <a:cubicBezTo>
                    <a:pt x="25659" y="114012"/>
                    <a:pt x="24773" y="111716"/>
                    <a:pt x="24773" y="107830"/>
                  </a:cubicBezTo>
                  <a:cubicBezTo>
                    <a:pt x="24773" y="103768"/>
                    <a:pt x="26013" y="100412"/>
                    <a:pt x="27608" y="96526"/>
                  </a:cubicBezTo>
                  <a:cubicBezTo>
                    <a:pt x="29379" y="91757"/>
                    <a:pt x="31328" y="86988"/>
                    <a:pt x="33277" y="82396"/>
                  </a:cubicBezTo>
                  <a:cubicBezTo>
                    <a:pt x="34872" y="78157"/>
                    <a:pt x="41250" y="62084"/>
                    <a:pt x="41958" y="59964"/>
                  </a:cubicBezTo>
                  <a:cubicBezTo>
                    <a:pt x="42490" y="58198"/>
                    <a:pt x="43021" y="56078"/>
                    <a:pt x="43021" y="54312"/>
                  </a:cubicBezTo>
                  <a:cubicBezTo>
                    <a:pt x="43021" y="46010"/>
                    <a:pt x="35935" y="39299"/>
                    <a:pt x="26190" y="39299"/>
                  </a:cubicBezTo>
                  <a:cubicBezTo>
                    <a:pt x="8651" y="39299"/>
                    <a:pt x="501" y="63320"/>
                    <a:pt x="501" y="66323"/>
                  </a:cubicBezTo>
                  <a:cubicBezTo>
                    <a:pt x="501" y="68619"/>
                    <a:pt x="2981" y="68619"/>
                    <a:pt x="3513" y="68619"/>
                  </a:cubicBezTo>
                  <a:cubicBezTo>
                    <a:pt x="5993" y="68619"/>
                    <a:pt x="6170" y="67736"/>
                    <a:pt x="6702" y="65793"/>
                  </a:cubicBezTo>
                  <a:cubicBezTo>
                    <a:pt x="11308" y="50603"/>
                    <a:pt x="19104" y="44244"/>
                    <a:pt x="25659" y="44244"/>
                  </a:cubicBezTo>
                  <a:cubicBezTo>
                    <a:pt x="28494" y="44244"/>
                    <a:pt x="30088" y="45657"/>
                    <a:pt x="30088" y="50426"/>
                  </a:cubicBezTo>
                  <a:cubicBezTo>
                    <a:pt x="30088" y="54489"/>
                    <a:pt x="29025" y="57138"/>
                    <a:pt x="24596" y="68089"/>
                  </a:cubicBezTo>
                  <a:lnTo>
                    <a:pt x="13434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7" name="자유형: 도형 3376">
              <a:extLst>
                <a:ext uri="{FF2B5EF4-FFF2-40B4-BE49-F238E27FC236}">
                  <a16:creationId xmlns:a16="http://schemas.microsoft.com/office/drawing/2014/main" id="{ACA8B194-8AF5-67D8-5752-0742863920F9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3394777" y="3035027"/>
              <a:ext cx="58718" cy="252325"/>
            </a:xfrm>
            <a:custGeom>
              <a:avLst/>
              <a:gdLst>
                <a:gd name="connsiteX0" fmla="*/ 59233 w 58718"/>
                <a:gd name="connsiteY0" fmla="*/ 126248 h 252325"/>
                <a:gd name="connsiteX1" fmla="*/ 42528 w 58718"/>
                <a:gd name="connsiteY1" fmla="*/ 47522 h 252325"/>
                <a:gd name="connsiteX2" fmla="*/ 3045 w 58718"/>
                <a:gd name="connsiteY2" fmla="*/ 85 h 252325"/>
                <a:gd name="connsiteX3" fmla="*/ 514 w 58718"/>
                <a:gd name="connsiteY3" fmla="*/ 2608 h 252325"/>
                <a:gd name="connsiteX4" fmla="*/ 5323 w 58718"/>
                <a:gd name="connsiteY4" fmla="*/ 8411 h 252325"/>
                <a:gd name="connsiteX5" fmla="*/ 44553 w 58718"/>
                <a:gd name="connsiteY5" fmla="*/ 126248 h 252325"/>
                <a:gd name="connsiteX6" fmla="*/ 3804 w 58718"/>
                <a:gd name="connsiteY6" fmla="*/ 245598 h 252325"/>
                <a:gd name="connsiteX7" fmla="*/ 514 w 58718"/>
                <a:gd name="connsiteY7" fmla="*/ 249887 h 252325"/>
                <a:gd name="connsiteX8" fmla="*/ 3045 w 58718"/>
                <a:gd name="connsiteY8" fmla="*/ 252411 h 252325"/>
                <a:gd name="connsiteX9" fmla="*/ 43288 w 58718"/>
                <a:gd name="connsiteY9" fmla="*/ 203207 h 252325"/>
                <a:gd name="connsiteX10" fmla="*/ 59233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233" y="126248"/>
                  </a:moveTo>
                  <a:cubicBezTo>
                    <a:pt x="59233" y="106566"/>
                    <a:pt x="56449" y="76035"/>
                    <a:pt x="42528" y="47522"/>
                  </a:cubicBezTo>
                  <a:cubicBezTo>
                    <a:pt x="27342" y="16486"/>
                    <a:pt x="5576" y="85"/>
                    <a:pt x="3045" y="85"/>
                  </a:cubicBezTo>
                  <a:cubicBezTo>
                    <a:pt x="1527" y="85"/>
                    <a:pt x="514" y="1094"/>
                    <a:pt x="514" y="2608"/>
                  </a:cubicBezTo>
                  <a:cubicBezTo>
                    <a:pt x="514" y="3365"/>
                    <a:pt x="514" y="3870"/>
                    <a:pt x="5323" y="8411"/>
                  </a:cubicBezTo>
                  <a:cubicBezTo>
                    <a:pt x="30127" y="33392"/>
                    <a:pt x="44553" y="73512"/>
                    <a:pt x="44553" y="126248"/>
                  </a:cubicBezTo>
                  <a:cubicBezTo>
                    <a:pt x="44553" y="169395"/>
                    <a:pt x="35188" y="213805"/>
                    <a:pt x="3804" y="245598"/>
                  </a:cubicBezTo>
                  <a:cubicBezTo>
                    <a:pt x="514" y="248626"/>
                    <a:pt x="514" y="249130"/>
                    <a:pt x="514" y="249887"/>
                  </a:cubicBezTo>
                  <a:cubicBezTo>
                    <a:pt x="514" y="251401"/>
                    <a:pt x="1527" y="252411"/>
                    <a:pt x="3045" y="252411"/>
                  </a:cubicBezTo>
                  <a:cubicBezTo>
                    <a:pt x="5576" y="252411"/>
                    <a:pt x="28355" y="235252"/>
                    <a:pt x="43288" y="203207"/>
                  </a:cubicBezTo>
                  <a:cubicBezTo>
                    <a:pt x="56195" y="175451"/>
                    <a:pt x="59233" y="147443"/>
                    <a:pt x="59233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8" name="자유형: 도형 3377">
              <a:extLst>
                <a:ext uri="{FF2B5EF4-FFF2-40B4-BE49-F238E27FC236}">
                  <a16:creationId xmlns:a16="http://schemas.microsoft.com/office/drawing/2014/main" id="{AA296159-E707-E8F2-2065-3F0226B8FFC9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2704755" y="3807343"/>
              <a:ext cx="93139" cy="114303"/>
            </a:xfrm>
            <a:custGeom>
              <a:avLst/>
              <a:gdLst>
                <a:gd name="connsiteX0" fmla="*/ 85893 w 93139"/>
                <a:gd name="connsiteY0" fmla="*/ 17270 h 114303"/>
                <a:gd name="connsiteX1" fmla="*/ 73745 w 93139"/>
                <a:gd name="connsiteY1" fmla="*/ 28625 h 114303"/>
                <a:gd name="connsiteX2" fmla="*/ 81591 w 93139"/>
                <a:gd name="connsiteY2" fmla="*/ 35942 h 114303"/>
                <a:gd name="connsiteX3" fmla="*/ 93233 w 93139"/>
                <a:gd name="connsiteY3" fmla="*/ 21812 h 114303"/>
                <a:gd name="connsiteX4" fmla="*/ 63115 w 93139"/>
                <a:gd name="connsiteY4" fmla="*/ 112 h 114303"/>
                <a:gd name="connsiteX5" fmla="*/ 20341 w 93139"/>
                <a:gd name="connsiteY5" fmla="*/ 36952 h 114303"/>
                <a:gd name="connsiteX6" fmla="*/ 46410 w 93139"/>
                <a:gd name="connsiteY6" fmla="*/ 61932 h 114303"/>
                <a:gd name="connsiteX7" fmla="*/ 72732 w 93139"/>
                <a:gd name="connsiteY7" fmla="*/ 81109 h 114303"/>
                <a:gd name="connsiteX8" fmla="*/ 36539 w 93139"/>
                <a:gd name="connsiteY8" fmla="*/ 108865 h 114303"/>
                <a:gd name="connsiteX9" fmla="*/ 7686 w 93139"/>
                <a:gd name="connsiteY9" fmla="*/ 95491 h 114303"/>
                <a:gd name="connsiteX10" fmla="*/ 23631 w 93139"/>
                <a:gd name="connsiteY10" fmla="*/ 82118 h 114303"/>
                <a:gd name="connsiteX11" fmla="*/ 14267 w 93139"/>
                <a:gd name="connsiteY11" fmla="*/ 73287 h 114303"/>
                <a:gd name="connsiteX12" fmla="*/ 93 w 93139"/>
                <a:gd name="connsiteY12" fmla="*/ 89940 h 114303"/>
                <a:gd name="connsiteX13" fmla="*/ 36286 w 93139"/>
                <a:gd name="connsiteY13" fmla="*/ 114416 h 114303"/>
                <a:gd name="connsiteX14" fmla="*/ 87159 w 93139"/>
                <a:gd name="connsiteY14" fmla="*/ 72530 h 114303"/>
                <a:gd name="connsiteX15" fmla="*/ 79313 w 93139"/>
                <a:gd name="connsiteY15" fmla="*/ 54110 h 114303"/>
                <a:gd name="connsiteX16" fmla="*/ 54003 w 93139"/>
                <a:gd name="connsiteY16" fmla="*/ 43512 h 114303"/>
                <a:gd name="connsiteX17" fmla="*/ 34768 w 93139"/>
                <a:gd name="connsiteY17" fmla="*/ 28373 h 114303"/>
                <a:gd name="connsiteX18" fmla="*/ 63115 w 93139"/>
                <a:gd name="connsiteY18" fmla="*/ 5663 h 114303"/>
                <a:gd name="connsiteX19" fmla="*/ 85893 w 93139"/>
                <a:gd name="connsiteY19" fmla="*/ 172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5893" y="17270"/>
                  </a:moveTo>
                  <a:cubicBezTo>
                    <a:pt x="78806" y="17523"/>
                    <a:pt x="73745" y="23074"/>
                    <a:pt x="73745" y="28625"/>
                  </a:cubicBezTo>
                  <a:cubicBezTo>
                    <a:pt x="73745" y="32158"/>
                    <a:pt x="76022" y="35942"/>
                    <a:pt x="81591" y="35942"/>
                  </a:cubicBezTo>
                  <a:cubicBezTo>
                    <a:pt x="87159" y="35942"/>
                    <a:pt x="93233" y="31653"/>
                    <a:pt x="93233" y="21812"/>
                  </a:cubicBezTo>
                  <a:cubicBezTo>
                    <a:pt x="93233" y="10457"/>
                    <a:pt x="82350" y="112"/>
                    <a:pt x="63115" y="112"/>
                  </a:cubicBezTo>
                  <a:cubicBezTo>
                    <a:pt x="29706" y="112"/>
                    <a:pt x="20341" y="25849"/>
                    <a:pt x="20341" y="36952"/>
                  </a:cubicBezTo>
                  <a:cubicBezTo>
                    <a:pt x="20341" y="56633"/>
                    <a:pt x="39070" y="60418"/>
                    <a:pt x="46410" y="61932"/>
                  </a:cubicBezTo>
                  <a:cubicBezTo>
                    <a:pt x="59571" y="64455"/>
                    <a:pt x="72732" y="67231"/>
                    <a:pt x="72732" y="81109"/>
                  </a:cubicBezTo>
                  <a:cubicBezTo>
                    <a:pt x="72732" y="87669"/>
                    <a:pt x="66911" y="108865"/>
                    <a:pt x="36539" y="108865"/>
                  </a:cubicBezTo>
                  <a:cubicBezTo>
                    <a:pt x="32996" y="108865"/>
                    <a:pt x="13508" y="108865"/>
                    <a:pt x="7686" y="95491"/>
                  </a:cubicBezTo>
                  <a:cubicBezTo>
                    <a:pt x="17304" y="96753"/>
                    <a:pt x="23631" y="89183"/>
                    <a:pt x="23631" y="82118"/>
                  </a:cubicBezTo>
                  <a:cubicBezTo>
                    <a:pt x="23631" y="76315"/>
                    <a:pt x="19582" y="73287"/>
                    <a:pt x="14267" y="73287"/>
                  </a:cubicBezTo>
                  <a:cubicBezTo>
                    <a:pt x="7686" y="73287"/>
                    <a:pt x="93" y="78585"/>
                    <a:pt x="93" y="89940"/>
                  </a:cubicBezTo>
                  <a:cubicBezTo>
                    <a:pt x="93" y="104323"/>
                    <a:pt x="14520" y="114416"/>
                    <a:pt x="36286" y="114416"/>
                  </a:cubicBezTo>
                  <a:cubicBezTo>
                    <a:pt x="77288" y="114416"/>
                    <a:pt x="87159" y="83884"/>
                    <a:pt x="87159" y="72530"/>
                  </a:cubicBezTo>
                  <a:cubicBezTo>
                    <a:pt x="87159" y="63446"/>
                    <a:pt x="82350" y="57138"/>
                    <a:pt x="79313" y="54110"/>
                  </a:cubicBezTo>
                  <a:cubicBezTo>
                    <a:pt x="72479" y="47045"/>
                    <a:pt x="65139" y="45783"/>
                    <a:pt x="54003" y="43512"/>
                  </a:cubicBezTo>
                  <a:cubicBezTo>
                    <a:pt x="44892" y="41494"/>
                    <a:pt x="34768" y="39727"/>
                    <a:pt x="34768" y="28373"/>
                  </a:cubicBezTo>
                  <a:cubicBezTo>
                    <a:pt x="34768" y="21055"/>
                    <a:pt x="40842" y="5663"/>
                    <a:pt x="63115" y="5663"/>
                  </a:cubicBezTo>
                  <a:cubicBezTo>
                    <a:pt x="69442" y="5663"/>
                    <a:pt x="82097" y="7430"/>
                    <a:pt x="85893" y="172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9" name="자유형: 도형 3378">
              <a:extLst>
                <a:ext uri="{FF2B5EF4-FFF2-40B4-BE49-F238E27FC236}">
                  <a16:creationId xmlns:a16="http://schemas.microsoft.com/office/drawing/2014/main" id="{453E6121-FE3E-4921-7FF3-E5D8D4A52201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2831999" y="3892125"/>
              <a:ext cx="26828" cy="26746"/>
            </a:xfrm>
            <a:custGeom>
              <a:avLst/>
              <a:gdLst>
                <a:gd name="connsiteX0" fmla="*/ 26926 w 26828"/>
                <a:gd name="connsiteY0" fmla="*/ 13485 h 26746"/>
                <a:gd name="connsiteX1" fmla="*/ 13512 w 26828"/>
                <a:gd name="connsiteY1" fmla="*/ 112 h 26746"/>
                <a:gd name="connsiteX2" fmla="*/ 98 w 26828"/>
                <a:gd name="connsiteY2" fmla="*/ 13485 h 26746"/>
                <a:gd name="connsiteX3" fmla="*/ 13512 w 26828"/>
                <a:gd name="connsiteY3" fmla="*/ 26859 h 26746"/>
                <a:gd name="connsiteX4" fmla="*/ 26926 w 26828"/>
                <a:gd name="connsiteY4" fmla="*/ 13485 h 2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8" h="26746">
                  <a:moveTo>
                    <a:pt x="26926" y="13485"/>
                  </a:moveTo>
                  <a:cubicBezTo>
                    <a:pt x="26926" y="6168"/>
                    <a:pt x="20852" y="112"/>
                    <a:pt x="13512" y="112"/>
                  </a:cubicBezTo>
                  <a:cubicBezTo>
                    <a:pt x="6172" y="112"/>
                    <a:pt x="98" y="6168"/>
                    <a:pt x="98" y="13485"/>
                  </a:cubicBezTo>
                  <a:cubicBezTo>
                    <a:pt x="98" y="20803"/>
                    <a:pt x="6172" y="26859"/>
                    <a:pt x="13512" y="26859"/>
                  </a:cubicBezTo>
                  <a:cubicBezTo>
                    <a:pt x="20852" y="26859"/>
                    <a:pt x="26926" y="20803"/>
                    <a:pt x="26926" y="1348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0" name="자유형: 도형 3379">
              <a:extLst>
                <a:ext uri="{FF2B5EF4-FFF2-40B4-BE49-F238E27FC236}">
                  <a16:creationId xmlns:a16="http://schemas.microsoft.com/office/drawing/2014/main" id="{9FE57727-B556-412E-8156-DE217433FC96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2886359" y="3760915"/>
              <a:ext cx="77700" cy="160731"/>
            </a:xfrm>
            <a:custGeom>
              <a:avLst/>
              <a:gdLst>
                <a:gd name="connsiteX0" fmla="*/ 46418 w 77700"/>
                <a:gd name="connsiteY0" fmla="*/ 57138 h 160731"/>
                <a:gd name="connsiteX1" fmla="*/ 70209 w 77700"/>
                <a:gd name="connsiteY1" fmla="*/ 57138 h 160731"/>
                <a:gd name="connsiteX2" fmla="*/ 77802 w 77700"/>
                <a:gd name="connsiteY2" fmla="*/ 52091 h 160731"/>
                <a:gd name="connsiteX3" fmla="*/ 70715 w 77700"/>
                <a:gd name="connsiteY3" fmla="*/ 49316 h 160731"/>
                <a:gd name="connsiteX4" fmla="*/ 48442 w 77700"/>
                <a:gd name="connsiteY4" fmla="*/ 49316 h 160731"/>
                <a:gd name="connsiteX5" fmla="*/ 58819 w 77700"/>
                <a:gd name="connsiteY5" fmla="*/ 6925 h 160731"/>
                <a:gd name="connsiteX6" fmla="*/ 51480 w 77700"/>
                <a:gd name="connsiteY6" fmla="*/ 112 h 160731"/>
                <a:gd name="connsiteX7" fmla="*/ 41356 w 77700"/>
                <a:gd name="connsiteY7" fmla="*/ 9196 h 160731"/>
                <a:gd name="connsiteX8" fmla="*/ 31485 w 77700"/>
                <a:gd name="connsiteY8" fmla="*/ 49316 h 160731"/>
                <a:gd name="connsiteX9" fmla="*/ 7694 w 77700"/>
                <a:gd name="connsiteY9" fmla="*/ 49316 h 160731"/>
                <a:gd name="connsiteX10" fmla="*/ 101 w 77700"/>
                <a:gd name="connsiteY10" fmla="*/ 54110 h 160731"/>
                <a:gd name="connsiteX11" fmla="*/ 7188 w 77700"/>
                <a:gd name="connsiteY11" fmla="*/ 57138 h 160731"/>
                <a:gd name="connsiteX12" fmla="*/ 29460 w 77700"/>
                <a:gd name="connsiteY12" fmla="*/ 57138 h 160731"/>
                <a:gd name="connsiteX13" fmla="*/ 10225 w 77700"/>
                <a:gd name="connsiteY13" fmla="*/ 137630 h 160731"/>
                <a:gd name="connsiteX14" fmla="*/ 33510 w 77700"/>
                <a:gd name="connsiteY14" fmla="*/ 160844 h 160731"/>
                <a:gd name="connsiteX15" fmla="*/ 73752 w 77700"/>
                <a:gd name="connsiteY15" fmla="*/ 121986 h 160731"/>
                <a:gd name="connsiteX16" fmla="*/ 70715 w 77700"/>
                <a:gd name="connsiteY16" fmla="*/ 119462 h 160731"/>
                <a:gd name="connsiteX17" fmla="*/ 66918 w 77700"/>
                <a:gd name="connsiteY17" fmla="*/ 122995 h 160731"/>
                <a:gd name="connsiteX18" fmla="*/ 34016 w 77700"/>
                <a:gd name="connsiteY18" fmla="*/ 155293 h 160731"/>
                <a:gd name="connsiteX19" fmla="*/ 26170 w 77700"/>
                <a:gd name="connsiteY19" fmla="*/ 143686 h 160731"/>
                <a:gd name="connsiteX20" fmla="*/ 27688 w 77700"/>
                <a:gd name="connsiteY20" fmla="*/ 131574 h 160731"/>
                <a:gd name="connsiteX21" fmla="*/ 46418 w 77700"/>
                <a:gd name="connsiteY21" fmla="*/ 57138 h 16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700" h="160731">
                  <a:moveTo>
                    <a:pt x="46418" y="57138"/>
                  </a:moveTo>
                  <a:lnTo>
                    <a:pt x="70209" y="57138"/>
                  </a:lnTo>
                  <a:cubicBezTo>
                    <a:pt x="75271" y="57138"/>
                    <a:pt x="77802" y="57138"/>
                    <a:pt x="77802" y="52091"/>
                  </a:cubicBezTo>
                  <a:cubicBezTo>
                    <a:pt x="77802" y="49316"/>
                    <a:pt x="75271" y="49316"/>
                    <a:pt x="70715" y="49316"/>
                  </a:cubicBezTo>
                  <a:lnTo>
                    <a:pt x="48442" y="49316"/>
                  </a:lnTo>
                  <a:cubicBezTo>
                    <a:pt x="57554" y="13485"/>
                    <a:pt x="58819" y="8439"/>
                    <a:pt x="58819" y="6925"/>
                  </a:cubicBezTo>
                  <a:cubicBezTo>
                    <a:pt x="58819" y="2635"/>
                    <a:pt x="55782" y="112"/>
                    <a:pt x="51480" y="112"/>
                  </a:cubicBezTo>
                  <a:cubicBezTo>
                    <a:pt x="50720" y="112"/>
                    <a:pt x="43634" y="364"/>
                    <a:pt x="41356" y="9196"/>
                  </a:cubicBezTo>
                  <a:lnTo>
                    <a:pt x="31485" y="49316"/>
                  </a:lnTo>
                  <a:lnTo>
                    <a:pt x="7694" y="49316"/>
                  </a:lnTo>
                  <a:cubicBezTo>
                    <a:pt x="2632" y="49316"/>
                    <a:pt x="101" y="49316"/>
                    <a:pt x="101" y="54110"/>
                  </a:cubicBezTo>
                  <a:cubicBezTo>
                    <a:pt x="101" y="57138"/>
                    <a:pt x="2126" y="57138"/>
                    <a:pt x="7188" y="57138"/>
                  </a:cubicBezTo>
                  <a:lnTo>
                    <a:pt x="29460" y="57138"/>
                  </a:lnTo>
                  <a:cubicBezTo>
                    <a:pt x="11237" y="128798"/>
                    <a:pt x="10225" y="133088"/>
                    <a:pt x="10225" y="137630"/>
                  </a:cubicBezTo>
                  <a:cubicBezTo>
                    <a:pt x="10225" y="151255"/>
                    <a:pt x="19842" y="160844"/>
                    <a:pt x="33510" y="160844"/>
                  </a:cubicBezTo>
                  <a:cubicBezTo>
                    <a:pt x="59326" y="160844"/>
                    <a:pt x="73752" y="124004"/>
                    <a:pt x="73752" y="121986"/>
                  </a:cubicBezTo>
                  <a:cubicBezTo>
                    <a:pt x="73752" y="119462"/>
                    <a:pt x="71727" y="119462"/>
                    <a:pt x="70715" y="119462"/>
                  </a:cubicBezTo>
                  <a:cubicBezTo>
                    <a:pt x="68437" y="119462"/>
                    <a:pt x="68184" y="120219"/>
                    <a:pt x="66918" y="122995"/>
                  </a:cubicBezTo>
                  <a:cubicBezTo>
                    <a:pt x="56035" y="149237"/>
                    <a:pt x="42621" y="155293"/>
                    <a:pt x="34016" y="155293"/>
                  </a:cubicBezTo>
                  <a:cubicBezTo>
                    <a:pt x="28701" y="155293"/>
                    <a:pt x="26170" y="152012"/>
                    <a:pt x="26170" y="143686"/>
                  </a:cubicBezTo>
                  <a:cubicBezTo>
                    <a:pt x="26170" y="137630"/>
                    <a:pt x="26676" y="135864"/>
                    <a:pt x="27688" y="131574"/>
                  </a:cubicBezTo>
                  <a:lnTo>
                    <a:pt x="46418" y="5713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1" name="자유형: 도형 3380">
              <a:extLst>
                <a:ext uri="{FF2B5EF4-FFF2-40B4-BE49-F238E27FC236}">
                  <a16:creationId xmlns:a16="http://schemas.microsoft.com/office/drawing/2014/main" id="{FF41BB54-E18A-8F5F-BA81-9BDAAE7B212A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2993701" y="3892125"/>
              <a:ext cx="26828" cy="26746"/>
            </a:xfrm>
            <a:custGeom>
              <a:avLst/>
              <a:gdLst>
                <a:gd name="connsiteX0" fmla="*/ 26933 w 26828"/>
                <a:gd name="connsiteY0" fmla="*/ 13485 h 26746"/>
                <a:gd name="connsiteX1" fmla="*/ 13519 w 26828"/>
                <a:gd name="connsiteY1" fmla="*/ 112 h 26746"/>
                <a:gd name="connsiteX2" fmla="*/ 104 w 26828"/>
                <a:gd name="connsiteY2" fmla="*/ 13485 h 26746"/>
                <a:gd name="connsiteX3" fmla="*/ 13519 w 26828"/>
                <a:gd name="connsiteY3" fmla="*/ 26859 h 26746"/>
                <a:gd name="connsiteX4" fmla="*/ 26933 w 26828"/>
                <a:gd name="connsiteY4" fmla="*/ 13485 h 2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8" h="26746">
                  <a:moveTo>
                    <a:pt x="26933" y="13485"/>
                  </a:moveTo>
                  <a:cubicBezTo>
                    <a:pt x="26933" y="6168"/>
                    <a:pt x="20858" y="112"/>
                    <a:pt x="13519" y="112"/>
                  </a:cubicBezTo>
                  <a:cubicBezTo>
                    <a:pt x="6179" y="112"/>
                    <a:pt x="104" y="6168"/>
                    <a:pt x="104" y="13485"/>
                  </a:cubicBezTo>
                  <a:cubicBezTo>
                    <a:pt x="104" y="20803"/>
                    <a:pt x="6179" y="26859"/>
                    <a:pt x="13519" y="26859"/>
                  </a:cubicBezTo>
                  <a:cubicBezTo>
                    <a:pt x="20858" y="26859"/>
                    <a:pt x="26933" y="20803"/>
                    <a:pt x="26933" y="1348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2" name="자유형: 도형 3381">
              <a:extLst>
                <a:ext uri="{FF2B5EF4-FFF2-40B4-BE49-F238E27FC236}">
                  <a16:creationId xmlns:a16="http://schemas.microsoft.com/office/drawing/2014/main" id="{F97486B5-161C-AE0C-126C-B44B325930C8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3305460" y="3746533"/>
              <a:ext cx="180710" cy="172338"/>
            </a:xfrm>
            <a:custGeom>
              <a:avLst/>
              <a:gdLst>
                <a:gd name="connsiteX0" fmla="*/ 66682 w 180710"/>
                <a:gd name="connsiteY0" fmla="*/ 92716 h 172338"/>
                <a:gd name="connsiteX1" fmla="*/ 109708 w 180710"/>
                <a:gd name="connsiteY1" fmla="*/ 92716 h 172338"/>
                <a:gd name="connsiteX2" fmla="*/ 180828 w 180710"/>
                <a:gd name="connsiteY2" fmla="*/ 38213 h 172338"/>
                <a:gd name="connsiteX3" fmla="*/ 130968 w 180710"/>
                <a:gd name="connsiteY3" fmla="*/ 112 h 172338"/>
                <a:gd name="connsiteX4" fmla="*/ 48965 w 180710"/>
                <a:gd name="connsiteY4" fmla="*/ 112 h 172338"/>
                <a:gd name="connsiteX5" fmla="*/ 41372 w 180710"/>
                <a:gd name="connsiteY5" fmla="*/ 4906 h 172338"/>
                <a:gd name="connsiteX6" fmla="*/ 48712 w 180710"/>
                <a:gd name="connsiteY6" fmla="*/ 7934 h 172338"/>
                <a:gd name="connsiteX7" fmla="*/ 59595 w 180710"/>
                <a:gd name="connsiteY7" fmla="*/ 8439 h 172338"/>
                <a:gd name="connsiteX8" fmla="*/ 65163 w 180710"/>
                <a:gd name="connsiteY8" fmla="*/ 12476 h 172338"/>
                <a:gd name="connsiteX9" fmla="*/ 64151 w 180710"/>
                <a:gd name="connsiteY9" fmla="*/ 17270 h 172338"/>
                <a:gd name="connsiteX10" fmla="*/ 30236 w 180710"/>
                <a:gd name="connsiteY10" fmla="*/ 152769 h 172338"/>
                <a:gd name="connsiteX11" fmla="*/ 7204 w 180710"/>
                <a:gd name="connsiteY11" fmla="*/ 164629 h 172338"/>
                <a:gd name="connsiteX12" fmla="*/ 117 w 180710"/>
                <a:gd name="connsiteY12" fmla="*/ 169423 h 172338"/>
                <a:gd name="connsiteX13" fmla="*/ 3914 w 180710"/>
                <a:gd name="connsiteY13" fmla="*/ 172451 h 172338"/>
                <a:gd name="connsiteX14" fmla="*/ 36057 w 180710"/>
                <a:gd name="connsiteY14" fmla="*/ 171694 h 172338"/>
                <a:gd name="connsiteX15" fmla="*/ 52255 w 180710"/>
                <a:gd name="connsiteY15" fmla="*/ 171946 h 172338"/>
                <a:gd name="connsiteX16" fmla="*/ 68706 w 180710"/>
                <a:gd name="connsiteY16" fmla="*/ 172451 h 172338"/>
                <a:gd name="connsiteX17" fmla="*/ 73768 w 180710"/>
                <a:gd name="connsiteY17" fmla="*/ 167404 h 172338"/>
                <a:gd name="connsiteX18" fmla="*/ 66682 w 180710"/>
                <a:gd name="connsiteY18" fmla="*/ 164629 h 172338"/>
                <a:gd name="connsiteX19" fmla="*/ 50230 w 180710"/>
                <a:gd name="connsiteY19" fmla="*/ 160087 h 172338"/>
                <a:gd name="connsiteX20" fmla="*/ 50990 w 180710"/>
                <a:gd name="connsiteY20" fmla="*/ 155797 h 172338"/>
                <a:gd name="connsiteX21" fmla="*/ 66682 w 180710"/>
                <a:gd name="connsiteY21" fmla="*/ 92716 h 172338"/>
                <a:gd name="connsiteX22" fmla="*/ 84905 w 180710"/>
                <a:gd name="connsiteY22" fmla="*/ 17523 h 172338"/>
                <a:gd name="connsiteX23" fmla="*/ 98572 w 180710"/>
                <a:gd name="connsiteY23" fmla="*/ 7934 h 172338"/>
                <a:gd name="connsiteX24" fmla="*/ 122869 w 180710"/>
                <a:gd name="connsiteY24" fmla="*/ 7934 h 172338"/>
                <a:gd name="connsiteX25" fmla="*/ 157290 w 180710"/>
                <a:gd name="connsiteY25" fmla="*/ 32158 h 172338"/>
                <a:gd name="connsiteX26" fmla="*/ 142358 w 180710"/>
                <a:gd name="connsiteY26" fmla="*/ 72782 h 172338"/>
                <a:gd name="connsiteX27" fmla="*/ 103381 w 180710"/>
                <a:gd name="connsiteY27" fmla="*/ 86155 h 172338"/>
                <a:gd name="connsiteX28" fmla="*/ 67694 w 180710"/>
                <a:gd name="connsiteY28" fmla="*/ 86155 h 172338"/>
                <a:gd name="connsiteX29" fmla="*/ 84905 w 180710"/>
                <a:gd name="connsiteY29" fmla="*/ 17523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682" y="92716"/>
                  </a:moveTo>
                  <a:lnTo>
                    <a:pt x="109708" y="92716"/>
                  </a:lnTo>
                  <a:cubicBezTo>
                    <a:pt x="145648" y="92716"/>
                    <a:pt x="180828" y="66474"/>
                    <a:pt x="180828" y="38213"/>
                  </a:cubicBezTo>
                  <a:cubicBezTo>
                    <a:pt x="180828" y="18784"/>
                    <a:pt x="164124" y="112"/>
                    <a:pt x="130968" y="112"/>
                  </a:cubicBezTo>
                  <a:lnTo>
                    <a:pt x="48965" y="112"/>
                  </a:lnTo>
                  <a:cubicBezTo>
                    <a:pt x="44156" y="112"/>
                    <a:pt x="41372" y="112"/>
                    <a:pt x="41372" y="4906"/>
                  </a:cubicBezTo>
                  <a:cubicBezTo>
                    <a:pt x="41372" y="7934"/>
                    <a:pt x="43650" y="7934"/>
                    <a:pt x="48712" y="7934"/>
                  </a:cubicBezTo>
                  <a:cubicBezTo>
                    <a:pt x="52002" y="7934"/>
                    <a:pt x="56558" y="8187"/>
                    <a:pt x="59595" y="8439"/>
                  </a:cubicBezTo>
                  <a:cubicBezTo>
                    <a:pt x="63644" y="8944"/>
                    <a:pt x="65163" y="9700"/>
                    <a:pt x="65163" y="12476"/>
                  </a:cubicBezTo>
                  <a:cubicBezTo>
                    <a:pt x="65163" y="13485"/>
                    <a:pt x="64910" y="14242"/>
                    <a:pt x="64151" y="17270"/>
                  </a:cubicBezTo>
                  <a:lnTo>
                    <a:pt x="30236" y="152769"/>
                  </a:lnTo>
                  <a:cubicBezTo>
                    <a:pt x="27705" y="162610"/>
                    <a:pt x="27199" y="164629"/>
                    <a:pt x="7204" y="164629"/>
                  </a:cubicBezTo>
                  <a:cubicBezTo>
                    <a:pt x="2901" y="164629"/>
                    <a:pt x="117" y="164629"/>
                    <a:pt x="117" y="169423"/>
                  </a:cubicBezTo>
                  <a:cubicBezTo>
                    <a:pt x="117" y="172451"/>
                    <a:pt x="3154" y="172451"/>
                    <a:pt x="3914" y="172451"/>
                  </a:cubicBezTo>
                  <a:cubicBezTo>
                    <a:pt x="11000" y="172451"/>
                    <a:pt x="28970" y="171694"/>
                    <a:pt x="36057" y="171694"/>
                  </a:cubicBezTo>
                  <a:cubicBezTo>
                    <a:pt x="41372" y="171694"/>
                    <a:pt x="46940" y="171946"/>
                    <a:pt x="52255" y="171946"/>
                  </a:cubicBezTo>
                  <a:cubicBezTo>
                    <a:pt x="57823" y="171946"/>
                    <a:pt x="63391" y="172451"/>
                    <a:pt x="68706" y="172451"/>
                  </a:cubicBezTo>
                  <a:cubicBezTo>
                    <a:pt x="70478" y="172451"/>
                    <a:pt x="73768" y="172451"/>
                    <a:pt x="73768" y="167404"/>
                  </a:cubicBezTo>
                  <a:cubicBezTo>
                    <a:pt x="73768" y="164629"/>
                    <a:pt x="71490" y="164629"/>
                    <a:pt x="66682" y="164629"/>
                  </a:cubicBezTo>
                  <a:cubicBezTo>
                    <a:pt x="57317" y="164629"/>
                    <a:pt x="50230" y="164629"/>
                    <a:pt x="50230" y="160087"/>
                  </a:cubicBezTo>
                  <a:cubicBezTo>
                    <a:pt x="50230" y="158573"/>
                    <a:pt x="50737" y="157311"/>
                    <a:pt x="50990" y="155797"/>
                  </a:cubicBezTo>
                  <a:lnTo>
                    <a:pt x="66682" y="92716"/>
                  </a:lnTo>
                  <a:close/>
                  <a:moveTo>
                    <a:pt x="84905" y="17523"/>
                  </a:moveTo>
                  <a:cubicBezTo>
                    <a:pt x="87182" y="8691"/>
                    <a:pt x="87689" y="7934"/>
                    <a:pt x="98572" y="7934"/>
                  </a:cubicBezTo>
                  <a:lnTo>
                    <a:pt x="122869" y="7934"/>
                  </a:lnTo>
                  <a:cubicBezTo>
                    <a:pt x="143876" y="7934"/>
                    <a:pt x="157290" y="14747"/>
                    <a:pt x="157290" y="32158"/>
                  </a:cubicBezTo>
                  <a:cubicBezTo>
                    <a:pt x="157290" y="41998"/>
                    <a:pt x="152228" y="63698"/>
                    <a:pt x="142358" y="72782"/>
                  </a:cubicBezTo>
                  <a:cubicBezTo>
                    <a:pt x="129703" y="84137"/>
                    <a:pt x="114517" y="86155"/>
                    <a:pt x="103381" y="86155"/>
                  </a:cubicBezTo>
                  <a:lnTo>
                    <a:pt x="67694" y="86155"/>
                  </a:lnTo>
                  <a:lnTo>
                    <a:pt x="84905" y="175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3" name="자유형: 도형 3382">
              <a:extLst>
                <a:ext uri="{FF2B5EF4-FFF2-40B4-BE49-F238E27FC236}">
                  <a16:creationId xmlns:a16="http://schemas.microsoft.com/office/drawing/2014/main" id="{43A783D6-3200-2F47-4B58-1E3ACDED54DA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3503964" y="3736795"/>
              <a:ext cx="76713" cy="79659"/>
            </a:xfrm>
            <a:custGeom>
              <a:avLst/>
              <a:gdLst>
                <a:gd name="connsiteX0" fmla="*/ 66740 w 76713"/>
                <a:gd name="connsiteY0" fmla="*/ 10352 h 79659"/>
                <a:gd name="connsiteX1" fmla="*/ 57704 w 76713"/>
                <a:gd name="connsiteY1" fmla="*/ 20244 h 79659"/>
                <a:gd name="connsiteX2" fmla="*/ 64614 w 76713"/>
                <a:gd name="connsiteY2" fmla="*/ 26779 h 79659"/>
                <a:gd name="connsiteX3" fmla="*/ 74713 w 76713"/>
                <a:gd name="connsiteY3" fmla="*/ 15475 h 79659"/>
                <a:gd name="connsiteX4" fmla="*/ 51326 w 76713"/>
                <a:gd name="connsiteY4" fmla="*/ 108 h 79659"/>
                <a:gd name="connsiteX5" fmla="*/ 125 w 76713"/>
                <a:gd name="connsiteY5" fmla="*/ 49034 h 79659"/>
                <a:gd name="connsiteX6" fmla="*/ 32901 w 76713"/>
                <a:gd name="connsiteY6" fmla="*/ 79767 h 79659"/>
                <a:gd name="connsiteX7" fmla="*/ 76839 w 76713"/>
                <a:gd name="connsiteY7" fmla="*/ 59808 h 79659"/>
                <a:gd name="connsiteX8" fmla="*/ 73827 w 76713"/>
                <a:gd name="connsiteY8" fmla="*/ 56806 h 79659"/>
                <a:gd name="connsiteX9" fmla="*/ 70992 w 76713"/>
                <a:gd name="connsiteY9" fmla="*/ 58572 h 79659"/>
                <a:gd name="connsiteX10" fmla="*/ 33255 w 76713"/>
                <a:gd name="connsiteY10" fmla="*/ 74822 h 79659"/>
                <a:gd name="connsiteX11" fmla="*/ 14830 w 76713"/>
                <a:gd name="connsiteY11" fmla="*/ 55216 h 79659"/>
                <a:gd name="connsiteX12" fmla="*/ 26523 w 76713"/>
                <a:gd name="connsiteY12" fmla="*/ 18654 h 79659"/>
                <a:gd name="connsiteX13" fmla="*/ 51326 w 76713"/>
                <a:gd name="connsiteY13" fmla="*/ 5054 h 79659"/>
                <a:gd name="connsiteX14" fmla="*/ 66740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352"/>
                  </a:moveTo>
                  <a:cubicBezTo>
                    <a:pt x="60362" y="11412"/>
                    <a:pt x="57704" y="16358"/>
                    <a:pt x="57704" y="20244"/>
                  </a:cubicBezTo>
                  <a:cubicBezTo>
                    <a:pt x="57704" y="25013"/>
                    <a:pt x="61425" y="26779"/>
                    <a:pt x="64614" y="26779"/>
                  </a:cubicBezTo>
                  <a:cubicBezTo>
                    <a:pt x="68512" y="26779"/>
                    <a:pt x="74713" y="23953"/>
                    <a:pt x="74713" y="15475"/>
                  </a:cubicBezTo>
                  <a:cubicBezTo>
                    <a:pt x="74713" y="3464"/>
                    <a:pt x="60893" y="108"/>
                    <a:pt x="51326" y="108"/>
                  </a:cubicBezTo>
                  <a:cubicBezTo>
                    <a:pt x="24751" y="108"/>
                    <a:pt x="125" y="24483"/>
                    <a:pt x="125" y="49034"/>
                  </a:cubicBezTo>
                  <a:cubicBezTo>
                    <a:pt x="125" y="64224"/>
                    <a:pt x="10755" y="79767"/>
                    <a:pt x="32901" y="79767"/>
                  </a:cubicBezTo>
                  <a:cubicBezTo>
                    <a:pt x="62842" y="79767"/>
                    <a:pt x="76839" y="62281"/>
                    <a:pt x="76839" y="59808"/>
                  </a:cubicBezTo>
                  <a:cubicBezTo>
                    <a:pt x="76839" y="58749"/>
                    <a:pt x="75244" y="56806"/>
                    <a:pt x="73827" y="56806"/>
                  </a:cubicBezTo>
                  <a:cubicBezTo>
                    <a:pt x="72764" y="56806"/>
                    <a:pt x="72409" y="57159"/>
                    <a:pt x="70992" y="58572"/>
                  </a:cubicBezTo>
                  <a:cubicBezTo>
                    <a:pt x="57173" y="74822"/>
                    <a:pt x="36444" y="74822"/>
                    <a:pt x="33255" y="74822"/>
                  </a:cubicBezTo>
                  <a:cubicBezTo>
                    <a:pt x="20499" y="74822"/>
                    <a:pt x="14830" y="66167"/>
                    <a:pt x="14830" y="55216"/>
                  </a:cubicBezTo>
                  <a:cubicBezTo>
                    <a:pt x="14830" y="50094"/>
                    <a:pt x="17310" y="30841"/>
                    <a:pt x="26523" y="18654"/>
                  </a:cubicBezTo>
                  <a:cubicBezTo>
                    <a:pt x="33255" y="9999"/>
                    <a:pt x="42468" y="5054"/>
                    <a:pt x="51326" y="5054"/>
                  </a:cubicBezTo>
                  <a:cubicBezTo>
                    <a:pt x="53807" y="5054"/>
                    <a:pt x="62311" y="5407"/>
                    <a:pt x="66740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4" name="자유형: 도형 3383">
              <a:extLst>
                <a:ext uri="{FF2B5EF4-FFF2-40B4-BE49-F238E27FC236}">
                  <a16:creationId xmlns:a16="http://schemas.microsoft.com/office/drawing/2014/main" id="{1B81D1E8-3BCF-D74B-ECA1-FF60DFC2C99F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3594237" y="3736795"/>
              <a:ext cx="90355" cy="79659"/>
            </a:xfrm>
            <a:custGeom>
              <a:avLst/>
              <a:gdLst>
                <a:gd name="connsiteX0" fmla="*/ 64086 w 90355"/>
                <a:gd name="connsiteY0" fmla="*/ 10529 h 79659"/>
                <a:gd name="connsiteX1" fmla="*/ 45838 w 90355"/>
                <a:gd name="connsiteY1" fmla="*/ 108 h 79659"/>
                <a:gd name="connsiteX2" fmla="*/ 129 w 90355"/>
                <a:gd name="connsiteY2" fmla="*/ 50447 h 79659"/>
                <a:gd name="connsiteX3" fmla="*/ 26881 w 90355"/>
                <a:gd name="connsiteY3" fmla="*/ 79767 h 79659"/>
                <a:gd name="connsiteX4" fmla="*/ 52039 w 90355"/>
                <a:gd name="connsiteY4" fmla="*/ 67403 h 79659"/>
                <a:gd name="connsiteX5" fmla="*/ 70287 w 90355"/>
                <a:gd name="connsiteY5" fmla="*/ 79767 h 79659"/>
                <a:gd name="connsiteX6" fmla="*/ 84283 w 90355"/>
                <a:gd name="connsiteY6" fmla="*/ 70406 h 79659"/>
                <a:gd name="connsiteX7" fmla="*/ 90484 w 90355"/>
                <a:gd name="connsiteY7" fmla="*/ 52743 h 79659"/>
                <a:gd name="connsiteX8" fmla="*/ 87649 w 90355"/>
                <a:gd name="connsiteY8" fmla="*/ 50447 h 79659"/>
                <a:gd name="connsiteX9" fmla="*/ 83752 w 90355"/>
                <a:gd name="connsiteY9" fmla="*/ 55923 h 79659"/>
                <a:gd name="connsiteX10" fmla="*/ 70818 w 90355"/>
                <a:gd name="connsiteY10" fmla="*/ 74822 h 79659"/>
                <a:gd name="connsiteX11" fmla="*/ 64972 w 90355"/>
                <a:gd name="connsiteY11" fmla="*/ 66167 h 79659"/>
                <a:gd name="connsiteX12" fmla="*/ 67629 w 90355"/>
                <a:gd name="connsiteY12" fmla="*/ 52213 h 79659"/>
                <a:gd name="connsiteX13" fmla="*/ 71527 w 90355"/>
                <a:gd name="connsiteY13" fmla="*/ 36317 h 79659"/>
                <a:gd name="connsiteX14" fmla="*/ 75070 w 90355"/>
                <a:gd name="connsiteY14" fmla="*/ 22893 h 79659"/>
                <a:gd name="connsiteX15" fmla="*/ 78259 w 90355"/>
                <a:gd name="connsiteY15" fmla="*/ 9116 h 79659"/>
                <a:gd name="connsiteX16" fmla="*/ 72236 w 90355"/>
                <a:gd name="connsiteY16" fmla="*/ 3464 h 79659"/>
                <a:gd name="connsiteX17" fmla="*/ 64086 w 90355"/>
                <a:gd name="connsiteY17" fmla="*/ 10529 h 79659"/>
                <a:gd name="connsiteX18" fmla="*/ 52747 w 90355"/>
                <a:gd name="connsiteY18" fmla="*/ 55923 h 79659"/>
                <a:gd name="connsiteX19" fmla="*/ 43712 w 90355"/>
                <a:gd name="connsiteY19" fmla="*/ 67757 h 79659"/>
                <a:gd name="connsiteX20" fmla="*/ 27412 w 90355"/>
                <a:gd name="connsiteY20" fmla="*/ 74822 h 79659"/>
                <a:gd name="connsiteX21" fmla="*/ 14479 w 90355"/>
                <a:gd name="connsiteY21" fmla="*/ 57689 h 79659"/>
                <a:gd name="connsiteX22" fmla="*/ 23692 w 90355"/>
                <a:gd name="connsiteY22" fmla="*/ 21833 h 79659"/>
                <a:gd name="connsiteX23" fmla="*/ 45838 w 90355"/>
                <a:gd name="connsiteY23" fmla="*/ 5054 h 79659"/>
                <a:gd name="connsiteX24" fmla="*/ 61606 w 90355"/>
                <a:gd name="connsiteY24" fmla="*/ 20420 h 79659"/>
                <a:gd name="connsiteX25" fmla="*/ 61074 w 90355"/>
                <a:gd name="connsiteY25" fmla="*/ 22893 h 79659"/>
                <a:gd name="connsiteX26" fmla="*/ 52747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529"/>
                  </a:moveTo>
                  <a:cubicBezTo>
                    <a:pt x="60366" y="4700"/>
                    <a:pt x="54342" y="108"/>
                    <a:pt x="45838" y="108"/>
                  </a:cubicBezTo>
                  <a:cubicBezTo>
                    <a:pt x="23160" y="108"/>
                    <a:pt x="129" y="25013"/>
                    <a:pt x="129" y="50447"/>
                  </a:cubicBezTo>
                  <a:cubicBezTo>
                    <a:pt x="129" y="67580"/>
                    <a:pt x="11644" y="79767"/>
                    <a:pt x="26881" y="79767"/>
                  </a:cubicBezTo>
                  <a:cubicBezTo>
                    <a:pt x="36448" y="79767"/>
                    <a:pt x="44952" y="74292"/>
                    <a:pt x="52039" y="67403"/>
                  </a:cubicBezTo>
                  <a:cubicBezTo>
                    <a:pt x="55405" y="78001"/>
                    <a:pt x="65681" y="79767"/>
                    <a:pt x="70287" y="79767"/>
                  </a:cubicBezTo>
                  <a:cubicBezTo>
                    <a:pt x="76665" y="79767"/>
                    <a:pt x="81094" y="75881"/>
                    <a:pt x="84283" y="70406"/>
                  </a:cubicBezTo>
                  <a:cubicBezTo>
                    <a:pt x="88181" y="63518"/>
                    <a:pt x="90484" y="53450"/>
                    <a:pt x="90484" y="52743"/>
                  </a:cubicBezTo>
                  <a:cubicBezTo>
                    <a:pt x="90484" y="50447"/>
                    <a:pt x="88181" y="50447"/>
                    <a:pt x="87649" y="50447"/>
                  </a:cubicBezTo>
                  <a:cubicBezTo>
                    <a:pt x="85169" y="50447"/>
                    <a:pt x="84992" y="51154"/>
                    <a:pt x="83752" y="55923"/>
                  </a:cubicBezTo>
                  <a:cubicBezTo>
                    <a:pt x="81626" y="64401"/>
                    <a:pt x="78259" y="74822"/>
                    <a:pt x="70818" y="74822"/>
                  </a:cubicBezTo>
                  <a:cubicBezTo>
                    <a:pt x="66212" y="74822"/>
                    <a:pt x="64972" y="70936"/>
                    <a:pt x="64972" y="66167"/>
                  </a:cubicBezTo>
                  <a:cubicBezTo>
                    <a:pt x="64972" y="63164"/>
                    <a:pt x="66389" y="56806"/>
                    <a:pt x="67629" y="52213"/>
                  </a:cubicBezTo>
                  <a:cubicBezTo>
                    <a:pt x="68870" y="47444"/>
                    <a:pt x="70641" y="40203"/>
                    <a:pt x="71527" y="36317"/>
                  </a:cubicBezTo>
                  <a:lnTo>
                    <a:pt x="75070" y="22893"/>
                  </a:lnTo>
                  <a:cubicBezTo>
                    <a:pt x="76133" y="18301"/>
                    <a:pt x="78259" y="9999"/>
                    <a:pt x="78259" y="9116"/>
                  </a:cubicBezTo>
                  <a:cubicBezTo>
                    <a:pt x="78259" y="5230"/>
                    <a:pt x="75070" y="3464"/>
                    <a:pt x="72236" y="3464"/>
                  </a:cubicBezTo>
                  <a:cubicBezTo>
                    <a:pt x="69224" y="3464"/>
                    <a:pt x="65149" y="5583"/>
                    <a:pt x="64086" y="10529"/>
                  </a:cubicBezTo>
                  <a:close/>
                  <a:moveTo>
                    <a:pt x="52747" y="55923"/>
                  </a:moveTo>
                  <a:cubicBezTo>
                    <a:pt x="51507" y="60868"/>
                    <a:pt x="47609" y="64401"/>
                    <a:pt x="43712" y="67757"/>
                  </a:cubicBezTo>
                  <a:cubicBezTo>
                    <a:pt x="42117" y="69170"/>
                    <a:pt x="35031" y="74822"/>
                    <a:pt x="27412" y="74822"/>
                  </a:cubicBezTo>
                  <a:cubicBezTo>
                    <a:pt x="20857" y="74822"/>
                    <a:pt x="14479" y="70229"/>
                    <a:pt x="14479" y="57689"/>
                  </a:cubicBezTo>
                  <a:cubicBezTo>
                    <a:pt x="14479" y="48328"/>
                    <a:pt x="19617" y="28898"/>
                    <a:pt x="23692" y="21833"/>
                  </a:cubicBezTo>
                  <a:cubicBezTo>
                    <a:pt x="31842" y="7703"/>
                    <a:pt x="40877" y="5054"/>
                    <a:pt x="45838" y="5054"/>
                  </a:cubicBezTo>
                  <a:cubicBezTo>
                    <a:pt x="58240" y="5054"/>
                    <a:pt x="61606" y="18477"/>
                    <a:pt x="61606" y="20420"/>
                  </a:cubicBezTo>
                  <a:cubicBezTo>
                    <a:pt x="61606" y="21127"/>
                    <a:pt x="61251" y="22363"/>
                    <a:pt x="61074" y="22893"/>
                  </a:cubicBezTo>
                  <a:lnTo>
                    <a:pt x="52747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5" name="자유형: 도형 3384">
              <a:extLst>
                <a:ext uri="{FF2B5EF4-FFF2-40B4-BE49-F238E27FC236}">
                  <a16:creationId xmlns:a16="http://schemas.microsoft.com/office/drawing/2014/main" id="{FDDFBC7F-73DE-6E17-15FD-071B972614DB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3704199" y="3692108"/>
              <a:ext cx="39685" cy="124346"/>
            </a:xfrm>
            <a:custGeom>
              <a:avLst/>
              <a:gdLst>
                <a:gd name="connsiteX0" fmla="*/ 39110 w 39685"/>
                <a:gd name="connsiteY0" fmla="*/ 5407 h 124346"/>
                <a:gd name="connsiteX1" fmla="*/ 39818 w 39685"/>
                <a:gd name="connsiteY1" fmla="*/ 2581 h 124346"/>
                <a:gd name="connsiteX2" fmla="*/ 36984 w 39685"/>
                <a:gd name="connsiteY2" fmla="*/ 108 h 124346"/>
                <a:gd name="connsiteX3" fmla="*/ 14306 w 39685"/>
                <a:gd name="connsiteY3" fmla="*/ 1874 h 124346"/>
                <a:gd name="connsiteX4" fmla="*/ 10586 w 39685"/>
                <a:gd name="connsiteY4" fmla="*/ 5937 h 124346"/>
                <a:gd name="connsiteX5" fmla="*/ 15015 w 39685"/>
                <a:gd name="connsiteY5" fmla="*/ 8410 h 124346"/>
                <a:gd name="connsiteX6" fmla="*/ 23519 w 39685"/>
                <a:gd name="connsiteY6" fmla="*/ 11059 h 124346"/>
                <a:gd name="connsiteX7" fmla="*/ 22810 w 39685"/>
                <a:gd name="connsiteY7" fmla="*/ 14945 h 124346"/>
                <a:gd name="connsiteX8" fmla="*/ 842 w 39685"/>
                <a:gd name="connsiteY8" fmla="*/ 102199 h 124346"/>
                <a:gd name="connsiteX9" fmla="*/ 133 w 39685"/>
                <a:gd name="connsiteY9" fmla="*/ 107675 h 124346"/>
                <a:gd name="connsiteX10" fmla="*/ 18735 w 39685"/>
                <a:gd name="connsiteY10" fmla="*/ 124454 h 124346"/>
                <a:gd name="connsiteX11" fmla="*/ 32909 w 39685"/>
                <a:gd name="connsiteY11" fmla="*/ 115093 h 124346"/>
                <a:gd name="connsiteX12" fmla="*/ 39110 w 39685"/>
                <a:gd name="connsiteY12" fmla="*/ 97430 h 124346"/>
                <a:gd name="connsiteX13" fmla="*/ 36275 w 39685"/>
                <a:gd name="connsiteY13" fmla="*/ 95134 h 124346"/>
                <a:gd name="connsiteX14" fmla="*/ 32732 w 39685"/>
                <a:gd name="connsiteY14" fmla="*/ 99373 h 124346"/>
                <a:gd name="connsiteX15" fmla="*/ 19444 w 39685"/>
                <a:gd name="connsiteY15" fmla="*/ 119509 h 124346"/>
                <a:gd name="connsiteX16" fmla="*/ 13420 w 39685"/>
                <a:gd name="connsiteY16" fmla="*/ 110854 h 124346"/>
                <a:gd name="connsiteX17" fmla="*/ 14483 w 39685"/>
                <a:gd name="connsiteY17" fmla="*/ 103612 h 124346"/>
                <a:gd name="connsiteX18" fmla="*/ 39110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07"/>
                  </a:moveTo>
                  <a:cubicBezTo>
                    <a:pt x="39287" y="5054"/>
                    <a:pt x="39818" y="2757"/>
                    <a:pt x="39818" y="2581"/>
                  </a:cubicBezTo>
                  <a:cubicBezTo>
                    <a:pt x="39818" y="1698"/>
                    <a:pt x="39110" y="108"/>
                    <a:pt x="36984" y="108"/>
                  </a:cubicBezTo>
                  <a:cubicBezTo>
                    <a:pt x="33440" y="108"/>
                    <a:pt x="18735" y="1521"/>
                    <a:pt x="14306" y="1874"/>
                  </a:cubicBezTo>
                  <a:cubicBezTo>
                    <a:pt x="13066" y="2051"/>
                    <a:pt x="10586" y="2228"/>
                    <a:pt x="10586" y="5937"/>
                  </a:cubicBezTo>
                  <a:cubicBezTo>
                    <a:pt x="10586" y="8410"/>
                    <a:pt x="13066" y="8410"/>
                    <a:pt x="15015" y="8410"/>
                  </a:cubicBezTo>
                  <a:cubicBezTo>
                    <a:pt x="23519" y="8410"/>
                    <a:pt x="23519" y="9646"/>
                    <a:pt x="23519" y="11059"/>
                  </a:cubicBezTo>
                  <a:cubicBezTo>
                    <a:pt x="23519" y="12295"/>
                    <a:pt x="23165" y="13355"/>
                    <a:pt x="22810" y="14945"/>
                  </a:cubicBezTo>
                  <a:lnTo>
                    <a:pt x="842" y="102199"/>
                  </a:lnTo>
                  <a:cubicBezTo>
                    <a:pt x="310" y="103965"/>
                    <a:pt x="133" y="105908"/>
                    <a:pt x="133" y="107675"/>
                  </a:cubicBezTo>
                  <a:cubicBezTo>
                    <a:pt x="133" y="118979"/>
                    <a:pt x="10231" y="124454"/>
                    <a:pt x="18735" y="124454"/>
                  </a:cubicBezTo>
                  <a:cubicBezTo>
                    <a:pt x="22987" y="124454"/>
                    <a:pt x="28303" y="123041"/>
                    <a:pt x="32909" y="115093"/>
                  </a:cubicBezTo>
                  <a:cubicBezTo>
                    <a:pt x="36629" y="108558"/>
                    <a:pt x="39110" y="98137"/>
                    <a:pt x="39110" y="97430"/>
                  </a:cubicBezTo>
                  <a:cubicBezTo>
                    <a:pt x="39110" y="95134"/>
                    <a:pt x="36807" y="95134"/>
                    <a:pt x="36275" y="95134"/>
                  </a:cubicBezTo>
                  <a:cubicBezTo>
                    <a:pt x="33795" y="95134"/>
                    <a:pt x="33440" y="96194"/>
                    <a:pt x="32732" y="99373"/>
                  </a:cubicBezTo>
                  <a:cubicBezTo>
                    <a:pt x="30429" y="108204"/>
                    <a:pt x="27062" y="119509"/>
                    <a:pt x="19444" y="119509"/>
                  </a:cubicBezTo>
                  <a:cubicBezTo>
                    <a:pt x="14661" y="119509"/>
                    <a:pt x="13420" y="115093"/>
                    <a:pt x="13420" y="110854"/>
                  </a:cubicBezTo>
                  <a:cubicBezTo>
                    <a:pt x="13420" y="108911"/>
                    <a:pt x="13952" y="105555"/>
                    <a:pt x="14483" y="103612"/>
                  </a:cubicBezTo>
                  <a:lnTo>
                    <a:pt x="39110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6" name="자유형: 도형 3385">
              <a:extLst>
                <a:ext uri="{FF2B5EF4-FFF2-40B4-BE49-F238E27FC236}">
                  <a16:creationId xmlns:a16="http://schemas.microsoft.com/office/drawing/2014/main" id="{EDC0BD35-029A-720C-C5DD-67294AF24C78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3466154" y="3864146"/>
              <a:ext cx="53681" cy="118870"/>
            </a:xfrm>
            <a:custGeom>
              <a:avLst/>
              <a:gdLst>
                <a:gd name="connsiteX0" fmla="*/ 49199 w 53681"/>
                <a:gd name="connsiteY0" fmla="*/ 6826 h 118870"/>
                <a:gd name="connsiteX1" fmla="*/ 42112 w 53681"/>
                <a:gd name="connsiteY1" fmla="*/ 115 h 118870"/>
                <a:gd name="connsiteX2" fmla="*/ 32191 w 53681"/>
                <a:gd name="connsiteY2" fmla="*/ 9829 h 118870"/>
                <a:gd name="connsiteX3" fmla="*/ 39278 w 53681"/>
                <a:gd name="connsiteY3" fmla="*/ 16541 h 118870"/>
                <a:gd name="connsiteX4" fmla="*/ 49199 w 53681"/>
                <a:gd name="connsiteY4" fmla="*/ 6826 h 118870"/>
                <a:gd name="connsiteX5" fmla="*/ 13057 w 53681"/>
                <a:gd name="connsiteY5" fmla="*/ 96554 h 118870"/>
                <a:gd name="connsiteX6" fmla="*/ 11462 w 53681"/>
                <a:gd name="connsiteY6" fmla="*/ 103972 h 118870"/>
                <a:gd name="connsiteX7" fmla="*/ 28293 w 53681"/>
                <a:gd name="connsiteY7" fmla="*/ 118985 h 118870"/>
                <a:gd name="connsiteX8" fmla="*/ 53805 w 53681"/>
                <a:gd name="connsiteY8" fmla="*/ 91961 h 118870"/>
                <a:gd name="connsiteX9" fmla="*/ 50971 w 53681"/>
                <a:gd name="connsiteY9" fmla="*/ 89665 h 118870"/>
                <a:gd name="connsiteX10" fmla="*/ 47605 w 53681"/>
                <a:gd name="connsiteY10" fmla="*/ 92668 h 118870"/>
                <a:gd name="connsiteX11" fmla="*/ 28825 w 53681"/>
                <a:gd name="connsiteY11" fmla="*/ 114040 h 118870"/>
                <a:gd name="connsiteX12" fmla="*/ 24396 w 53681"/>
                <a:gd name="connsiteY12" fmla="*/ 107858 h 118870"/>
                <a:gd name="connsiteX13" fmla="*/ 27230 w 53681"/>
                <a:gd name="connsiteY13" fmla="*/ 96554 h 118870"/>
                <a:gd name="connsiteX14" fmla="*/ 32900 w 53681"/>
                <a:gd name="connsiteY14" fmla="*/ 82423 h 118870"/>
                <a:gd name="connsiteX15" fmla="*/ 41581 w 53681"/>
                <a:gd name="connsiteY15" fmla="*/ 59992 h 118870"/>
                <a:gd name="connsiteX16" fmla="*/ 42644 w 53681"/>
                <a:gd name="connsiteY16" fmla="*/ 54339 h 118870"/>
                <a:gd name="connsiteX17" fmla="*/ 25813 w 53681"/>
                <a:gd name="connsiteY17" fmla="*/ 39326 h 118870"/>
                <a:gd name="connsiteX18" fmla="*/ 124 w 53681"/>
                <a:gd name="connsiteY18" fmla="*/ 66350 h 118870"/>
                <a:gd name="connsiteX19" fmla="*/ 3135 w 53681"/>
                <a:gd name="connsiteY19" fmla="*/ 68646 h 118870"/>
                <a:gd name="connsiteX20" fmla="*/ 6324 w 53681"/>
                <a:gd name="connsiteY20" fmla="*/ 65820 h 118870"/>
                <a:gd name="connsiteX21" fmla="*/ 25281 w 53681"/>
                <a:gd name="connsiteY21" fmla="*/ 44272 h 118870"/>
                <a:gd name="connsiteX22" fmla="*/ 29711 w 53681"/>
                <a:gd name="connsiteY22" fmla="*/ 50454 h 118870"/>
                <a:gd name="connsiteX23" fmla="*/ 24218 w 53681"/>
                <a:gd name="connsiteY23" fmla="*/ 68116 h 118870"/>
                <a:gd name="connsiteX24" fmla="*/ 13057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9" y="6826"/>
                  </a:moveTo>
                  <a:cubicBezTo>
                    <a:pt x="49199" y="4000"/>
                    <a:pt x="47073" y="115"/>
                    <a:pt x="42112" y="115"/>
                  </a:cubicBezTo>
                  <a:cubicBezTo>
                    <a:pt x="37329" y="115"/>
                    <a:pt x="32191" y="4707"/>
                    <a:pt x="32191" y="9829"/>
                  </a:cubicBezTo>
                  <a:cubicBezTo>
                    <a:pt x="32191" y="12832"/>
                    <a:pt x="34494" y="16541"/>
                    <a:pt x="39278" y="16541"/>
                  </a:cubicBezTo>
                  <a:cubicBezTo>
                    <a:pt x="44416" y="16541"/>
                    <a:pt x="49199" y="11595"/>
                    <a:pt x="49199" y="6826"/>
                  </a:cubicBezTo>
                  <a:close/>
                  <a:moveTo>
                    <a:pt x="13057" y="96554"/>
                  </a:moveTo>
                  <a:cubicBezTo>
                    <a:pt x="12348" y="98850"/>
                    <a:pt x="11462" y="100969"/>
                    <a:pt x="11462" y="103972"/>
                  </a:cubicBezTo>
                  <a:cubicBezTo>
                    <a:pt x="11462" y="112273"/>
                    <a:pt x="18549" y="118985"/>
                    <a:pt x="28293" y="118985"/>
                  </a:cubicBezTo>
                  <a:cubicBezTo>
                    <a:pt x="46010" y="118985"/>
                    <a:pt x="53805" y="94611"/>
                    <a:pt x="53805" y="91961"/>
                  </a:cubicBezTo>
                  <a:cubicBezTo>
                    <a:pt x="53805" y="89665"/>
                    <a:pt x="51502" y="89665"/>
                    <a:pt x="50971" y="89665"/>
                  </a:cubicBezTo>
                  <a:cubicBezTo>
                    <a:pt x="48490" y="89665"/>
                    <a:pt x="48313" y="90725"/>
                    <a:pt x="47605" y="92668"/>
                  </a:cubicBezTo>
                  <a:cubicBezTo>
                    <a:pt x="43530" y="106798"/>
                    <a:pt x="35734" y="114040"/>
                    <a:pt x="28825" y="114040"/>
                  </a:cubicBezTo>
                  <a:cubicBezTo>
                    <a:pt x="25281" y="114040"/>
                    <a:pt x="24396" y="111744"/>
                    <a:pt x="24396" y="107858"/>
                  </a:cubicBezTo>
                  <a:cubicBezTo>
                    <a:pt x="24396" y="103795"/>
                    <a:pt x="25636" y="100439"/>
                    <a:pt x="27230" y="96554"/>
                  </a:cubicBezTo>
                  <a:cubicBezTo>
                    <a:pt x="29002" y="91785"/>
                    <a:pt x="30951" y="87016"/>
                    <a:pt x="32900" y="82423"/>
                  </a:cubicBezTo>
                  <a:cubicBezTo>
                    <a:pt x="34494" y="78184"/>
                    <a:pt x="40872" y="62111"/>
                    <a:pt x="41581" y="59992"/>
                  </a:cubicBezTo>
                  <a:cubicBezTo>
                    <a:pt x="42112" y="58225"/>
                    <a:pt x="42644" y="56106"/>
                    <a:pt x="42644" y="54339"/>
                  </a:cubicBezTo>
                  <a:cubicBezTo>
                    <a:pt x="42644" y="46038"/>
                    <a:pt x="35557" y="39326"/>
                    <a:pt x="25813" y="39326"/>
                  </a:cubicBezTo>
                  <a:cubicBezTo>
                    <a:pt x="8273" y="39326"/>
                    <a:pt x="124" y="63347"/>
                    <a:pt x="124" y="66350"/>
                  </a:cubicBezTo>
                  <a:cubicBezTo>
                    <a:pt x="124" y="68646"/>
                    <a:pt x="2604" y="68646"/>
                    <a:pt x="3135" y="68646"/>
                  </a:cubicBezTo>
                  <a:cubicBezTo>
                    <a:pt x="5616" y="68646"/>
                    <a:pt x="5793" y="67763"/>
                    <a:pt x="6324" y="65820"/>
                  </a:cubicBezTo>
                  <a:cubicBezTo>
                    <a:pt x="10931" y="50630"/>
                    <a:pt x="18726" y="44272"/>
                    <a:pt x="25281" y="44272"/>
                  </a:cubicBezTo>
                  <a:cubicBezTo>
                    <a:pt x="28116" y="44272"/>
                    <a:pt x="29711" y="45685"/>
                    <a:pt x="29711" y="50454"/>
                  </a:cubicBezTo>
                  <a:cubicBezTo>
                    <a:pt x="29711" y="54516"/>
                    <a:pt x="28648" y="57165"/>
                    <a:pt x="24218" y="68116"/>
                  </a:cubicBezTo>
                  <a:lnTo>
                    <a:pt x="13057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7" name="자유형: 도형 3386">
              <a:extLst>
                <a:ext uri="{FF2B5EF4-FFF2-40B4-BE49-F238E27FC236}">
                  <a16:creationId xmlns:a16="http://schemas.microsoft.com/office/drawing/2014/main" id="{48DA0045-618C-1A21-DA1C-03EEDBD3C562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3855378" y="3826268"/>
              <a:ext cx="168309" cy="59044"/>
            </a:xfrm>
            <a:custGeom>
              <a:avLst/>
              <a:gdLst>
                <a:gd name="connsiteX0" fmla="*/ 159843 w 168309"/>
                <a:gd name="connsiteY0" fmla="*/ 10205 h 59044"/>
                <a:gd name="connsiteX1" fmla="*/ 168448 w 168309"/>
                <a:gd name="connsiteY1" fmla="*/ 5159 h 59044"/>
                <a:gd name="connsiteX2" fmla="*/ 160096 w 168309"/>
                <a:gd name="connsiteY2" fmla="*/ 112 h 59044"/>
                <a:gd name="connsiteX3" fmla="*/ 8491 w 168309"/>
                <a:gd name="connsiteY3" fmla="*/ 112 h 59044"/>
                <a:gd name="connsiteX4" fmla="*/ 139 w 168309"/>
                <a:gd name="connsiteY4" fmla="*/ 5159 h 59044"/>
                <a:gd name="connsiteX5" fmla="*/ 8744 w 168309"/>
                <a:gd name="connsiteY5" fmla="*/ 10205 h 59044"/>
                <a:gd name="connsiteX6" fmla="*/ 159843 w 168309"/>
                <a:gd name="connsiteY6" fmla="*/ 10205 h 59044"/>
                <a:gd name="connsiteX7" fmla="*/ 160096 w 168309"/>
                <a:gd name="connsiteY7" fmla="*/ 59156 h 59044"/>
                <a:gd name="connsiteX8" fmla="*/ 168448 w 168309"/>
                <a:gd name="connsiteY8" fmla="*/ 54110 h 59044"/>
                <a:gd name="connsiteX9" fmla="*/ 159843 w 168309"/>
                <a:gd name="connsiteY9" fmla="*/ 49063 h 59044"/>
                <a:gd name="connsiteX10" fmla="*/ 8744 w 168309"/>
                <a:gd name="connsiteY10" fmla="*/ 49063 h 59044"/>
                <a:gd name="connsiteX11" fmla="*/ 139 w 168309"/>
                <a:gd name="connsiteY11" fmla="*/ 54110 h 59044"/>
                <a:gd name="connsiteX12" fmla="*/ 8491 w 168309"/>
                <a:gd name="connsiteY12" fmla="*/ 59156 h 59044"/>
                <a:gd name="connsiteX13" fmla="*/ 160096 w 168309"/>
                <a:gd name="connsiteY13" fmla="*/ 59156 h 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309" h="59044">
                  <a:moveTo>
                    <a:pt x="159843" y="10205"/>
                  </a:moveTo>
                  <a:cubicBezTo>
                    <a:pt x="163639" y="10205"/>
                    <a:pt x="168448" y="10205"/>
                    <a:pt x="168448" y="5159"/>
                  </a:cubicBezTo>
                  <a:cubicBezTo>
                    <a:pt x="168448" y="112"/>
                    <a:pt x="163639" y="112"/>
                    <a:pt x="160096" y="112"/>
                  </a:cubicBezTo>
                  <a:lnTo>
                    <a:pt x="8491" y="112"/>
                  </a:lnTo>
                  <a:cubicBezTo>
                    <a:pt x="4948" y="112"/>
                    <a:pt x="139" y="112"/>
                    <a:pt x="139" y="5159"/>
                  </a:cubicBezTo>
                  <a:cubicBezTo>
                    <a:pt x="139" y="10205"/>
                    <a:pt x="4948" y="10205"/>
                    <a:pt x="8744" y="10205"/>
                  </a:cubicBezTo>
                  <a:lnTo>
                    <a:pt x="159843" y="10205"/>
                  </a:lnTo>
                  <a:close/>
                  <a:moveTo>
                    <a:pt x="160096" y="59156"/>
                  </a:moveTo>
                  <a:cubicBezTo>
                    <a:pt x="163639" y="59156"/>
                    <a:pt x="168448" y="59156"/>
                    <a:pt x="168448" y="54110"/>
                  </a:cubicBezTo>
                  <a:cubicBezTo>
                    <a:pt x="168448" y="49063"/>
                    <a:pt x="163639" y="49063"/>
                    <a:pt x="159843" y="49063"/>
                  </a:cubicBezTo>
                  <a:lnTo>
                    <a:pt x="8744" y="49063"/>
                  </a:lnTo>
                  <a:cubicBezTo>
                    <a:pt x="4948" y="49063"/>
                    <a:pt x="139" y="49063"/>
                    <a:pt x="139" y="54110"/>
                  </a:cubicBezTo>
                  <a:cubicBezTo>
                    <a:pt x="139" y="59156"/>
                    <a:pt x="4948" y="59156"/>
                    <a:pt x="8491" y="59156"/>
                  </a:cubicBezTo>
                  <a:lnTo>
                    <a:pt x="160096" y="5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8" name="자유형: 도형 3387">
              <a:extLst>
                <a:ext uri="{FF2B5EF4-FFF2-40B4-BE49-F238E27FC236}">
                  <a16:creationId xmlns:a16="http://schemas.microsoft.com/office/drawing/2014/main" id="{06B7C2C7-38BC-2972-2FE5-B9189B821219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4122534" y="3679160"/>
              <a:ext cx="336871" cy="353256"/>
            </a:xfrm>
            <a:custGeom>
              <a:avLst/>
              <a:gdLst>
                <a:gd name="connsiteX0" fmla="*/ 306396 w 336871"/>
                <a:gd name="connsiteY0" fmla="*/ 353359 h 353256"/>
                <a:gd name="connsiteX1" fmla="*/ 337021 w 336871"/>
                <a:gd name="connsiteY1" fmla="*/ 272615 h 353256"/>
                <a:gd name="connsiteX2" fmla="*/ 330693 w 336871"/>
                <a:gd name="connsiteY2" fmla="*/ 272615 h 353256"/>
                <a:gd name="connsiteX3" fmla="*/ 264888 w 336871"/>
                <a:gd name="connsiteY3" fmla="*/ 323585 h 353256"/>
                <a:gd name="connsiteX4" fmla="*/ 186175 w 336871"/>
                <a:gd name="connsiteY4" fmla="*/ 331407 h 353256"/>
                <a:gd name="connsiteX5" fmla="*/ 33558 w 336871"/>
                <a:gd name="connsiteY5" fmla="*/ 331407 h 353256"/>
                <a:gd name="connsiteX6" fmla="*/ 162384 w 336871"/>
                <a:gd name="connsiteY6" fmla="*/ 180768 h 353256"/>
                <a:gd name="connsiteX7" fmla="*/ 164662 w 336871"/>
                <a:gd name="connsiteY7" fmla="*/ 176731 h 353256"/>
                <a:gd name="connsiteX8" fmla="*/ 162890 w 336871"/>
                <a:gd name="connsiteY8" fmla="*/ 172946 h 353256"/>
                <a:gd name="connsiteX9" fmla="*/ 44947 w 336871"/>
                <a:gd name="connsiteY9" fmla="*/ 12214 h 353256"/>
                <a:gd name="connsiteX10" fmla="*/ 183644 w 336871"/>
                <a:gd name="connsiteY10" fmla="*/ 12214 h 353256"/>
                <a:gd name="connsiteX11" fmla="*/ 242869 w 336871"/>
                <a:gd name="connsiteY11" fmla="*/ 16252 h 353256"/>
                <a:gd name="connsiteX12" fmla="*/ 298550 w 336871"/>
                <a:gd name="connsiteY12" fmla="*/ 35176 h 353256"/>
                <a:gd name="connsiteX13" fmla="*/ 330693 w 336871"/>
                <a:gd name="connsiteY13" fmla="*/ 71006 h 353256"/>
                <a:gd name="connsiteX14" fmla="*/ 337021 w 336871"/>
                <a:gd name="connsiteY14" fmla="*/ 71006 h 353256"/>
                <a:gd name="connsiteX15" fmla="*/ 306396 w 336871"/>
                <a:gd name="connsiteY15" fmla="*/ 103 h 353256"/>
                <a:gd name="connsiteX16" fmla="*/ 7236 w 336871"/>
                <a:gd name="connsiteY16" fmla="*/ 103 h 353256"/>
                <a:gd name="connsiteX17" fmla="*/ 402 w 336871"/>
                <a:gd name="connsiteY17" fmla="*/ 1869 h 353256"/>
                <a:gd name="connsiteX18" fmla="*/ 149 w 336871"/>
                <a:gd name="connsiteY18" fmla="*/ 10196 h 353256"/>
                <a:gd name="connsiteX19" fmla="*/ 134037 w 336871"/>
                <a:gd name="connsiteY19" fmla="*/ 192880 h 353256"/>
                <a:gd name="connsiteX20" fmla="*/ 2933 w 336871"/>
                <a:gd name="connsiteY20" fmla="*/ 346042 h 353256"/>
                <a:gd name="connsiteX21" fmla="*/ 402 w 336871"/>
                <a:gd name="connsiteY21" fmla="*/ 350583 h 353256"/>
                <a:gd name="connsiteX22" fmla="*/ 7236 w 336871"/>
                <a:gd name="connsiteY22" fmla="*/ 353359 h 353256"/>
                <a:gd name="connsiteX23" fmla="*/ 306396 w 336871"/>
                <a:gd name="connsiteY23" fmla="*/ 353359 h 3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71" h="353256">
                  <a:moveTo>
                    <a:pt x="306396" y="353359"/>
                  </a:moveTo>
                  <a:lnTo>
                    <a:pt x="337021" y="272615"/>
                  </a:lnTo>
                  <a:lnTo>
                    <a:pt x="330693" y="272615"/>
                  </a:lnTo>
                  <a:cubicBezTo>
                    <a:pt x="320823" y="298857"/>
                    <a:pt x="293994" y="316015"/>
                    <a:pt x="264888" y="323585"/>
                  </a:cubicBezTo>
                  <a:cubicBezTo>
                    <a:pt x="259573" y="324846"/>
                    <a:pt x="234770" y="331407"/>
                    <a:pt x="186175" y="331407"/>
                  </a:cubicBezTo>
                  <a:lnTo>
                    <a:pt x="33558" y="331407"/>
                  </a:lnTo>
                  <a:lnTo>
                    <a:pt x="162384" y="180768"/>
                  </a:lnTo>
                  <a:cubicBezTo>
                    <a:pt x="164156" y="178749"/>
                    <a:pt x="164662" y="177992"/>
                    <a:pt x="164662" y="176731"/>
                  </a:cubicBezTo>
                  <a:cubicBezTo>
                    <a:pt x="164662" y="176226"/>
                    <a:pt x="164662" y="175469"/>
                    <a:pt x="162890" y="172946"/>
                  </a:cubicBezTo>
                  <a:lnTo>
                    <a:pt x="44947" y="12214"/>
                  </a:lnTo>
                  <a:lnTo>
                    <a:pt x="183644" y="12214"/>
                  </a:lnTo>
                  <a:cubicBezTo>
                    <a:pt x="217559" y="12214"/>
                    <a:pt x="240591" y="15747"/>
                    <a:pt x="242869" y="16252"/>
                  </a:cubicBezTo>
                  <a:cubicBezTo>
                    <a:pt x="256536" y="18270"/>
                    <a:pt x="278556" y="22560"/>
                    <a:pt x="298550" y="35176"/>
                  </a:cubicBezTo>
                  <a:cubicBezTo>
                    <a:pt x="304878" y="39213"/>
                    <a:pt x="322088" y="50568"/>
                    <a:pt x="330693" y="71006"/>
                  </a:cubicBezTo>
                  <a:lnTo>
                    <a:pt x="337021" y="71006"/>
                  </a:lnTo>
                  <a:lnTo>
                    <a:pt x="306396" y="103"/>
                  </a:lnTo>
                  <a:lnTo>
                    <a:pt x="7236" y="103"/>
                  </a:lnTo>
                  <a:cubicBezTo>
                    <a:pt x="1415" y="103"/>
                    <a:pt x="1162" y="355"/>
                    <a:pt x="402" y="1869"/>
                  </a:cubicBezTo>
                  <a:cubicBezTo>
                    <a:pt x="149" y="2626"/>
                    <a:pt x="149" y="7420"/>
                    <a:pt x="149" y="10196"/>
                  </a:cubicBezTo>
                  <a:lnTo>
                    <a:pt x="134037" y="192880"/>
                  </a:lnTo>
                  <a:lnTo>
                    <a:pt x="2933" y="346042"/>
                  </a:lnTo>
                  <a:cubicBezTo>
                    <a:pt x="402" y="349069"/>
                    <a:pt x="402" y="350331"/>
                    <a:pt x="402" y="350583"/>
                  </a:cubicBezTo>
                  <a:cubicBezTo>
                    <a:pt x="402" y="353359"/>
                    <a:pt x="2680" y="353359"/>
                    <a:pt x="7236" y="353359"/>
                  </a:cubicBezTo>
                  <a:lnTo>
                    <a:pt x="306396" y="3533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9" name="자유형: 도형 3388">
              <a:extLst>
                <a:ext uri="{FF2B5EF4-FFF2-40B4-BE49-F238E27FC236}">
                  <a16:creationId xmlns:a16="http://schemas.microsoft.com/office/drawing/2014/main" id="{E607800C-E5F0-0EBD-3CFA-4C6521BFE5CD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4189695" y="4099784"/>
              <a:ext cx="108958" cy="126112"/>
            </a:xfrm>
            <a:custGeom>
              <a:avLst/>
              <a:gdLst>
                <a:gd name="connsiteX0" fmla="*/ 108047 w 108958"/>
                <a:gd name="connsiteY0" fmla="*/ 7896 h 126112"/>
                <a:gd name="connsiteX1" fmla="*/ 109110 w 108958"/>
                <a:gd name="connsiteY1" fmla="*/ 4540 h 126112"/>
                <a:gd name="connsiteX2" fmla="*/ 104858 w 108958"/>
                <a:gd name="connsiteY2" fmla="*/ 124 h 126112"/>
                <a:gd name="connsiteX3" fmla="*/ 100252 w 108958"/>
                <a:gd name="connsiteY3" fmla="*/ 3833 h 126112"/>
                <a:gd name="connsiteX4" fmla="*/ 83953 w 108958"/>
                <a:gd name="connsiteY4" fmla="*/ 42162 h 126112"/>
                <a:gd name="connsiteX5" fmla="*/ 25310 w 108958"/>
                <a:gd name="connsiteY5" fmla="*/ 42162 h 126112"/>
                <a:gd name="connsiteX6" fmla="*/ 9011 w 108958"/>
                <a:gd name="connsiteY6" fmla="*/ 4187 h 126112"/>
                <a:gd name="connsiteX7" fmla="*/ 4581 w 108958"/>
                <a:gd name="connsiteY7" fmla="*/ 124 h 126112"/>
                <a:gd name="connsiteX8" fmla="*/ 152 w 108958"/>
                <a:gd name="connsiteY8" fmla="*/ 4540 h 126112"/>
                <a:gd name="connsiteX9" fmla="*/ 1215 w 108958"/>
                <a:gd name="connsiteY9" fmla="*/ 7896 h 126112"/>
                <a:gd name="connsiteX10" fmla="*/ 50114 w 108958"/>
                <a:gd name="connsiteY10" fmla="*/ 122174 h 126112"/>
                <a:gd name="connsiteX11" fmla="*/ 54720 w 108958"/>
                <a:gd name="connsiteY11" fmla="*/ 126237 h 126112"/>
                <a:gd name="connsiteX12" fmla="*/ 58795 w 108958"/>
                <a:gd name="connsiteY12" fmla="*/ 122881 h 126112"/>
                <a:gd name="connsiteX13" fmla="*/ 61098 w 108958"/>
                <a:gd name="connsiteY13" fmla="*/ 117935 h 126112"/>
                <a:gd name="connsiteX14" fmla="*/ 108047 w 108958"/>
                <a:gd name="connsiteY14" fmla="*/ 7896 h 126112"/>
                <a:gd name="connsiteX15" fmla="*/ 29031 w 108958"/>
                <a:gd name="connsiteY15" fmla="*/ 50816 h 126112"/>
                <a:gd name="connsiteX16" fmla="*/ 80232 w 108958"/>
                <a:gd name="connsiteY16" fmla="*/ 50816 h 126112"/>
                <a:gd name="connsiteX17" fmla="*/ 54720 w 108958"/>
                <a:gd name="connsiteY17" fmla="*/ 110870 h 126112"/>
                <a:gd name="connsiteX18" fmla="*/ 29031 w 108958"/>
                <a:gd name="connsiteY18" fmla="*/ 50816 h 1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958" h="126112">
                  <a:moveTo>
                    <a:pt x="108047" y="7896"/>
                  </a:moveTo>
                  <a:cubicBezTo>
                    <a:pt x="109110" y="5423"/>
                    <a:pt x="109110" y="5070"/>
                    <a:pt x="109110" y="4540"/>
                  </a:cubicBezTo>
                  <a:cubicBezTo>
                    <a:pt x="109110" y="1714"/>
                    <a:pt x="106807" y="124"/>
                    <a:pt x="104858" y="124"/>
                  </a:cubicBezTo>
                  <a:cubicBezTo>
                    <a:pt x="102555" y="124"/>
                    <a:pt x="101138" y="1714"/>
                    <a:pt x="100252" y="3833"/>
                  </a:cubicBezTo>
                  <a:lnTo>
                    <a:pt x="83953" y="42162"/>
                  </a:lnTo>
                  <a:lnTo>
                    <a:pt x="25310" y="42162"/>
                  </a:lnTo>
                  <a:lnTo>
                    <a:pt x="9011" y="4187"/>
                  </a:lnTo>
                  <a:cubicBezTo>
                    <a:pt x="8125" y="2067"/>
                    <a:pt x="7239" y="124"/>
                    <a:pt x="4581" y="124"/>
                  </a:cubicBezTo>
                  <a:cubicBezTo>
                    <a:pt x="2101" y="124"/>
                    <a:pt x="152" y="2067"/>
                    <a:pt x="152" y="4540"/>
                  </a:cubicBezTo>
                  <a:cubicBezTo>
                    <a:pt x="152" y="5070"/>
                    <a:pt x="152" y="5423"/>
                    <a:pt x="1215" y="7896"/>
                  </a:cubicBezTo>
                  <a:lnTo>
                    <a:pt x="50114" y="122174"/>
                  </a:lnTo>
                  <a:cubicBezTo>
                    <a:pt x="51177" y="124470"/>
                    <a:pt x="51885" y="126237"/>
                    <a:pt x="54720" y="126237"/>
                  </a:cubicBezTo>
                  <a:cubicBezTo>
                    <a:pt x="57377" y="126237"/>
                    <a:pt x="58263" y="124294"/>
                    <a:pt x="58795" y="122881"/>
                  </a:cubicBezTo>
                  <a:cubicBezTo>
                    <a:pt x="59858" y="121114"/>
                    <a:pt x="59858" y="120761"/>
                    <a:pt x="61098" y="117935"/>
                  </a:cubicBezTo>
                  <a:lnTo>
                    <a:pt x="108047" y="7896"/>
                  </a:lnTo>
                  <a:close/>
                  <a:moveTo>
                    <a:pt x="29031" y="50816"/>
                  </a:moveTo>
                  <a:lnTo>
                    <a:pt x="80232" y="50816"/>
                  </a:lnTo>
                  <a:lnTo>
                    <a:pt x="54720" y="110870"/>
                  </a:lnTo>
                  <a:lnTo>
                    <a:pt x="29031" y="5081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0" name="자유형: 도형 3389">
              <a:extLst>
                <a:ext uri="{FF2B5EF4-FFF2-40B4-BE49-F238E27FC236}">
                  <a16:creationId xmlns:a16="http://schemas.microsoft.com/office/drawing/2014/main" id="{04784F06-BF13-7A49-AB83-2954031E55D9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4301458" y="4105260"/>
              <a:ext cx="77776" cy="153136"/>
            </a:xfrm>
            <a:custGeom>
              <a:avLst/>
              <a:gdLst>
                <a:gd name="connsiteX0" fmla="*/ 77933 w 77776"/>
                <a:gd name="connsiteY0" fmla="*/ 6836 h 153136"/>
                <a:gd name="connsiteX1" fmla="*/ 70847 w 77776"/>
                <a:gd name="connsiteY1" fmla="*/ 124 h 153136"/>
                <a:gd name="connsiteX2" fmla="*/ 60925 w 77776"/>
                <a:gd name="connsiteY2" fmla="*/ 9839 h 153136"/>
                <a:gd name="connsiteX3" fmla="*/ 68012 w 77776"/>
                <a:gd name="connsiteY3" fmla="*/ 16551 h 153136"/>
                <a:gd name="connsiteX4" fmla="*/ 77933 w 77776"/>
                <a:gd name="connsiteY4" fmla="*/ 6836 h 153136"/>
                <a:gd name="connsiteX5" fmla="*/ 40374 w 77776"/>
                <a:gd name="connsiteY5" fmla="*/ 125883 h 153136"/>
                <a:gd name="connsiteX6" fmla="*/ 17519 w 77776"/>
                <a:gd name="connsiteY6" fmla="*/ 148315 h 153136"/>
                <a:gd name="connsiteX7" fmla="*/ 11141 w 77776"/>
                <a:gd name="connsiteY7" fmla="*/ 147255 h 153136"/>
                <a:gd name="connsiteX8" fmla="*/ 17165 w 77776"/>
                <a:gd name="connsiteY8" fmla="*/ 138247 h 153136"/>
                <a:gd name="connsiteX9" fmla="*/ 10255 w 77776"/>
                <a:gd name="connsiteY9" fmla="*/ 131712 h 153136"/>
                <a:gd name="connsiteX10" fmla="*/ 157 w 77776"/>
                <a:gd name="connsiteY10" fmla="*/ 142133 h 153136"/>
                <a:gd name="connsiteX11" fmla="*/ 17696 w 77776"/>
                <a:gd name="connsiteY11" fmla="*/ 153261 h 153136"/>
                <a:gd name="connsiteX12" fmla="*/ 54547 w 77776"/>
                <a:gd name="connsiteY12" fmla="*/ 125353 h 153136"/>
                <a:gd name="connsiteX13" fmla="*/ 70492 w 77776"/>
                <a:gd name="connsiteY13" fmla="*/ 62121 h 153136"/>
                <a:gd name="connsiteX14" fmla="*/ 71378 w 77776"/>
                <a:gd name="connsiteY14" fmla="*/ 55939 h 153136"/>
                <a:gd name="connsiteX15" fmla="*/ 52421 w 77776"/>
                <a:gd name="connsiteY15" fmla="*/ 39336 h 153136"/>
                <a:gd name="connsiteX16" fmla="*/ 21417 w 77776"/>
                <a:gd name="connsiteY16" fmla="*/ 66360 h 153136"/>
                <a:gd name="connsiteX17" fmla="*/ 24429 w 77776"/>
                <a:gd name="connsiteY17" fmla="*/ 68656 h 153136"/>
                <a:gd name="connsiteX18" fmla="*/ 27972 w 77776"/>
                <a:gd name="connsiteY18" fmla="*/ 65477 h 153136"/>
                <a:gd name="connsiteX19" fmla="*/ 51890 w 77776"/>
                <a:gd name="connsiteY19" fmla="*/ 44281 h 153136"/>
                <a:gd name="connsiteX20" fmla="*/ 57913 w 77776"/>
                <a:gd name="connsiteY20" fmla="*/ 52936 h 153136"/>
                <a:gd name="connsiteX21" fmla="*/ 57382 w 77776"/>
                <a:gd name="connsiteY21" fmla="*/ 58235 h 153136"/>
                <a:gd name="connsiteX22" fmla="*/ 40374 w 77776"/>
                <a:gd name="connsiteY22" fmla="*/ 12588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33" y="6836"/>
                  </a:moveTo>
                  <a:cubicBezTo>
                    <a:pt x="77933" y="3833"/>
                    <a:pt x="75630" y="124"/>
                    <a:pt x="70847" y="124"/>
                  </a:cubicBezTo>
                  <a:cubicBezTo>
                    <a:pt x="65709" y="124"/>
                    <a:pt x="60925" y="5070"/>
                    <a:pt x="60925" y="9839"/>
                  </a:cubicBezTo>
                  <a:cubicBezTo>
                    <a:pt x="60925" y="12665"/>
                    <a:pt x="63051" y="16551"/>
                    <a:pt x="68012" y="16551"/>
                  </a:cubicBezTo>
                  <a:cubicBezTo>
                    <a:pt x="72796" y="16551"/>
                    <a:pt x="77933" y="11958"/>
                    <a:pt x="77933" y="6836"/>
                  </a:cubicBezTo>
                  <a:close/>
                  <a:moveTo>
                    <a:pt x="40374" y="125883"/>
                  </a:moveTo>
                  <a:cubicBezTo>
                    <a:pt x="37362" y="138071"/>
                    <a:pt x="27972" y="148315"/>
                    <a:pt x="17519" y="148315"/>
                  </a:cubicBezTo>
                  <a:cubicBezTo>
                    <a:pt x="15216" y="148315"/>
                    <a:pt x="13090" y="147962"/>
                    <a:pt x="11141" y="147255"/>
                  </a:cubicBezTo>
                  <a:cubicBezTo>
                    <a:pt x="15748" y="145136"/>
                    <a:pt x="17165" y="140897"/>
                    <a:pt x="17165" y="138247"/>
                  </a:cubicBezTo>
                  <a:cubicBezTo>
                    <a:pt x="17165" y="134008"/>
                    <a:pt x="13799" y="131712"/>
                    <a:pt x="10255" y="131712"/>
                  </a:cubicBezTo>
                  <a:cubicBezTo>
                    <a:pt x="4763" y="131712"/>
                    <a:pt x="157" y="136481"/>
                    <a:pt x="157" y="142133"/>
                  </a:cubicBezTo>
                  <a:cubicBezTo>
                    <a:pt x="157" y="148845"/>
                    <a:pt x="7066" y="153261"/>
                    <a:pt x="17696" y="153261"/>
                  </a:cubicBezTo>
                  <a:cubicBezTo>
                    <a:pt x="28326" y="153261"/>
                    <a:pt x="49055" y="146902"/>
                    <a:pt x="54547" y="125353"/>
                  </a:cubicBezTo>
                  <a:lnTo>
                    <a:pt x="70492" y="62121"/>
                  </a:lnTo>
                  <a:cubicBezTo>
                    <a:pt x="71024" y="60178"/>
                    <a:pt x="71378" y="58588"/>
                    <a:pt x="71378" y="55939"/>
                  </a:cubicBezTo>
                  <a:cubicBezTo>
                    <a:pt x="71378" y="46224"/>
                    <a:pt x="63051" y="39336"/>
                    <a:pt x="52421" y="39336"/>
                  </a:cubicBezTo>
                  <a:cubicBezTo>
                    <a:pt x="32756" y="39336"/>
                    <a:pt x="21417" y="63887"/>
                    <a:pt x="21417" y="66360"/>
                  </a:cubicBezTo>
                  <a:cubicBezTo>
                    <a:pt x="21417" y="68656"/>
                    <a:pt x="23897" y="68656"/>
                    <a:pt x="24429" y="68656"/>
                  </a:cubicBezTo>
                  <a:cubicBezTo>
                    <a:pt x="26555" y="68656"/>
                    <a:pt x="26732" y="68126"/>
                    <a:pt x="27972" y="65477"/>
                  </a:cubicBezTo>
                  <a:cubicBezTo>
                    <a:pt x="32401" y="55232"/>
                    <a:pt x="41614" y="44281"/>
                    <a:pt x="51890" y="44281"/>
                  </a:cubicBezTo>
                  <a:cubicBezTo>
                    <a:pt x="56319" y="44281"/>
                    <a:pt x="57913" y="47284"/>
                    <a:pt x="57913" y="52936"/>
                  </a:cubicBezTo>
                  <a:cubicBezTo>
                    <a:pt x="57913" y="54879"/>
                    <a:pt x="57559" y="57352"/>
                    <a:pt x="57382" y="58235"/>
                  </a:cubicBezTo>
                  <a:lnTo>
                    <a:pt x="40374" y="12588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1" name="자유형: 도형 3390">
              <a:extLst>
                <a:ext uri="{FF2B5EF4-FFF2-40B4-BE49-F238E27FC236}">
                  <a16:creationId xmlns:a16="http://schemas.microsoft.com/office/drawing/2014/main" id="{EC219CA2-32EC-EFE3-E45F-D24BB49E2865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4530301" y="3746533"/>
              <a:ext cx="180457" cy="177889"/>
            </a:xfrm>
            <a:custGeom>
              <a:avLst/>
              <a:gdLst>
                <a:gd name="connsiteX0" fmla="*/ 144937 w 180457"/>
                <a:gd name="connsiteY0" fmla="*/ 28877 h 177889"/>
                <a:gd name="connsiteX1" fmla="*/ 177333 w 180457"/>
                <a:gd name="connsiteY1" fmla="*/ 7934 h 177889"/>
                <a:gd name="connsiteX2" fmla="*/ 180623 w 180457"/>
                <a:gd name="connsiteY2" fmla="*/ 3140 h 177889"/>
                <a:gd name="connsiteX3" fmla="*/ 177333 w 180457"/>
                <a:gd name="connsiteY3" fmla="*/ 112 h 177889"/>
                <a:gd name="connsiteX4" fmla="*/ 156579 w 180457"/>
                <a:gd name="connsiteY4" fmla="*/ 869 h 177889"/>
                <a:gd name="connsiteX5" fmla="*/ 131522 w 180457"/>
                <a:gd name="connsiteY5" fmla="*/ 112 h 177889"/>
                <a:gd name="connsiteX6" fmla="*/ 126714 w 180457"/>
                <a:gd name="connsiteY6" fmla="*/ 4906 h 177889"/>
                <a:gd name="connsiteX7" fmla="*/ 130763 w 180457"/>
                <a:gd name="connsiteY7" fmla="*/ 7934 h 177889"/>
                <a:gd name="connsiteX8" fmla="*/ 142406 w 180457"/>
                <a:gd name="connsiteY8" fmla="*/ 16261 h 177889"/>
                <a:gd name="connsiteX9" fmla="*/ 138609 w 180457"/>
                <a:gd name="connsiteY9" fmla="*/ 25849 h 177889"/>
                <a:gd name="connsiteX10" fmla="*/ 60908 w 180457"/>
                <a:gd name="connsiteY10" fmla="*/ 148984 h 177889"/>
                <a:gd name="connsiteX11" fmla="*/ 43698 w 180457"/>
                <a:gd name="connsiteY11" fmla="*/ 15504 h 177889"/>
                <a:gd name="connsiteX12" fmla="*/ 61162 w 180457"/>
                <a:gd name="connsiteY12" fmla="*/ 7934 h 177889"/>
                <a:gd name="connsiteX13" fmla="*/ 67489 w 180457"/>
                <a:gd name="connsiteY13" fmla="*/ 2888 h 177889"/>
                <a:gd name="connsiteX14" fmla="*/ 63946 w 180457"/>
                <a:gd name="connsiteY14" fmla="*/ 112 h 177889"/>
                <a:gd name="connsiteX15" fmla="*/ 32562 w 180457"/>
                <a:gd name="connsiteY15" fmla="*/ 869 h 177889"/>
                <a:gd name="connsiteX16" fmla="*/ 18641 w 180457"/>
                <a:gd name="connsiteY16" fmla="*/ 617 h 177889"/>
                <a:gd name="connsiteX17" fmla="*/ 4974 w 180457"/>
                <a:gd name="connsiteY17" fmla="*/ 112 h 177889"/>
                <a:gd name="connsiteX18" fmla="*/ 165 w 180457"/>
                <a:gd name="connsiteY18" fmla="*/ 4906 h 177889"/>
                <a:gd name="connsiteX19" fmla="*/ 6493 w 180457"/>
                <a:gd name="connsiteY19" fmla="*/ 7934 h 177889"/>
                <a:gd name="connsiteX20" fmla="*/ 21678 w 180457"/>
                <a:gd name="connsiteY20" fmla="*/ 16513 h 177889"/>
                <a:gd name="connsiteX21" fmla="*/ 41673 w 180457"/>
                <a:gd name="connsiteY21" fmla="*/ 172198 h 177889"/>
                <a:gd name="connsiteX22" fmla="*/ 46735 w 180457"/>
                <a:gd name="connsiteY22" fmla="*/ 178002 h 177889"/>
                <a:gd name="connsiteX23" fmla="*/ 53822 w 180457"/>
                <a:gd name="connsiteY23" fmla="*/ 173460 h 177889"/>
                <a:gd name="connsiteX24" fmla="*/ 144937 w 180457"/>
                <a:gd name="connsiteY24" fmla="*/ 28877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37" y="28877"/>
                  </a:moveTo>
                  <a:cubicBezTo>
                    <a:pt x="157338" y="9196"/>
                    <a:pt x="167968" y="8439"/>
                    <a:pt x="177333" y="7934"/>
                  </a:cubicBezTo>
                  <a:cubicBezTo>
                    <a:pt x="180370" y="7682"/>
                    <a:pt x="180623" y="3392"/>
                    <a:pt x="180623" y="3140"/>
                  </a:cubicBezTo>
                  <a:cubicBezTo>
                    <a:pt x="180623" y="1121"/>
                    <a:pt x="179358" y="112"/>
                    <a:pt x="177333" y="112"/>
                  </a:cubicBezTo>
                  <a:cubicBezTo>
                    <a:pt x="170752" y="112"/>
                    <a:pt x="163413" y="869"/>
                    <a:pt x="156579" y="869"/>
                  </a:cubicBezTo>
                  <a:cubicBezTo>
                    <a:pt x="148227" y="869"/>
                    <a:pt x="139622" y="112"/>
                    <a:pt x="131522" y="112"/>
                  </a:cubicBezTo>
                  <a:cubicBezTo>
                    <a:pt x="130004" y="112"/>
                    <a:pt x="126714" y="112"/>
                    <a:pt x="126714" y="4906"/>
                  </a:cubicBezTo>
                  <a:cubicBezTo>
                    <a:pt x="126714" y="7682"/>
                    <a:pt x="128991" y="7934"/>
                    <a:pt x="130763" y="7934"/>
                  </a:cubicBezTo>
                  <a:cubicBezTo>
                    <a:pt x="137597" y="8439"/>
                    <a:pt x="142406" y="10962"/>
                    <a:pt x="142406" y="16261"/>
                  </a:cubicBezTo>
                  <a:cubicBezTo>
                    <a:pt x="142406" y="20046"/>
                    <a:pt x="138609" y="25597"/>
                    <a:pt x="138609" y="25849"/>
                  </a:cubicBezTo>
                  <a:lnTo>
                    <a:pt x="60908" y="148984"/>
                  </a:lnTo>
                  <a:lnTo>
                    <a:pt x="43698" y="15504"/>
                  </a:lnTo>
                  <a:cubicBezTo>
                    <a:pt x="43698" y="11214"/>
                    <a:pt x="49519" y="7934"/>
                    <a:pt x="61162" y="7934"/>
                  </a:cubicBezTo>
                  <a:cubicBezTo>
                    <a:pt x="64705" y="7934"/>
                    <a:pt x="67489" y="7934"/>
                    <a:pt x="67489" y="2888"/>
                  </a:cubicBezTo>
                  <a:cubicBezTo>
                    <a:pt x="67489" y="617"/>
                    <a:pt x="65464" y="112"/>
                    <a:pt x="63946" y="112"/>
                  </a:cubicBezTo>
                  <a:cubicBezTo>
                    <a:pt x="53822" y="112"/>
                    <a:pt x="42939" y="869"/>
                    <a:pt x="32562" y="869"/>
                  </a:cubicBezTo>
                  <a:cubicBezTo>
                    <a:pt x="28006" y="869"/>
                    <a:pt x="23197" y="617"/>
                    <a:pt x="18641" y="617"/>
                  </a:cubicBezTo>
                  <a:cubicBezTo>
                    <a:pt x="14086" y="617"/>
                    <a:pt x="9277" y="112"/>
                    <a:pt x="4974" y="112"/>
                  </a:cubicBezTo>
                  <a:cubicBezTo>
                    <a:pt x="3202" y="112"/>
                    <a:pt x="165" y="112"/>
                    <a:pt x="165" y="4906"/>
                  </a:cubicBezTo>
                  <a:cubicBezTo>
                    <a:pt x="165" y="7934"/>
                    <a:pt x="2443" y="7934"/>
                    <a:pt x="6493" y="7934"/>
                  </a:cubicBezTo>
                  <a:cubicBezTo>
                    <a:pt x="20666" y="7934"/>
                    <a:pt x="20919" y="10205"/>
                    <a:pt x="21678" y="16513"/>
                  </a:cubicBezTo>
                  <a:lnTo>
                    <a:pt x="41673" y="172198"/>
                  </a:lnTo>
                  <a:cubicBezTo>
                    <a:pt x="42432" y="177245"/>
                    <a:pt x="43445" y="178002"/>
                    <a:pt x="46735" y="178002"/>
                  </a:cubicBezTo>
                  <a:cubicBezTo>
                    <a:pt x="50785" y="178002"/>
                    <a:pt x="51797" y="176740"/>
                    <a:pt x="53822" y="173460"/>
                  </a:cubicBezTo>
                  <a:lnTo>
                    <a:pt x="144937" y="2887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2" name="자유형: 도형 3391">
              <a:extLst>
                <a:ext uri="{FF2B5EF4-FFF2-40B4-BE49-F238E27FC236}">
                  <a16:creationId xmlns:a16="http://schemas.microsoft.com/office/drawing/2014/main" id="{7E3EF3CC-8995-EAEF-1E8D-0E01FCBC4FB3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4732413" y="3690518"/>
              <a:ext cx="136950" cy="127702"/>
            </a:xfrm>
            <a:custGeom>
              <a:avLst/>
              <a:gdLst>
                <a:gd name="connsiteX0" fmla="*/ 137124 w 136950"/>
                <a:gd name="connsiteY0" fmla="*/ 2404 h 127702"/>
                <a:gd name="connsiteX1" fmla="*/ 134821 w 136950"/>
                <a:gd name="connsiteY1" fmla="*/ 108 h 127702"/>
                <a:gd name="connsiteX2" fmla="*/ 131632 w 136950"/>
                <a:gd name="connsiteY2" fmla="*/ 2228 h 127702"/>
                <a:gd name="connsiteX3" fmla="*/ 118698 w 136950"/>
                <a:gd name="connsiteY3" fmla="*/ 15828 h 127702"/>
                <a:gd name="connsiteX4" fmla="*/ 85391 w 136950"/>
                <a:gd name="connsiteY4" fmla="*/ 108 h 127702"/>
                <a:gd name="connsiteX5" fmla="*/ 173 w 136950"/>
                <a:gd name="connsiteY5" fmla="*/ 78001 h 127702"/>
                <a:gd name="connsiteX6" fmla="*/ 54564 w 136950"/>
                <a:gd name="connsiteY6" fmla="*/ 127810 h 127702"/>
                <a:gd name="connsiteX7" fmla="*/ 99387 w 136950"/>
                <a:gd name="connsiteY7" fmla="*/ 110501 h 127702"/>
                <a:gd name="connsiteX8" fmla="*/ 117281 w 136950"/>
                <a:gd name="connsiteY8" fmla="*/ 81887 h 127702"/>
                <a:gd name="connsiteX9" fmla="*/ 114269 w 136950"/>
                <a:gd name="connsiteY9" fmla="*/ 79591 h 127702"/>
                <a:gd name="connsiteX10" fmla="*/ 111080 w 136950"/>
                <a:gd name="connsiteY10" fmla="*/ 82417 h 127702"/>
                <a:gd name="connsiteX11" fmla="*/ 57576 w 136950"/>
                <a:gd name="connsiteY11" fmla="*/ 121452 h 127702"/>
                <a:gd name="connsiteX12" fmla="*/ 17890 w 136950"/>
                <a:gd name="connsiteY12" fmla="*/ 83476 h 127702"/>
                <a:gd name="connsiteX13" fmla="*/ 39505 w 136950"/>
                <a:gd name="connsiteY13" fmla="*/ 28192 h 127702"/>
                <a:gd name="connsiteX14" fmla="*/ 87163 w 136950"/>
                <a:gd name="connsiteY14" fmla="*/ 6467 h 127702"/>
                <a:gd name="connsiteX15" fmla="*/ 119761 w 136950"/>
                <a:gd name="connsiteY15" fmla="*/ 41086 h 127702"/>
                <a:gd name="connsiteX16" fmla="*/ 119230 w 136950"/>
                <a:gd name="connsiteY16" fmla="*/ 48327 h 127702"/>
                <a:gd name="connsiteX17" fmla="*/ 122419 w 136950"/>
                <a:gd name="connsiteY17" fmla="*/ 50624 h 127702"/>
                <a:gd name="connsiteX18" fmla="*/ 126139 w 136950"/>
                <a:gd name="connsiteY18" fmla="*/ 46738 h 127702"/>
                <a:gd name="connsiteX19" fmla="*/ 137124 w 136950"/>
                <a:gd name="connsiteY19" fmla="*/ 2404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24" y="2404"/>
                  </a:moveTo>
                  <a:cubicBezTo>
                    <a:pt x="137124" y="1521"/>
                    <a:pt x="136592" y="108"/>
                    <a:pt x="134821" y="108"/>
                  </a:cubicBezTo>
                  <a:cubicBezTo>
                    <a:pt x="133581" y="108"/>
                    <a:pt x="133226" y="461"/>
                    <a:pt x="131632" y="2228"/>
                  </a:cubicBezTo>
                  <a:lnTo>
                    <a:pt x="118698" y="15828"/>
                  </a:lnTo>
                  <a:cubicBezTo>
                    <a:pt x="117104" y="13708"/>
                    <a:pt x="107183" y="108"/>
                    <a:pt x="85391" y="108"/>
                  </a:cubicBezTo>
                  <a:cubicBezTo>
                    <a:pt x="42339" y="108"/>
                    <a:pt x="173" y="38083"/>
                    <a:pt x="173" y="78001"/>
                  </a:cubicBezTo>
                  <a:cubicBezTo>
                    <a:pt x="173" y="106791"/>
                    <a:pt x="22851" y="127810"/>
                    <a:pt x="54564" y="127810"/>
                  </a:cubicBezTo>
                  <a:cubicBezTo>
                    <a:pt x="64131" y="127810"/>
                    <a:pt x="81139" y="125867"/>
                    <a:pt x="99387" y="110501"/>
                  </a:cubicBezTo>
                  <a:cubicBezTo>
                    <a:pt x="113383" y="98667"/>
                    <a:pt x="117281" y="83300"/>
                    <a:pt x="117281" y="81887"/>
                  </a:cubicBezTo>
                  <a:cubicBezTo>
                    <a:pt x="117281" y="79591"/>
                    <a:pt x="115155" y="79591"/>
                    <a:pt x="114269" y="79591"/>
                  </a:cubicBezTo>
                  <a:cubicBezTo>
                    <a:pt x="111966" y="79591"/>
                    <a:pt x="111612" y="80474"/>
                    <a:pt x="111080" y="82417"/>
                  </a:cubicBezTo>
                  <a:cubicBezTo>
                    <a:pt x="103816" y="106615"/>
                    <a:pt x="79013" y="121452"/>
                    <a:pt x="57576" y="121452"/>
                  </a:cubicBezTo>
                  <a:cubicBezTo>
                    <a:pt x="38796" y="121452"/>
                    <a:pt x="17890" y="111384"/>
                    <a:pt x="17890" y="83476"/>
                  </a:cubicBezTo>
                  <a:cubicBezTo>
                    <a:pt x="17890" y="78354"/>
                    <a:pt x="19130" y="50447"/>
                    <a:pt x="39505" y="28192"/>
                  </a:cubicBezTo>
                  <a:cubicBezTo>
                    <a:pt x="51729" y="14591"/>
                    <a:pt x="70332" y="6467"/>
                    <a:pt x="87163" y="6467"/>
                  </a:cubicBezTo>
                  <a:cubicBezTo>
                    <a:pt x="107714" y="6467"/>
                    <a:pt x="119761" y="21303"/>
                    <a:pt x="119761" y="41086"/>
                  </a:cubicBezTo>
                  <a:cubicBezTo>
                    <a:pt x="119761" y="46031"/>
                    <a:pt x="119230" y="47268"/>
                    <a:pt x="119230" y="48327"/>
                  </a:cubicBezTo>
                  <a:cubicBezTo>
                    <a:pt x="119230" y="50624"/>
                    <a:pt x="121533" y="50624"/>
                    <a:pt x="122419" y="50624"/>
                  </a:cubicBezTo>
                  <a:cubicBezTo>
                    <a:pt x="125254" y="50624"/>
                    <a:pt x="125254" y="50094"/>
                    <a:pt x="126139" y="46738"/>
                  </a:cubicBezTo>
                  <a:lnTo>
                    <a:pt x="137124" y="24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3" name="자유형: 도형 3392">
              <a:extLst>
                <a:ext uri="{FF2B5EF4-FFF2-40B4-BE49-F238E27FC236}">
                  <a16:creationId xmlns:a16="http://schemas.microsoft.com/office/drawing/2014/main" id="{3C7E99BF-DDD8-F54D-F80F-F145952EDA1E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4888396" y="3736795"/>
              <a:ext cx="90355" cy="79659"/>
            </a:xfrm>
            <a:custGeom>
              <a:avLst/>
              <a:gdLst>
                <a:gd name="connsiteX0" fmla="*/ 64137 w 90355"/>
                <a:gd name="connsiteY0" fmla="*/ 10529 h 79659"/>
                <a:gd name="connsiteX1" fmla="*/ 45889 w 90355"/>
                <a:gd name="connsiteY1" fmla="*/ 108 h 79659"/>
                <a:gd name="connsiteX2" fmla="*/ 179 w 90355"/>
                <a:gd name="connsiteY2" fmla="*/ 50447 h 79659"/>
                <a:gd name="connsiteX3" fmla="*/ 26932 w 90355"/>
                <a:gd name="connsiteY3" fmla="*/ 79767 h 79659"/>
                <a:gd name="connsiteX4" fmla="*/ 52090 w 90355"/>
                <a:gd name="connsiteY4" fmla="*/ 67403 h 79659"/>
                <a:gd name="connsiteX5" fmla="*/ 70338 w 90355"/>
                <a:gd name="connsiteY5" fmla="*/ 79767 h 79659"/>
                <a:gd name="connsiteX6" fmla="*/ 84334 w 90355"/>
                <a:gd name="connsiteY6" fmla="*/ 70406 h 79659"/>
                <a:gd name="connsiteX7" fmla="*/ 90535 w 90355"/>
                <a:gd name="connsiteY7" fmla="*/ 52743 h 79659"/>
                <a:gd name="connsiteX8" fmla="*/ 87700 w 90355"/>
                <a:gd name="connsiteY8" fmla="*/ 50447 h 79659"/>
                <a:gd name="connsiteX9" fmla="*/ 83803 w 90355"/>
                <a:gd name="connsiteY9" fmla="*/ 55923 h 79659"/>
                <a:gd name="connsiteX10" fmla="*/ 70869 w 90355"/>
                <a:gd name="connsiteY10" fmla="*/ 74822 h 79659"/>
                <a:gd name="connsiteX11" fmla="*/ 65023 w 90355"/>
                <a:gd name="connsiteY11" fmla="*/ 66167 h 79659"/>
                <a:gd name="connsiteX12" fmla="*/ 67680 w 90355"/>
                <a:gd name="connsiteY12" fmla="*/ 52213 h 79659"/>
                <a:gd name="connsiteX13" fmla="*/ 71578 w 90355"/>
                <a:gd name="connsiteY13" fmla="*/ 36317 h 79659"/>
                <a:gd name="connsiteX14" fmla="*/ 75121 w 90355"/>
                <a:gd name="connsiteY14" fmla="*/ 22893 h 79659"/>
                <a:gd name="connsiteX15" fmla="*/ 78310 w 90355"/>
                <a:gd name="connsiteY15" fmla="*/ 9116 h 79659"/>
                <a:gd name="connsiteX16" fmla="*/ 72287 w 90355"/>
                <a:gd name="connsiteY16" fmla="*/ 3464 h 79659"/>
                <a:gd name="connsiteX17" fmla="*/ 64137 w 90355"/>
                <a:gd name="connsiteY17" fmla="*/ 10529 h 79659"/>
                <a:gd name="connsiteX18" fmla="*/ 52798 w 90355"/>
                <a:gd name="connsiteY18" fmla="*/ 55923 h 79659"/>
                <a:gd name="connsiteX19" fmla="*/ 43763 w 90355"/>
                <a:gd name="connsiteY19" fmla="*/ 67757 h 79659"/>
                <a:gd name="connsiteX20" fmla="*/ 27463 w 90355"/>
                <a:gd name="connsiteY20" fmla="*/ 74822 h 79659"/>
                <a:gd name="connsiteX21" fmla="*/ 14530 w 90355"/>
                <a:gd name="connsiteY21" fmla="*/ 57689 h 79659"/>
                <a:gd name="connsiteX22" fmla="*/ 23743 w 90355"/>
                <a:gd name="connsiteY22" fmla="*/ 21833 h 79659"/>
                <a:gd name="connsiteX23" fmla="*/ 45889 w 90355"/>
                <a:gd name="connsiteY23" fmla="*/ 5054 h 79659"/>
                <a:gd name="connsiteX24" fmla="*/ 61657 w 90355"/>
                <a:gd name="connsiteY24" fmla="*/ 20420 h 79659"/>
                <a:gd name="connsiteX25" fmla="*/ 61125 w 90355"/>
                <a:gd name="connsiteY25" fmla="*/ 22893 h 79659"/>
                <a:gd name="connsiteX26" fmla="*/ 52798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37" y="10529"/>
                  </a:moveTo>
                  <a:cubicBezTo>
                    <a:pt x="60416" y="4700"/>
                    <a:pt x="54393" y="108"/>
                    <a:pt x="45889" y="108"/>
                  </a:cubicBezTo>
                  <a:cubicBezTo>
                    <a:pt x="23211" y="108"/>
                    <a:pt x="179" y="25013"/>
                    <a:pt x="179" y="50447"/>
                  </a:cubicBezTo>
                  <a:cubicBezTo>
                    <a:pt x="179" y="67580"/>
                    <a:pt x="11695" y="79767"/>
                    <a:pt x="26932" y="79767"/>
                  </a:cubicBezTo>
                  <a:cubicBezTo>
                    <a:pt x="36499" y="79767"/>
                    <a:pt x="45003" y="74292"/>
                    <a:pt x="52090" y="67403"/>
                  </a:cubicBezTo>
                  <a:cubicBezTo>
                    <a:pt x="55456" y="78001"/>
                    <a:pt x="65732" y="79767"/>
                    <a:pt x="70338" y="79767"/>
                  </a:cubicBezTo>
                  <a:cubicBezTo>
                    <a:pt x="76716" y="79767"/>
                    <a:pt x="81145" y="75881"/>
                    <a:pt x="84334" y="70406"/>
                  </a:cubicBezTo>
                  <a:cubicBezTo>
                    <a:pt x="88232" y="63518"/>
                    <a:pt x="90535" y="53450"/>
                    <a:pt x="90535" y="52743"/>
                  </a:cubicBezTo>
                  <a:cubicBezTo>
                    <a:pt x="90535" y="50447"/>
                    <a:pt x="88232" y="50447"/>
                    <a:pt x="87700" y="50447"/>
                  </a:cubicBezTo>
                  <a:cubicBezTo>
                    <a:pt x="85220" y="50447"/>
                    <a:pt x="85043" y="51154"/>
                    <a:pt x="83803" y="55923"/>
                  </a:cubicBezTo>
                  <a:cubicBezTo>
                    <a:pt x="81677" y="64401"/>
                    <a:pt x="78310" y="74822"/>
                    <a:pt x="70869" y="74822"/>
                  </a:cubicBezTo>
                  <a:cubicBezTo>
                    <a:pt x="66263" y="74822"/>
                    <a:pt x="65023" y="70936"/>
                    <a:pt x="65023" y="66167"/>
                  </a:cubicBezTo>
                  <a:cubicBezTo>
                    <a:pt x="65023" y="63164"/>
                    <a:pt x="66440" y="56806"/>
                    <a:pt x="67680" y="52213"/>
                  </a:cubicBezTo>
                  <a:cubicBezTo>
                    <a:pt x="68921" y="47444"/>
                    <a:pt x="70692" y="40203"/>
                    <a:pt x="71578" y="36317"/>
                  </a:cubicBezTo>
                  <a:lnTo>
                    <a:pt x="75121" y="22893"/>
                  </a:lnTo>
                  <a:cubicBezTo>
                    <a:pt x="76184" y="18301"/>
                    <a:pt x="78310" y="9999"/>
                    <a:pt x="78310" y="9116"/>
                  </a:cubicBezTo>
                  <a:cubicBezTo>
                    <a:pt x="78310" y="5230"/>
                    <a:pt x="75121" y="3464"/>
                    <a:pt x="72287" y="3464"/>
                  </a:cubicBezTo>
                  <a:cubicBezTo>
                    <a:pt x="69275" y="3464"/>
                    <a:pt x="65200" y="5583"/>
                    <a:pt x="64137" y="10529"/>
                  </a:cubicBezTo>
                  <a:close/>
                  <a:moveTo>
                    <a:pt x="52798" y="55923"/>
                  </a:moveTo>
                  <a:cubicBezTo>
                    <a:pt x="51558" y="60868"/>
                    <a:pt x="47660" y="64401"/>
                    <a:pt x="43763" y="67757"/>
                  </a:cubicBezTo>
                  <a:cubicBezTo>
                    <a:pt x="42168" y="69170"/>
                    <a:pt x="35082" y="74822"/>
                    <a:pt x="27463" y="74822"/>
                  </a:cubicBezTo>
                  <a:cubicBezTo>
                    <a:pt x="20908" y="74822"/>
                    <a:pt x="14530" y="70229"/>
                    <a:pt x="14530" y="57689"/>
                  </a:cubicBezTo>
                  <a:cubicBezTo>
                    <a:pt x="14530" y="48328"/>
                    <a:pt x="19668" y="28898"/>
                    <a:pt x="23743" y="21833"/>
                  </a:cubicBezTo>
                  <a:cubicBezTo>
                    <a:pt x="31893" y="7703"/>
                    <a:pt x="40928" y="5054"/>
                    <a:pt x="45889" y="5054"/>
                  </a:cubicBezTo>
                  <a:cubicBezTo>
                    <a:pt x="58290" y="5054"/>
                    <a:pt x="61657" y="18477"/>
                    <a:pt x="61657" y="20420"/>
                  </a:cubicBezTo>
                  <a:cubicBezTo>
                    <a:pt x="61657" y="21127"/>
                    <a:pt x="61302" y="22363"/>
                    <a:pt x="61125" y="22893"/>
                  </a:cubicBezTo>
                  <a:lnTo>
                    <a:pt x="52798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4" name="자유형: 도형 3393">
              <a:extLst>
                <a:ext uri="{FF2B5EF4-FFF2-40B4-BE49-F238E27FC236}">
                  <a16:creationId xmlns:a16="http://schemas.microsoft.com/office/drawing/2014/main" id="{BCE9FDB4-8B94-1DDE-4FFC-8A36A2079F27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4998357" y="3692108"/>
              <a:ext cx="39685" cy="124346"/>
            </a:xfrm>
            <a:custGeom>
              <a:avLst/>
              <a:gdLst>
                <a:gd name="connsiteX0" fmla="*/ 39161 w 39685"/>
                <a:gd name="connsiteY0" fmla="*/ 5407 h 124346"/>
                <a:gd name="connsiteX1" fmla="*/ 39869 w 39685"/>
                <a:gd name="connsiteY1" fmla="*/ 2581 h 124346"/>
                <a:gd name="connsiteX2" fmla="*/ 37035 w 39685"/>
                <a:gd name="connsiteY2" fmla="*/ 108 h 124346"/>
                <a:gd name="connsiteX3" fmla="*/ 14357 w 39685"/>
                <a:gd name="connsiteY3" fmla="*/ 1874 h 124346"/>
                <a:gd name="connsiteX4" fmla="*/ 10637 w 39685"/>
                <a:gd name="connsiteY4" fmla="*/ 5937 h 124346"/>
                <a:gd name="connsiteX5" fmla="*/ 15066 w 39685"/>
                <a:gd name="connsiteY5" fmla="*/ 8410 h 124346"/>
                <a:gd name="connsiteX6" fmla="*/ 23570 w 39685"/>
                <a:gd name="connsiteY6" fmla="*/ 11059 h 124346"/>
                <a:gd name="connsiteX7" fmla="*/ 22861 w 39685"/>
                <a:gd name="connsiteY7" fmla="*/ 14945 h 124346"/>
                <a:gd name="connsiteX8" fmla="*/ 892 w 39685"/>
                <a:gd name="connsiteY8" fmla="*/ 102199 h 124346"/>
                <a:gd name="connsiteX9" fmla="*/ 184 w 39685"/>
                <a:gd name="connsiteY9" fmla="*/ 107675 h 124346"/>
                <a:gd name="connsiteX10" fmla="*/ 18786 w 39685"/>
                <a:gd name="connsiteY10" fmla="*/ 124454 h 124346"/>
                <a:gd name="connsiteX11" fmla="*/ 32960 w 39685"/>
                <a:gd name="connsiteY11" fmla="*/ 115093 h 124346"/>
                <a:gd name="connsiteX12" fmla="*/ 39161 w 39685"/>
                <a:gd name="connsiteY12" fmla="*/ 97430 h 124346"/>
                <a:gd name="connsiteX13" fmla="*/ 36326 w 39685"/>
                <a:gd name="connsiteY13" fmla="*/ 95134 h 124346"/>
                <a:gd name="connsiteX14" fmla="*/ 32783 w 39685"/>
                <a:gd name="connsiteY14" fmla="*/ 99373 h 124346"/>
                <a:gd name="connsiteX15" fmla="*/ 19495 w 39685"/>
                <a:gd name="connsiteY15" fmla="*/ 119509 h 124346"/>
                <a:gd name="connsiteX16" fmla="*/ 13471 w 39685"/>
                <a:gd name="connsiteY16" fmla="*/ 110854 h 124346"/>
                <a:gd name="connsiteX17" fmla="*/ 14534 w 39685"/>
                <a:gd name="connsiteY17" fmla="*/ 103612 h 124346"/>
                <a:gd name="connsiteX18" fmla="*/ 39161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61" y="5407"/>
                  </a:moveTo>
                  <a:cubicBezTo>
                    <a:pt x="39338" y="5054"/>
                    <a:pt x="39869" y="2757"/>
                    <a:pt x="39869" y="2581"/>
                  </a:cubicBezTo>
                  <a:cubicBezTo>
                    <a:pt x="39869" y="1698"/>
                    <a:pt x="39161" y="108"/>
                    <a:pt x="37035" y="108"/>
                  </a:cubicBezTo>
                  <a:cubicBezTo>
                    <a:pt x="33491" y="108"/>
                    <a:pt x="18786" y="1521"/>
                    <a:pt x="14357" y="1874"/>
                  </a:cubicBezTo>
                  <a:cubicBezTo>
                    <a:pt x="13117" y="2051"/>
                    <a:pt x="10637" y="2228"/>
                    <a:pt x="10637" y="5937"/>
                  </a:cubicBezTo>
                  <a:cubicBezTo>
                    <a:pt x="10637" y="8410"/>
                    <a:pt x="13117" y="8410"/>
                    <a:pt x="15066" y="8410"/>
                  </a:cubicBezTo>
                  <a:cubicBezTo>
                    <a:pt x="23570" y="8410"/>
                    <a:pt x="23570" y="9646"/>
                    <a:pt x="23570" y="11059"/>
                  </a:cubicBezTo>
                  <a:cubicBezTo>
                    <a:pt x="23570" y="12295"/>
                    <a:pt x="23216" y="13355"/>
                    <a:pt x="22861" y="14945"/>
                  </a:cubicBezTo>
                  <a:lnTo>
                    <a:pt x="892" y="102199"/>
                  </a:lnTo>
                  <a:cubicBezTo>
                    <a:pt x="361" y="103965"/>
                    <a:pt x="184" y="105908"/>
                    <a:pt x="184" y="107675"/>
                  </a:cubicBezTo>
                  <a:cubicBezTo>
                    <a:pt x="184" y="118979"/>
                    <a:pt x="10282" y="124454"/>
                    <a:pt x="18786" y="124454"/>
                  </a:cubicBezTo>
                  <a:cubicBezTo>
                    <a:pt x="23038" y="124454"/>
                    <a:pt x="28353" y="123041"/>
                    <a:pt x="32960" y="115093"/>
                  </a:cubicBezTo>
                  <a:cubicBezTo>
                    <a:pt x="36680" y="108558"/>
                    <a:pt x="39161" y="98137"/>
                    <a:pt x="39161" y="97430"/>
                  </a:cubicBezTo>
                  <a:cubicBezTo>
                    <a:pt x="39161" y="95134"/>
                    <a:pt x="36858" y="95134"/>
                    <a:pt x="36326" y="95134"/>
                  </a:cubicBezTo>
                  <a:cubicBezTo>
                    <a:pt x="33846" y="95134"/>
                    <a:pt x="33491" y="96194"/>
                    <a:pt x="32783" y="99373"/>
                  </a:cubicBezTo>
                  <a:cubicBezTo>
                    <a:pt x="30479" y="108204"/>
                    <a:pt x="27113" y="119509"/>
                    <a:pt x="19495" y="119509"/>
                  </a:cubicBezTo>
                  <a:cubicBezTo>
                    <a:pt x="14712" y="119509"/>
                    <a:pt x="13471" y="115093"/>
                    <a:pt x="13471" y="110854"/>
                  </a:cubicBezTo>
                  <a:cubicBezTo>
                    <a:pt x="13471" y="108911"/>
                    <a:pt x="14003" y="105555"/>
                    <a:pt x="14534" y="103612"/>
                  </a:cubicBezTo>
                  <a:lnTo>
                    <a:pt x="39161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5" name="자유형: 도형 3394">
              <a:extLst>
                <a:ext uri="{FF2B5EF4-FFF2-40B4-BE49-F238E27FC236}">
                  <a16:creationId xmlns:a16="http://schemas.microsoft.com/office/drawing/2014/main" id="{DAAAD92E-9579-D3DD-BA4A-A2FB2F8E3AE2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4672094" y="3864146"/>
              <a:ext cx="53681" cy="118870"/>
            </a:xfrm>
            <a:custGeom>
              <a:avLst/>
              <a:gdLst>
                <a:gd name="connsiteX0" fmla="*/ 49247 w 53681"/>
                <a:gd name="connsiteY0" fmla="*/ 6826 h 118870"/>
                <a:gd name="connsiteX1" fmla="*/ 42160 w 53681"/>
                <a:gd name="connsiteY1" fmla="*/ 115 h 118870"/>
                <a:gd name="connsiteX2" fmla="*/ 32238 w 53681"/>
                <a:gd name="connsiteY2" fmla="*/ 9829 h 118870"/>
                <a:gd name="connsiteX3" fmla="*/ 39325 w 53681"/>
                <a:gd name="connsiteY3" fmla="*/ 16541 h 118870"/>
                <a:gd name="connsiteX4" fmla="*/ 49247 w 53681"/>
                <a:gd name="connsiteY4" fmla="*/ 6826 h 118870"/>
                <a:gd name="connsiteX5" fmla="*/ 13104 w 53681"/>
                <a:gd name="connsiteY5" fmla="*/ 96554 h 118870"/>
                <a:gd name="connsiteX6" fmla="*/ 11510 w 53681"/>
                <a:gd name="connsiteY6" fmla="*/ 103972 h 118870"/>
                <a:gd name="connsiteX7" fmla="*/ 28341 w 53681"/>
                <a:gd name="connsiteY7" fmla="*/ 118985 h 118870"/>
                <a:gd name="connsiteX8" fmla="*/ 53853 w 53681"/>
                <a:gd name="connsiteY8" fmla="*/ 91961 h 118870"/>
                <a:gd name="connsiteX9" fmla="*/ 51018 w 53681"/>
                <a:gd name="connsiteY9" fmla="*/ 89665 h 118870"/>
                <a:gd name="connsiteX10" fmla="*/ 47652 w 53681"/>
                <a:gd name="connsiteY10" fmla="*/ 92668 h 118870"/>
                <a:gd name="connsiteX11" fmla="*/ 28872 w 53681"/>
                <a:gd name="connsiteY11" fmla="*/ 114040 h 118870"/>
                <a:gd name="connsiteX12" fmla="*/ 24443 w 53681"/>
                <a:gd name="connsiteY12" fmla="*/ 107858 h 118870"/>
                <a:gd name="connsiteX13" fmla="*/ 27278 w 53681"/>
                <a:gd name="connsiteY13" fmla="*/ 96554 h 118870"/>
                <a:gd name="connsiteX14" fmla="*/ 32947 w 53681"/>
                <a:gd name="connsiteY14" fmla="*/ 82423 h 118870"/>
                <a:gd name="connsiteX15" fmla="*/ 41628 w 53681"/>
                <a:gd name="connsiteY15" fmla="*/ 59992 h 118870"/>
                <a:gd name="connsiteX16" fmla="*/ 42691 w 53681"/>
                <a:gd name="connsiteY16" fmla="*/ 54339 h 118870"/>
                <a:gd name="connsiteX17" fmla="*/ 25860 w 53681"/>
                <a:gd name="connsiteY17" fmla="*/ 39326 h 118870"/>
                <a:gd name="connsiteX18" fmla="*/ 171 w 53681"/>
                <a:gd name="connsiteY18" fmla="*/ 66350 h 118870"/>
                <a:gd name="connsiteX19" fmla="*/ 3183 w 53681"/>
                <a:gd name="connsiteY19" fmla="*/ 68646 h 118870"/>
                <a:gd name="connsiteX20" fmla="*/ 6372 w 53681"/>
                <a:gd name="connsiteY20" fmla="*/ 65820 h 118870"/>
                <a:gd name="connsiteX21" fmla="*/ 25329 w 53681"/>
                <a:gd name="connsiteY21" fmla="*/ 44272 h 118870"/>
                <a:gd name="connsiteX22" fmla="*/ 29758 w 53681"/>
                <a:gd name="connsiteY22" fmla="*/ 50454 h 118870"/>
                <a:gd name="connsiteX23" fmla="*/ 24266 w 53681"/>
                <a:gd name="connsiteY23" fmla="*/ 68116 h 118870"/>
                <a:gd name="connsiteX24" fmla="*/ 13104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47" y="6826"/>
                  </a:moveTo>
                  <a:cubicBezTo>
                    <a:pt x="49247" y="4000"/>
                    <a:pt x="47121" y="115"/>
                    <a:pt x="42160" y="115"/>
                  </a:cubicBezTo>
                  <a:cubicBezTo>
                    <a:pt x="37376" y="115"/>
                    <a:pt x="32238" y="4707"/>
                    <a:pt x="32238" y="9829"/>
                  </a:cubicBezTo>
                  <a:cubicBezTo>
                    <a:pt x="32238" y="12832"/>
                    <a:pt x="34542" y="16541"/>
                    <a:pt x="39325" y="16541"/>
                  </a:cubicBezTo>
                  <a:cubicBezTo>
                    <a:pt x="44463" y="16541"/>
                    <a:pt x="49247" y="11595"/>
                    <a:pt x="49247" y="6826"/>
                  </a:cubicBezTo>
                  <a:close/>
                  <a:moveTo>
                    <a:pt x="13104" y="96554"/>
                  </a:moveTo>
                  <a:cubicBezTo>
                    <a:pt x="12396" y="98850"/>
                    <a:pt x="11510" y="100969"/>
                    <a:pt x="11510" y="103972"/>
                  </a:cubicBezTo>
                  <a:cubicBezTo>
                    <a:pt x="11510" y="112273"/>
                    <a:pt x="18597" y="118985"/>
                    <a:pt x="28341" y="118985"/>
                  </a:cubicBezTo>
                  <a:cubicBezTo>
                    <a:pt x="46058" y="118985"/>
                    <a:pt x="53853" y="94611"/>
                    <a:pt x="53853" y="91961"/>
                  </a:cubicBezTo>
                  <a:cubicBezTo>
                    <a:pt x="53853" y="89665"/>
                    <a:pt x="51550" y="89665"/>
                    <a:pt x="51018" y="89665"/>
                  </a:cubicBezTo>
                  <a:cubicBezTo>
                    <a:pt x="48538" y="89665"/>
                    <a:pt x="48361" y="90725"/>
                    <a:pt x="47652" y="92668"/>
                  </a:cubicBezTo>
                  <a:cubicBezTo>
                    <a:pt x="43577" y="106798"/>
                    <a:pt x="35782" y="114040"/>
                    <a:pt x="28872" y="114040"/>
                  </a:cubicBezTo>
                  <a:cubicBezTo>
                    <a:pt x="25329" y="114040"/>
                    <a:pt x="24443" y="111744"/>
                    <a:pt x="24443" y="107858"/>
                  </a:cubicBezTo>
                  <a:cubicBezTo>
                    <a:pt x="24443" y="103795"/>
                    <a:pt x="25683" y="100439"/>
                    <a:pt x="27278" y="96554"/>
                  </a:cubicBezTo>
                  <a:cubicBezTo>
                    <a:pt x="29049" y="91785"/>
                    <a:pt x="30998" y="87016"/>
                    <a:pt x="32947" y="82423"/>
                  </a:cubicBezTo>
                  <a:cubicBezTo>
                    <a:pt x="34542" y="78184"/>
                    <a:pt x="40920" y="62111"/>
                    <a:pt x="41628" y="59992"/>
                  </a:cubicBezTo>
                  <a:cubicBezTo>
                    <a:pt x="42160" y="58225"/>
                    <a:pt x="42691" y="56106"/>
                    <a:pt x="42691" y="54339"/>
                  </a:cubicBezTo>
                  <a:cubicBezTo>
                    <a:pt x="42691" y="46038"/>
                    <a:pt x="35605" y="39326"/>
                    <a:pt x="25860" y="39326"/>
                  </a:cubicBezTo>
                  <a:cubicBezTo>
                    <a:pt x="8321" y="39326"/>
                    <a:pt x="171" y="63347"/>
                    <a:pt x="171" y="66350"/>
                  </a:cubicBezTo>
                  <a:cubicBezTo>
                    <a:pt x="171" y="68646"/>
                    <a:pt x="2651" y="68646"/>
                    <a:pt x="3183" y="68646"/>
                  </a:cubicBezTo>
                  <a:cubicBezTo>
                    <a:pt x="5663" y="68646"/>
                    <a:pt x="5840" y="67763"/>
                    <a:pt x="6372" y="65820"/>
                  </a:cubicBezTo>
                  <a:cubicBezTo>
                    <a:pt x="10978" y="50630"/>
                    <a:pt x="18774" y="44272"/>
                    <a:pt x="25329" y="44272"/>
                  </a:cubicBezTo>
                  <a:cubicBezTo>
                    <a:pt x="28164" y="44272"/>
                    <a:pt x="29758" y="45685"/>
                    <a:pt x="29758" y="50454"/>
                  </a:cubicBezTo>
                  <a:cubicBezTo>
                    <a:pt x="29758" y="54516"/>
                    <a:pt x="28695" y="57165"/>
                    <a:pt x="24266" y="68116"/>
                  </a:cubicBezTo>
                  <a:lnTo>
                    <a:pt x="13104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6" name="자유형: 도형 3395">
              <a:extLst>
                <a:ext uri="{FF2B5EF4-FFF2-40B4-BE49-F238E27FC236}">
                  <a16:creationId xmlns:a16="http://schemas.microsoft.com/office/drawing/2014/main" id="{0D9C09C1-D872-C74A-3C4B-16E074F267F1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5079233" y="3746533"/>
              <a:ext cx="180457" cy="177889"/>
            </a:xfrm>
            <a:custGeom>
              <a:avLst/>
              <a:gdLst>
                <a:gd name="connsiteX0" fmla="*/ 144958 w 180457"/>
                <a:gd name="connsiteY0" fmla="*/ 28877 h 177889"/>
                <a:gd name="connsiteX1" fmla="*/ 177355 w 180457"/>
                <a:gd name="connsiteY1" fmla="*/ 7934 h 177889"/>
                <a:gd name="connsiteX2" fmla="*/ 180645 w 180457"/>
                <a:gd name="connsiteY2" fmla="*/ 3140 h 177889"/>
                <a:gd name="connsiteX3" fmla="*/ 177355 w 180457"/>
                <a:gd name="connsiteY3" fmla="*/ 112 h 177889"/>
                <a:gd name="connsiteX4" fmla="*/ 156601 w 180457"/>
                <a:gd name="connsiteY4" fmla="*/ 869 h 177889"/>
                <a:gd name="connsiteX5" fmla="*/ 131544 w 180457"/>
                <a:gd name="connsiteY5" fmla="*/ 112 h 177889"/>
                <a:gd name="connsiteX6" fmla="*/ 126735 w 180457"/>
                <a:gd name="connsiteY6" fmla="*/ 4906 h 177889"/>
                <a:gd name="connsiteX7" fmla="*/ 130785 w 180457"/>
                <a:gd name="connsiteY7" fmla="*/ 7934 h 177889"/>
                <a:gd name="connsiteX8" fmla="*/ 142427 w 180457"/>
                <a:gd name="connsiteY8" fmla="*/ 16261 h 177889"/>
                <a:gd name="connsiteX9" fmla="*/ 138631 w 180457"/>
                <a:gd name="connsiteY9" fmla="*/ 25849 h 177889"/>
                <a:gd name="connsiteX10" fmla="*/ 60930 w 180457"/>
                <a:gd name="connsiteY10" fmla="*/ 148984 h 177889"/>
                <a:gd name="connsiteX11" fmla="*/ 43719 w 180457"/>
                <a:gd name="connsiteY11" fmla="*/ 15504 h 177889"/>
                <a:gd name="connsiteX12" fmla="*/ 61183 w 180457"/>
                <a:gd name="connsiteY12" fmla="*/ 7934 h 177889"/>
                <a:gd name="connsiteX13" fmla="*/ 67511 w 180457"/>
                <a:gd name="connsiteY13" fmla="*/ 2888 h 177889"/>
                <a:gd name="connsiteX14" fmla="*/ 63967 w 180457"/>
                <a:gd name="connsiteY14" fmla="*/ 112 h 177889"/>
                <a:gd name="connsiteX15" fmla="*/ 32583 w 180457"/>
                <a:gd name="connsiteY15" fmla="*/ 869 h 177889"/>
                <a:gd name="connsiteX16" fmla="*/ 18663 w 180457"/>
                <a:gd name="connsiteY16" fmla="*/ 617 h 177889"/>
                <a:gd name="connsiteX17" fmla="*/ 4996 w 180457"/>
                <a:gd name="connsiteY17" fmla="*/ 112 h 177889"/>
                <a:gd name="connsiteX18" fmla="*/ 187 w 180457"/>
                <a:gd name="connsiteY18" fmla="*/ 4906 h 177889"/>
                <a:gd name="connsiteX19" fmla="*/ 6514 w 180457"/>
                <a:gd name="connsiteY19" fmla="*/ 7934 h 177889"/>
                <a:gd name="connsiteX20" fmla="*/ 21700 w 180457"/>
                <a:gd name="connsiteY20" fmla="*/ 16513 h 177889"/>
                <a:gd name="connsiteX21" fmla="*/ 41695 w 180457"/>
                <a:gd name="connsiteY21" fmla="*/ 172198 h 177889"/>
                <a:gd name="connsiteX22" fmla="*/ 46757 w 180457"/>
                <a:gd name="connsiteY22" fmla="*/ 178002 h 177889"/>
                <a:gd name="connsiteX23" fmla="*/ 53843 w 180457"/>
                <a:gd name="connsiteY23" fmla="*/ 173460 h 177889"/>
                <a:gd name="connsiteX24" fmla="*/ 144958 w 180457"/>
                <a:gd name="connsiteY24" fmla="*/ 28877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58" y="28877"/>
                  </a:moveTo>
                  <a:cubicBezTo>
                    <a:pt x="157360" y="9196"/>
                    <a:pt x="167990" y="8439"/>
                    <a:pt x="177355" y="7934"/>
                  </a:cubicBezTo>
                  <a:cubicBezTo>
                    <a:pt x="180392" y="7682"/>
                    <a:pt x="180645" y="3392"/>
                    <a:pt x="180645" y="3140"/>
                  </a:cubicBezTo>
                  <a:cubicBezTo>
                    <a:pt x="180645" y="1121"/>
                    <a:pt x="179379" y="112"/>
                    <a:pt x="177355" y="112"/>
                  </a:cubicBezTo>
                  <a:cubicBezTo>
                    <a:pt x="170774" y="112"/>
                    <a:pt x="163434" y="869"/>
                    <a:pt x="156601" y="869"/>
                  </a:cubicBezTo>
                  <a:cubicBezTo>
                    <a:pt x="148248" y="869"/>
                    <a:pt x="139643" y="112"/>
                    <a:pt x="131544" y="112"/>
                  </a:cubicBezTo>
                  <a:cubicBezTo>
                    <a:pt x="130025" y="112"/>
                    <a:pt x="126735" y="112"/>
                    <a:pt x="126735" y="4906"/>
                  </a:cubicBezTo>
                  <a:cubicBezTo>
                    <a:pt x="126735" y="7682"/>
                    <a:pt x="129013" y="7934"/>
                    <a:pt x="130785" y="7934"/>
                  </a:cubicBezTo>
                  <a:cubicBezTo>
                    <a:pt x="137618" y="8439"/>
                    <a:pt x="142427" y="10962"/>
                    <a:pt x="142427" y="16261"/>
                  </a:cubicBezTo>
                  <a:cubicBezTo>
                    <a:pt x="142427" y="20046"/>
                    <a:pt x="138631" y="25597"/>
                    <a:pt x="138631" y="25849"/>
                  </a:cubicBezTo>
                  <a:lnTo>
                    <a:pt x="60930" y="148984"/>
                  </a:lnTo>
                  <a:lnTo>
                    <a:pt x="43719" y="15504"/>
                  </a:lnTo>
                  <a:cubicBezTo>
                    <a:pt x="43719" y="11214"/>
                    <a:pt x="49541" y="7934"/>
                    <a:pt x="61183" y="7934"/>
                  </a:cubicBezTo>
                  <a:cubicBezTo>
                    <a:pt x="64727" y="7934"/>
                    <a:pt x="67511" y="7934"/>
                    <a:pt x="67511" y="2888"/>
                  </a:cubicBezTo>
                  <a:cubicBezTo>
                    <a:pt x="67511" y="617"/>
                    <a:pt x="65486" y="112"/>
                    <a:pt x="63967" y="112"/>
                  </a:cubicBezTo>
                  <a:cubicBezTo>
                    <a:pt x="53843" y="112"/>
                    <a:pt x="42960" y="869"/>
                    <a:pt x="32583" y="869"/>
                  </a:cubicBezTo>
                  <a:cubicBezTo>
                    <a:pt x="28027" y="869"/>
                    <a:pt x="23219" y="617"/>
                    <a:pt x="18663" y="617"/>
                  </a:cubicBezTo>
                  <a:cubicBezTo>
                    <a:pt x="14107" y="617"/>
                    <a:pt x="9298" y="112"/>
                    <a:pt x="4996" y="112"/>
                  </a:cubicBezTo>
                  <a:cubicBezTo>
                    <a:pt x="3224" y="112"/>
                    <a:pt x="187" y="112"/>
                    <a:pt x="187" y="4906"/>
                  </a:cubicBezTo>
                  <a:cubicBezTo>
                    <a:pt x="187" y="7934"/>
                    <a:pt x="2465" y="7934"/>
                    <a:pt x="6514" y="7934"/>
                  </a:cubicBezTo>
                  <a:cubicBezTo>
                    <a:pt x="20688" y="7934"/>
                    <a:pt x="20941" y="10205"/>
                    <a:pt x="21700" y="16513"/>
                  </a:cubicBezTo>
                  <a:lnTo>
                    <a:pt x="41695" y="172198"/>
                  </a:lnTo>
                  <a:cubicBezTo>
                    <a:pt x="42454" y="177245"/>
                    <a:pt x="43466" y="178002"/>
                    <a:pt x="46757" y="178002"/>
                  </a:cubicBezTo>
                  <a:cubicBezTo>
                    <a:pt x="50806" y="178002"/>
                    <a:pt x="51819" y="176740"/>
                    <a:pt x="53843" y="173460"/>
                  </a:cubicBezTo>
                  <a:lnTo>
                    <a:pt x="144958" y="2887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7" name="자유형: 도형 3396">
              <a:extLst>
                <a:ext uri="{FF2B5EF4-FFF2-40B4-BE49-F238E27FC236}">
                  <a16:creationId xmlns:a16="http://schemas.microsoft.com/office/drawing/2014/main" id="{031DE8B1-4ABF-65EF-81CC-81F46329DAF6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5281345" y="3690518"/>
              <a:ext cx="136950" cy="127702"/>
            </a:xfrm>
            <a:custGeom>
              <a:avLst/>
              <a:gdLst>
                <a:gd name="connsiteX0" fmla="*/ 137145 w 136950"/>
                <a:gd name="connsiteY0" fmla="*/ 2404 h 127702"/>
                <a:gd name="connsiteX1" fmla="*/ 134842 w 136950"/>
                <a:gd name="connsiteY1" fmla="*/ 108 h 127702"/>
                <a:gd name="connsiteX2" fmla="*/ 131653 w 136950"/>
                <a:gd name="connsiteY2" fmla="*/ 2228 h 127702"/>
                <a:gd name="connsiteX3" fmla="*/ 118720 w 136950"/>
                <a:gd name="connsiteY3" fmla="*/ 15828 h 127702"/>
                <a:gd name="connsiteX4" fmla="*/ 85413 w 136950"/>
                <a:gd name="connsiteY4" fmla="*/ 108 h 127702"/>
                <a:gd name="connsiteX5" fmla="*/ 195 w 136950"/>
                <a:gd name="connsiteY5" fmla="*/ 78001 h 127702"/>
                <a:gd name="connsiteX6" fmla="*/ 54585 w 136950"/>
                <a:gd name="connsiteY6" fmla="*/ 127810 h 127702"/>
                <a:gd name="connsiteX7" fmla="*/ 99409 w 136950"/>
                <a:gd name="connsiteY7" fmla="*/ 110501 h 127702"/>
                <a:gd name="connsiteX8" fmla="*/ 117303 w 136950"/>
                <a:gd name="connsiteY8" fmla="*/ 81887 h 127702"/>
                <a:gd name="connsiteX9" fmla="*/ 114291 w 136950"/>
                <a:gd name="connsiteY9" fmla="*/ 79591 h 127702"/>
                <a:gd name="connsiteX10" fmla="*/ 111102 w 136950"/>
                <a:gd name="connsiteY10" fmla="*/ 82417 h 127702"/>
                <a:gd name="connsiteX11" fmla="*/ 57597 w 136950"/>
                <a:gd name="connsiteY11" fmla="*/ 121452 h 127702"/>
                <a:gd name="connsiteX12" fmla="*/ 17912 w 136950"/>
                <a:gd name="connsiteY12" fmla="*/ 83476 h 127702"/>
                <a:gd name="connsiteX13" fmla="*/ 39526 w 136950"/>
                <a:gd name="connsiteY13" fmla="*/ 28192 h 127702"/>
                <a:gd name="connsiteX14" fmla="*/ 87184 w 136950"/>
                <a:gd name="connsiteY14" fmla="*/ 6467 h 127702"/>
                <a:gd name="connsiteX15" fmla="*/ 119783 w 136950"/>
                <a:gd name="connsiteY15" fmla="*/ 41086 h 127702"/>
                <a:gd name="connsiteX16" fmla="*/ 119252 w 136950"/>
                <a:gd name="connsiteY16" fmla="*/ 48327 h 127702"/>
                <a:gd name="connsiteX17" fmla="*/ 122441 w 136950"/>
                <a:gd name="connsiteY17" fmla="*/ 50624 h 127702"/>
                <a:gd name="connsiteX18" fmla="*/ 126161 w 136950"/>
                <a:gd name="connsiteY18" fmla="*/ 46738 h 127702"/>
                <a:gd name="connsiteX19" fmla="*/ 137145 w 136950"/>
                <a:gd name="connsiteY19" fmla="*/ 2404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45" y="2404"/>
                  </a:moveTo>
                  <a:cubicBezTo>
                    <a:pt x="137145" y="1521"/>
                    <a:pt x="136614" y="108"/>
                    <a:pt x="134842" y="108"/>
                  </a:cubicBezTo>
                  <a:cubicBezTo>
                    <a:pt x="133602" y="108"/>
                    <a:pt x="133248" y="461"/>
                    <a:pt x="131653" y="2228"/>
                  </a:cubicBezTo>
                  <a:lnTo>
                    <a:pt x="118720" y="15828"/>
                  </a:lnTo>
                  <a:cubicBezTo>
                    <a:pt x="117126" y="13708"/>
                    <a:pt x="107204" y="108"/>
                    <a:pt x="85413" y="108"/>
                  </a:cubicBezTo>
                  <a:cubicBezTo>
                    <a:pt x="42361" y="108"/>
                    <a:pt x="195" y="38083"/>
                    <a:pt x="195" y="78001"/>
                  </a:cubicBezTo>
                  <a:cubicBezTo>
                    <a:pt x="195" y="106791"/>
                    <a:pt x="22872" y="127810"/>
                    <a:pt x="54585" y="127810"/>
                  </a:cubicBezTo>
                  <a:cubicBezTo>
                    <a:pt x="64152" y="127810"/>
                    <a:pt x="81161" y="125867"/>
                    <a:pt x="99409" y="110501"/>
                  </a:cubicBezTo>
                  <a:cubicBezTo>
                    <a:pt x="113405" y="98667"/>
                    <a:pt x="117303" y="83300"/>
                    <a:pt x="117303" y="81887"/>
                  </a:cubicBezTo>
                  <a:cubicBezTo>
                    <a:pt x="117303" y="79591"/>
                    <a:pt x="115177" y="79591"/>
                    <a:pt x="114291" y="79591"/>
                  </a:cubicBezTo>
                  <a:cubicBezTo>
                    <a:pt x="111988" y="79591"/>
                    <a:pt x="111633" y="80474"/>
                    <a:pt x="111102" y="82417"/>
                  </a:cubicBezTo>
                  <a:cubicBezTo>
                    <a:pt x="103838" y="106615"/>
                    <a:pt x="79035" y="121452"/>
                    <a:pt x="57597" y="121452"/>
                  </a:cubicBezTo>
                  <a:cubicBezTo>
                    <a:pt x="38817" y="121452"/>
                    <a:pt x="17912" y="111384"/>
                    <a:pt x="17912" y="83476"/>
                  </a:cubicBezTo>
                  <a:cubicBezTo>
                    <a:pt x="17912" y="78354"/>
                    <a:pt x="19152" y="50447"/>
                    <a:pt x="39526" y="28192"/>
                  </a:cubicBezTo>
                  <a:cubicBezTo>
                    <a:pt x="51751" y="14591"/>
                    <a:pt x="70353" y="6467"/>
                    <a:pt x="87184" y="6467"/>
                  </a:cubicBezTo>
                  <a:cubicBezTo>
                    <a:pt x="107736" y="6467"/>
                    <a:pt x="119783" y="21303"/>
                    <a:pt x="119783" y="41086"/>
                  </a:cubicBezTo>
                  <a:cubicBezTo>
                    <a:pt x="119783" y="46031"/>
                    <a:pt x="119252" y="47268"/>
                    <a:pt x="119252" y="48327"/>
                  </a:cubicBezTo>
                  <a:cubicBezTo>
                    <a:pt x="119252" y="50624"/>
                    <a:pt x="121555" y="50624"/>
                    <a:pt x="122441" y="50624"/>
                  </a:cubicBezTo>
                  <a:cubicBezTo>
                    <a:pt x="125275" y="50624"/>
                    <a:pt x="125275" y="50094"/>
                    <a:pt x="126161" y="46738"/>
                  </a:cubicBezTo>
                  <a:lnTo>
                    <a:pt x="137145" y="24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8" name="자유형: 도형 3397">
              <a:extLst>
                <a:ext uri="{FF2B5EF4-FFF2-40B4-BE49-F238E27FC236}">
                  <a16:creationId xmlns:a16="http://schemas.microsoft.com/office/drawing/2014/main" id="{3650DC9E-3D3E-4A7D-2D91-583AEECDA5A8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5437328" y="3736795"/>
              <a:ext cx="90355" cy="79659"/>
            </a:xfrm>
            <a:custGeom>
              <a:avLst/>
              <a:gdLst>
                <a:gd name="connsiteX0" fmla="*/ 64159 w 90355"/>
                <a:gd name="connsiteY0" fmla="*/ 10529 h 79659"/>
                <a:gd name="connsiteX1" fmla="*/ 45910 w 90355"/>
                <a:gd name="connsiteY1" fmla="*/ 108 h 79659"/>
                <a:gd name="connsiteX2" fmla="*/ 201 w 90355"/>
                <a:gd name="connsiteY2" fmla="*/ 50447 h 79659"/>
                <a:gd name="connsiteX3" fmla="*/ 26953 w 90355"/>
                <a:gd name="connsiteY3" fmla="*/ 79767 h 79659"/>
                <a:gd name="connsiteX4" fmla="*/ 52111 w 90355"/>
                <a:gd name="connsiteY4" fmla="*/ 67403 h 79659"/>
                <a:gd name="connsiteX5" fmla="*/ 70359 w 90355"/>
                <a:gd name="connsiteY5" fmla="*/ 79767 h 79659"/>
                <a:gd name="connsiteX6" fmla="*/ 84356 w 90355"/>
                <a:gd name="connsiteY6" fmla="*/ 70406 h 79659"/>
                <a:gd name="connsiteX7" fmla="*/ 90557 w 90355"/>
                <a:gd name="connsiteY7" fmla="*/ 52743 h 79659"/>
                <a:gd name="connsiteX8" fmla="*/ 87722 w 90355"/>
                <a:gd name="connsiteY8" fmla="*/ 50447 h 79659"/>
                <a:gd name="connsiteX9" fmla="*/ 83824 w 90355"/>
                <a:gd name="connsiteY9" fmla="*/ 55923 h 79659"/>
                <a:gd name="connsiteX10" fmla="*/ 70891 w 90355"/>
                <a:gd name="connsiteY10" fmla="*/ 74822 h 79659"/>
                <a:gd name="connsiteX11" fmla="*/ 65044 w 90355"/>
                <a:gd name="connsiteY11" fmla="*/ 66167 h 79659"/>
                <a:gd name="connsiteX12" fmla="*/ 67702 w 90355"/>
                <a:gd name="connsiteY12" fmla="*/ 52213 h 79659"/>
                <a:gd name="connsiteX13" fmla="*/ 71600 w 90355"/>
                <a:gd name="connsiteY13" fmla="*/ 36317 h 79659"/>
                <a:gd name="connsiteX14" fmla="*/ 75143 w 90355"/>
                <a:gd name="connsiteY14" fmla="*/ 22893 h 79659"/>
                <a:gd name="connsiteX15" fmla="*/ 78332 w 90355"/>
                <a:gd name="connsiteY15" fmla="*/ 9116 h 79659"/>
                <a:gd name="connsiteX16" fmla="*/ 72308 w 90355"/>
                <a:gd name="connsiteY16" fmla="*/ 3464 h 79659"/>
                <a:gd name="connsiteX17" fmla="*/ 64159 w 90355"/>
                <a:gd name="connsiteY17" fmla="*/ 10529 h 79659"/>
                <a:gd name="connsiteX18" fmla="*/ 52820 w 90355"/>
                <a:gd name="connsiteY18" fmla="*/ 55923 h 79659"/>
                <a:gd name="connsiteX19" fmla="*/ 43784 w 90355"/>
                <a:gd name="connsiteY19" fmla="*/ 67757 h 79659"/>
                <a:gd name="connsiteX20" fmla="*/ 27485 w 90355"/>
                <a:gd name="connsiteY20" fmla="*/ 74822 h 79659"/>
                <a:gd name="connsiteX21" fmla="*/ 14552 w 90355"/>
                <a:gd name="connsiteY21" fmla="*/ 57689 h 79659"/>
                <a:gd name="connsiteX22" fmla="*/ 23764 w 90355"/>
                <a:gd name="connsiteY22" fmla="*/ 21833 h 79659"/>
                <a:gd name="connsiteX23" fmla="*/ 45910 w 90355"/>
                <a:gd name="connsiteY23" fmla="*/ 5054 h 79659"/>
                <a:gd name="connsiteX24" fmla="*/ 61678 w 90355"/>
                <a:gd name="connsiteY24" fmla="*/ 20420 h 79659"/>
                <a:gd name="connsiteX25" fmla="*/ 61147 w 90355"/>
                <a:gd name="connsiteY25" fmla="*/ 22893 h 79659"/>
                <a:gd name="connsiteX26" fmla="*/ 52820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59" y="10529"/>
                  </a:moveTo>
                  <a:cubicBezTo>
                    <a:pt x="60438" y="4700"/>
                    <a:pt x="54414" y="108"/>
                    <a:pt x="45910" y="108"/>
                  </a:cubicBezTo>
                  <a:cubicBezTo>
                    <a:pt x="23233" y="108"/>
                    <a:pt x="201" y="25013"/>
                    <a:pt x="201" y="50447"/>
                  </a:cubicBezTo>
                  <a:cubicBezTo>
                    <a:pt x="201" y="67580"/>
                    <a:pt x="11717" y="79767"/>
                    <a:pt x="26953" y="79767"/>
                  </a:cubicBezTo>
                  <a:cubicBezTo>
                    <a:pt x="36520" y="79767"/>
                    <a:pt x="45025" y="74292"/>
                    <a:pt x="52111" y="67403"/>
                  </a:cubicBezTo>
                  <a:cubicBezTo>
                    <a:pt x="55477" y="78001"/>
                    <a:pt x="65753" y="79767"/>
                    <a:pt x="70359" y="79767"/>
                  </a:cubicBezTo>
                  <a:cubicBezTo>
                    <a:pt x="76738" y="79767"/>
                    <a:pt x="81167" y="75881"/>
                    <a:pt x="84356" y="70406"/>
                  </a:cubicBezTo>
                  <a:cubicBezTo>
                    <a:pt x="88253" y="63518"/>
                    <a:pt x="90557" y="53450"/>
                    <a:pt x="90557" y="52743"/>
                  </a:cubicBezTo>
                  <a:cubicBezTo>
                    <a:pt x="90557" y="50447"/>
                    <a:pt x="88253" y="50447"/>
                    <a:pt x="87722" y="50447"/>
                  </a:cubicBezTo>
                  <a:cubicBezTo>
                    <a:pt x="85242" y="50447"/>
                    <a:pt x="85064" y="51154"/>
                    <a:pt x="83824" y="55923"/>
                  </a:cubicBezTo>
                  <a:cubicBezTo>
                    <a:pt x="81698" y="64401"/>
                    <a:pt x="78332" y="74822"/>
                    <a:pt x="70891" y="74822"/>
                  </a:cubicBezTo>
                  <a:cubicBezTo>
                    <a:pt x="66285" y="74822"/>
                    <a:pt x="65044" y="70936"/>
                    <a:pt x="65044" y="66167"/>
                  </a:cubicBezTo>
                  <a:cubicBezTo>
                    <a:pt x="65044" y="63164"/>
                    <a:pt x="66462" y="56806"/>
                    <a:pt x="67702" y="52213"/>
                  </a:cubicBezTo>
                  <a:cubicBezTo>
                    <a:pt x="68942" y="47444"/>
                    <a:pt x="70714" y="40203"/>
                    <a:pt x="71600" y="36317"/>
                  </a:cubicBezTo>
                  <a:lnTo>
                    <a:pt x="75143" y="22893"/>
                  </a:lnTo>
                  <a:cubicBezTo>
                    <a:pt x="76206" y="18301"/>
                    <a:pt x="78332" y="9999"/>
                    <a:pt x="78332" y="9116"/>
                  </a:cubicBezTo>
                  <a:cubicBezTo>
                    <a:pt x="78332" y="5230"/>
                    <a:pt x="75143" y="3464"/>
                    <a:pt x="72308" y="3464"/>
                  </a:cubicBezTo>
                  <a:cubicBezTo>
                    <a:pt x="69296" y="3464"/>
                    <a:pt x="65222" y="5583"/>
                    <a:pt x="64159" y="10529"/>
                  </a:cubicBezTo>
                  <a:close/>
                  <a:moveTo>
                    <a:pt x="52820" y="55923"/>
                  </a:moveTo>
                  <a:cubicBezTo>
                    <a:pt x="51580" y="60868"/>
                    <a:pt x="47682" y="64401"/>
                    <a:pt x="43784" y="67757"/>
                  </a:cubicBezTo>
                  <a:cubicBezTo>
                    <a:pt x="42190" y="69170"/>
                    <a:pt x="35103" y="74822"/>
                    <a:pt x="27485" y="74822"/>
                  </a:cubicBezTo>
                  <a:cubicBezTo>
                    <a:pt x="20930" y="74822"/>
                    <a:pt x="14552" y="70229"/>
                    <a:pt x="14552" y="57689"/>
                  </a:cubicBezTo>
                  <a:cubicBezTo>
                    <a:pt x="14552" y="48328"/>
                    <a:pt x="19690" y="28898"/>
                    <a:pt x="23764" y="21833"/>
                  </a:cubicBezTo>
                  <a:cubicBezTo>
                    <a:pt x="31914" y="7703"/>
                    <a:pt x="40950" y="5054"/>
                    <a:pt x="45910" y="5054"/>
                  </a:cubicBezTo>
                  <a:cubicBezTo>
                    <a:pt x="58312" y="5054"/>
                    <a:pt x="61678" y="18477"/>
                    <a:pt x="61678" y="20420"/>
                  </a:cubicBezTo>
                  <a:cubicBezTo>
                    <a:pt x="61678" y="21127"/>
                    <a:pt x="61324" y="22363"/>
                    <a:pt x="61147" y="22893"/>
                  </a:cubicBezTo>
                  <a:lnTo>
                    <a:pt x="52820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9" name="자유형: 도형 3398">
              <a:extLst>
                <a:ext uri="{FF2B5EF4-FFF2-40B4-BE49-F238E27FC236}">
                  <a16:creationId xmlns:a16="http://schemas.microsoft.com/office/drawing/2014/main" id="{1DC86FF6-B7F0-ED65-C504-C288B914A4C8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5547290" y="3692108"/>
              <a:ext cx="39685" cy="124346"/>
            </a:xfrm>
            <a:custGeom>
              <a:avLst/>
              <a:gdLst>
                <a:gd name="connsiteX0" fmla="*/ 39182 w 39685"/>
                <a:gd name="connsiteY0" fmla="*/ 5407 h 124346"/>
                <a:gd name="connsiteX1" fmla="*/ 39891 w 39685"/>
                <a:gd name="connsiteY1" fmla="*/ 2581 h 124346"/>
                <a:gd name="connsiteX2" fmla="*/ 37056 w 39685"/>
                <a:gd name="connsiteY2" fmla="*/ 108 h 124346"/>
                <a:gd name="connsiteX3" fmla="*/ 14379 w 39685"/>
                <a:gd name="connsiteY3" fmla="*/ 1874 h 124346"/>
                <a:gd name="connsiteX4" fmla="*/ 10658 w 39685"/>
                <a:gd name="connsiteY4" fmla="*/ 5937 h 124346"/>
                <a:gd name="connsiteX5" fmla="*/ 15088 w 39685"/>
                <a:gd name="connsiteY5" fmla="*/ 8410 h 124346"/>
                <a:gd name="connsiteX6" fmla="*/ 23592 w 39685"/>
                <a:gd name="connsiteY6" fmla="*/ 11059 h 124346"/>
                <a:gd name="connsiteX7" fmla="*/ 22883 w 39685"/>
                <a:gd name="connsiteY7" fmla="*/ 14945 h 124346"/>
                <a:gd name="connsiteX8" fmla="*/ 914 w 39685"/>
                <a:gd name="connsiteY8" fmla="*/ 102199 h 124346"/>
                <a:gd name="connsiteX9" fmla="*/ 205 w 39685"/>
                <a:gd name="connsiteY9" fmla="*/ 107675 h 124346"/>
                <a:gd name="connsiteX10" fmla="*/ 18808 w 39685"/>
                <a:gd name="connsiteY10" fmla="*/ 124454 h 124346"/>
                <a:gd name="connsiteX11" fmla="*/ 32981 w 39685"/>
                <a:gd name="connsiteY11" fmla="*/ 115093 h 124346"/>
                <a:gd name="connsiteX12" fmla="*/ 39182 w 39685"/>
                <a:gd name="connsiteY12" fmla="*/ 97430 h 124346"/>
                <a:gd name="connsiteX13" fmla="*/ 36348 w 39685"/>
                <a:gd name="connsiteY13" fmla="*/ 95134 h 124346"/>
                <a:gd name="connsiteX14" fmla="*/ 32804 w 39685"/>
                <a:gd name="connsiteY14" fmla="*/ 99373 h 124346"/>
                <a:gd name="connsiteX15" fmla="*/ 19517 w 39685"/>
                <a:gd name="connsiteY15" fmla="*/ 119509 h 124346"/>
                <a:gd name="connsiteX16" fmla="*/ 13493 w 39685"/>
                <a:gd name="connsiteY16" fmla="*/ 110854 h 124346"/>
                <a:gd name="connsiteX17" fmla="*/ 14556 w 39685"/>
                <a:gd name="connsiteY17" fmla="*/ 103612 h 124346"/>
                <a:gd name="connsiteX18" fmla="*/ 39182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82" y="5407"/>
                  </a:moveTo>
                  <a:cubicBezTo>
                    <a:pt x="39359" y="5054"/>
                    <a:pt x="39891" y="2757"/>
                    <a:pt x="39891" y="2581"/>
                  </a:cubicBezTo>
                  <a:cubicBezTo>
                    <a:pt x="39891" y="1698"/>
                    <a:pt x="39182" y="108"/>
                    <a:pt x="37056" y="108"/>
                  </a:cubicBezTo>
                  <a:cubicBezTo>
                    <a:pt x="33513" y="108"/>
                    <a:pt x="18808" y="1521"/>
                    <a:pt x="14379" y="1874"/>
                  </a:cubicBezTo>
                  <a:cubicBezTo>
                    <a:pt x="13139" y="2051"/>
                    <a:pt x="10658" y="2228"/>
                    <a:pt x="10658" y="5937"/>
                  </a:cubicBezTo>
                  <a:cubicBezTo>
                    <a:pt x="10658" y="8410"/>
                    <a:pt x="13139" y="8410"/>
                    <a:pt x="15088" y="8410"/>
                  </a:cubicBezTo>
                  <a:cubicBezTo>
                    <a:pt x="23592" y="8410"/>
                    <a:pt x="23592" y="9646"/>
                    <a:pt x="23592" y="11059"/>
                  </a:cubicBezTo>
                  <a:cubicBezTo>
                    <a:pt x="23592" y="12295"/>
                    <a:pt x="23237" y="13355"/>
                    <a:pt x="22883" y="14945"/>
                  </a:cubicBezTo>
                  <a:lnTo>
                    <a:pt x="914" y="102199"/>
                  </a:lnTo>
                  <a:cubicBezTo>
                    <a:pt x="383" y="103965"/>
                    <a:pt x="205" y="105908"/>
                    <a:pt x="205" y="107675"/>
                  </a:cubicBezTo>
                  <a:cubicBezTo>
                    <a:pt x="205" y="118979"/>
                    <a:pt x="10304" y="124454"/>
                    <a:pt x="18808" y="124454"/>
                  </a:cubicBezTo>
                  <a:cubicBezTo>
                    <a:pt x="23060" y="124454"/>
                    <a:pt x="28375" y="123041"/>
                    <a:pt x="32981" y="115093"/>
                  </a:cubicBezTo>
                  <a:cubicBezTo>
                    <a:pt x="36702" y="108558"/>
                    <a:pt x="39182" y="98137"/>
                    <a:pt x="39182" y="97430"/>
                  </a:cubicBezTo>
                  <a:cubicBezTo>
                    <a:pt x="39182" y="95134"/>
                    <a:pt x="36879" y="95134"/>
                    <a:pt x="36348" y="95134"/>
                  </a:cubicBezTo>
                  <a:cubicBezTo>
                    <a:pt x="33867" y="95134"/>
                    <a:pt x="33513" y="96194"/>
                    <a:pt x="32804" y="99373"/>
                  </a:cubicBezTo>
                  <a:cubicBezTo>
                    <a:pt x="30501" y="108204"/>
                    <a:pt x="27135" y="119509"/>
                    <a:pt x="19517" y="119509"/>
                  </a:cubicBezTo>
                  <a:cubicBezTo>
                    <a:pt x="14733" y="119509"/>
                    <a:pt x="13493" y="115093"/>
                    <a:pt x="13493" y="110854"/>
                  </a:cubicBezTo>
                  <a:cubicBezTo>
                    <a:pt x="13493" y="108911"/>
                    <a:pt x="14024" y="105555"/>
                    <a:pt x="14556" y="103612"/>
                  </a:cubicBezTo>
                  <a:lnTo>
                    <a:pt x="39182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0" name="자유형: 도형 3399">
              <a:extLst>
                <a:ext uri="{FF2B5EF4-FFF2-40B4-BE49-F238E27FC236}">
                  <a16:creationId xmlns:a16="http://schemas.microsoft.com/office/drawing/2014/main" id="{64CA9D33-14ED-FBA3-6376-47A7840AF18D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5212700" y="3864146"/>
              <a:ext cx="77776" cy="153136"/>
            </a:xfrm>
            <a:custGeom>
              <a:avLst/>
              <a:gdLst>
                <a:gd name="connsiteX0" fmla="*/ 77969 w 77776"/>
                <a:gd name="connsiteY0" fmla="*/ 6826 h 153136"/>
                <a:gd name="connsiteX1" fmla="*/ 70883 w 77776"/>
                <a:gd name="connsiteY1" fmla="*/ 115 h 153136"/>
                <a:gd name="connsiteX2" fmla="*/ 60961 w 77776"/>
                <a:gd name="connsiteY2" fmla="*/ 9829 h 153136"/>
                <a:gd name="connsiteX3" fmla="*/ 68048 w 77776"/>
                <a:gd name="connsiteY3" fmla="*/ 16541 h 153136"/>
                <a:gd name="connsiteX4" fmla="*/ 77969 w 77776"/>
                <a:gd name="connsiteY4" fmla="*/ 6826 h 153136"/>
                <a:gd name="connsiteX5" fmla="*/ 40410 w 77776"/>
                <a:gd name="connsiteY5" fmla="*/ 125874 h 153136"/>
                <a:gd name="connsiteX6" fmla="*/ 17555 w 77776"/>
                <a:gd name="connsiteY6" fmla="*/ 148306 h 153136"/>
                <a:gd name="connsiteX7" fmla="*/ 11177 w 77776"/>
                <a:gd name="connsiteY7" fmla="*/ 147246 h 153136"/>
                <a:gd name="connsiteX8" fmla="*/ 17201 w 77776"/>
                <a:gd name="connsiteY8" fmla="*/ 138238 h 153136"/>
                <a:gd name="connsiteX9" fmla="*/ 10291 w 77776"/>
                <a:gd name="connsiteY9" fmla="*/ 131703 h 153136"/>
                <a:gd name="connsiteX10" fmla="*/ 193 w 77776"/>
                <a:gd name="connsiteY10" fmla="*/ 142124 h 153136"/>
                <a:gd name="connsiteX11" fmla="*/ 17732 w 77776"/>
                <a:gd name="connsiteY11" fmla="*/ 153251 h 153136"/>
                <a:gd name="connsiteX12" fmla="*/ 54583 w 77776"/>
                <a:gd name="connsiteY12" fmla="*/ 125344 h 153136"/>
                <a:gd name="connsiteX13" fmla="*/ 70528 w 77776"/>
                <a:gd name="connsiteY13" fmla="*/ 62111 h 153136"/>
                <a:gd name="connsiteX14" fmla="*/ 71414 w 77776"/>
                <a:gd name="connsiteY14" fmla="*/ 55929 h 153136"/>
                <a:gd name="connsiteX15" fmla="*/ 52457 w 77776"/>
                <a:gd name="connsiteY15" fmla="*/ 39326 h 153136"/>
                <a:gd name="connsiteX16" fmla="*/ 21453 w 77776"/>
                <a:gd name="connsiteY16" fmla="*/ 66350 h 153136"/>
                <a:gd name="connsiteX17" fmla="*/ 24465 w 77776"/>
                <a:gd name="connsiteY17" fmla="*/ 68646 h 153136"/>
                <a:gd name="connsiteX18" fmla="*/ 28008 w 77776"/>
                <a:gd name="connsiteY18" fmla="*/ 65467 h 153136"/>
                <a:gd name="connsiteX19" fmla="*/ 51926 w 77776"/>
                <a:gd name="connsiteY19" fmla="*/ 44272 h 153136"/>
                <a:gd name="connsiteX20" fmla="*/ 57949 w 77776"/>
                <a:gd name="connsiteY20" fmla="*/ 52926 h 153136"/>
                <a:gd name="connsiteX21" fmla="*/ 57418 w 77776"/>
                <a:gd name="connsiteY21" fmla="*/ 58225 h 153136"/>
                <a:gd name="connsiteX22" fmla="*/ 40410 w 77776"/>
                <a:gd name="connsiteY22" fmla="*/ 125874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69" y="6826"/>
                  </a:moveTo>
                  <a:cubicBezTo>
                    <a:pt x="77969" y="3824"/>
                    <a:pt x="75666" y="115"/>
                    <a:pt x="70883" y="115"/>
                  </a:cubicBezTo>
                  <a:cubicBezTo>
                    <a:pt x="65745" y="115"/>
                    <a:pt x="60961" y="5060"/>
                    <a:pt x="60961" y="9829"/>
                  </a:cubicBezTo>
                  <a:cubicBezTo>
                    <a:pt x="60961" y="12655"/>
                    <a:pt x="63087" y="16541"/>
                    <a:pt x="68048" y="16541"/>
                  </a:cubicBezTo>
                  <a:cubicBezTo>
                    <a:pt x="72831" y="16541"/>
                    <a:pt x="77969" y="11949"/>
                    <a:pt x="77969" y="6826"/>
                  </a:cubicBezTo>
                  <a:close/>
                  <a:moveTo>
                    <a:pt x="40410" y="125874"/>
                  </a:moveTo>
                  <a:cubicBezTo>
                    <a:pt x="37398" y="138061"/>
                    <a:pt x="28008" y="148306"/>
                    <a:pt x="17555" y="148306"/>
                  </a:cubicBezTo>
                  <a:cubicBezTo>
                    <a:pt x="15252" y="148306"/>
                    <a:pt x="13126" y="147952"/>
                    <a:pt x="11177" y="147246"/>
                  </a:cubicBezTo>
                  <a:cubicBezTo>
                    <a:pt x="15783" y="145126"/>
                    <a:pt x="17201" y="140887"/>
                    <a:pt x="17201" y="138238"/>
                  </a:cubicBezTo>
                  <a:cubicBezTo>
                    <a:pt x="17201" y="133999"/>
                    <a:pt x="13835" y="131703"/>
                    <a:pt x="10291" y="131703"/>
                  </a:cubicBezTo>
                  <a:cubicBezTo>
                    <a:pt x="4799" y="131703"/>
                    <a:pt x="193" y="136472"/>
                    <a:pt x="193" y="142124"/>
                  </a:cubicBezTo>
                  <a:cubicBezTo>
                    <a:pt x="193" y="148836"/>
                    <a:pt x="7102" y="153251"/>
                    <a:pt x="17732" y="153251"/>
                  </a:cubicBezTo>
                  <a:cubicBezTo>
                    <a:pt x="28362" y="153251"/>
                    <a:pt x="49091" y="146893"/>
                    <a:pt x="54583" y="125344"/>
                  </a:cubicBezTo>
                  <a:lnTo>
                    <a:pt x="70528" y="62111"/>
                  </a:lnTo>
                  <a:cubicBezTo>
                    <a:pt x="71060" y="60168"/>
                    <a:pt x="71414" y="58578"/>
                    <a:pt x="71414" y="55929"/>
                  </a:cubicBezTo>
                  <a:cubicBezTo>
                    <a:pt x="71414" y="46215"/>
                    <a:pt x="63087" y="39326"/>
                    <a:pt x="52457" y="39326"/>
                  </a:cubicBezTo>
                  <a:cubicBezTo>
                    <a:pt x="32792" y="39326"/>
                    <a:pt x="21453" y="63877"/>
                    <a:pt x="21453" y="66350"/>
                  </a:cubicBezTo>
                  <a:cubicBezTo>
                    <a:pt x="21453" y="68646"/>
                    <a:pt x="23933" y="68646"/>
                    <a:pt x="24465" y="68646"/>
                  </a:cubicBezTo>
                  <a:cubicBezTo>
                    <a:pt x="26591" y="68646"/>
                    <a:pt x="26768" y="68116"/>
                    <a:pt x="28008" y="65467"/>
                  </a:cubicBezTo>
                  <a:cubicBezTo>
                    <a:pt x="32437" y="55223"/>
                    <a:pt x="41650" y="44272"/>
                    <a:pt x="51926" y="44272"/>
                  </a:cubicBezTo>
                  <a:cubicBezTo>
                    <a:pt x="56355" y="44272"/>
                    <a:pt x="57949" y="47274"/>
                    <a:pt x="57949" y="52926"/>
                  </a:cubicBezTo>
                  <a:cubicBezTo>
                    <a:pt x="57949" y="54869"/>
                    <a:pt x="57595" y="57342"/>
                    <a:pt x="57418" y="58225"/>
                  </a:cubicBezTo>
                  <a:lnTo>
                    <a:pt x="40410" y="1258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1" name="자유형: 도형 3400">
              <a:extLst>
                <a:ext uri="{FF2B5EF4-FFF2-40B4-BE49-F238E27FC236}">
                  <a16:creationId xmlns:a16="http://schemas.microsoft.com/office/drawing/2014/main" id="{C406F79E-36D9-5793-D4A8-79DE673C8F7C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5639049" y="3729627"/>
              <a:ext cx="58718" cy="252325"/>
            </a:xfrm>
            <a:custGeom>
              <a:avLst/>
              <a:gdLst>
                <a:gd name="connsiteX0" fmla="*/ 58927 w 58718"/>
                <a:gd name="connsiteY0" fmla="*/ 249915 h 252325"/>
                <a:gd name="connsiteX1" fmla="*/ 54624 w 58718"/>
                <a:gd name="connsiteY1" fmla="*/ 244364 h 252325"/>
                <a:gd name="connsiteX2" fmla="*/ 14888 w 58718"/>
                <a:gd name="connsiteY2" fmla="*/ 126275 h 252325"/>
                <a:gd name="connsiteX3" fmla="*/ 55637 w 58718"/>
                <a:gd name="connsiteY3" fmla="*/ 6925 h 252325"/>
                <a:gd name="connsiteX4" fmla="*/ 58927 w 58718"/>
                <a:gd name="connsiteY4" fmla="*/ 2635 h 252325"/>
                <a:gd name="connsiteX5" fmla="*/ 56396 w 58718"/>
                <a:gd name="connsiteY5" fmla="*/ 112 h 252325"/>
                <a:gd name="connsiteX6" fmla="*/ 16154 w 58718"/>
                <a:gd name="connsiteY6" fmla="*/ 49316 h 252325"/>
                <a:gd name="connsiteX7" fmla="*/ 208 w 58718"/>
                <a:gd name="connsiteY7" fmla="*/ 126275 h 252325"/>
                <a:gd name="connsiteX8" fmla="*/ 16913 w 58718"/>
                <a:gd name="connsiteY8" fmla="*/ 205001 h 252325"/>
                <a:gd name="connsiteX9" fmla="*/ 56396 w 58718"/>
                <a:gd name="connsiteY9" fmla="*/ 252438 h 252325"/>
                <a:gd name="connsiteX10" fmla="*/ 58927 w 58718"/>
                <a:gd name="connsiteY10" fmla="*/ 24991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27" y="249915"/>
                  </a:moveTo>
                  <a:cubicBezTo>
                    <a:pt x="58927" y="249158"/>
                    <a:pt x="58927" y="248653"/>
                    <a:pt x="54624" y="244364"/>
                  </a:cubicBezTo>
                  <a:cubicBezTo>
                    <a:pt x="22987" y="212571"/>
                    <a:pt x="14888" y="164881"/>
                    <a:pt x="14888" y="126275"/>
                  </a:cubicBezTo>
                  <a:cubicBezTo>
                    <a:pt x="14888" y="82370"/>
                    <a:pt x="24506" y="38466"/>
                    <a:pt x="55637" y="6925"/>
                  </a:cubicBezTo>
                  <a:cubicBezTo>
                    <a:pt x="58927" y="3897"/>
                    <a:pt x="58927" y="3392"/>
                    <a:pt x="58927" y="2635"/>
                  </a:cubicBezTo>
                  <a:cubicBezTo>
                    <a:pt x="58927" y="869"/>
                    <a:pt x="57915" y="112"/>
                    <a:pt x="56396" y="112"/>
                  </a:cubicBezTo>
                  <a:cubicBezTo>
                    <a:pt x="53865" y="112"/>
                    <a:pt x="31086" y="17270"/>
                    <a:pt x="16154" y="49316"/>
                  </a:cubicBezTo>
                  <a:cubicBezTo>
                    <a:pt x="3246" y="77072"/>
                    <a:pt x="208" y="105080"/>
                    <a:pt x="208" y="126275"/>
                  </a:cubicBezTo>
                  <a:cubicBezTo>
                    <a:pt x="208" y="145957"/>
                    <a:pt x="2993" y="176488"/>
                    <a:pt x="16913" y="205001"/>
                  </a:cubicBezTo>
                  <a:cubicBezTo>
                    <a:pt x="32099" y="236037"/>
                    <a:pt x="53865" y="252438"/>
                    <a:pt x="56396" y="252438"/>
                  </a:cubicBezTo>
                  <a:cubicBezTo>
                    <a:pt x="57915" y="252438"/>
                    <a:pt x="58927" y="251681"/>
                    <a:pt x="58927" y="249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2" name="자유형: 도형 3401">
              <a:extLst>
                <a:ext uri="{FF2B5EF4-FFF2-40B4-BE49-F238E27FC236}">
                  <a16:creationId xmlns:a16="http://schemas.microsoft.com/office/drawing/2014/main" id="{04B7F09A-7A7D-C631-A440-8C404B415603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5725074" y="3740981"/>
              <a:ext cx="179698" cy="183440"/>
            </a:xfrm>
            <a:custGeom>
              <a:avLst/>
              <a:gdLst>
                <a:gd name="connsiteX0" fmla="*/ 179911 w 179698"/>
                <a:gd name="connsiteY0" fmla="*/ 2635 h 183440"/>
                <a:gd name="connsiteX1" fmla="*/ 177127 w 179698"/>
                <a:gd name="connsiteY1" fmla="*/ 112 h 183440"/>
                <a:gd name="connsiteX2" fmla="*/ 173330 w 179698"/>
                <a:gd name="connsiteY2" fmla="*/ 3140 h 183440"/>
                <a:gd name="connsiteX3" fmla="*/ 155614 w 179698"/>
                <a:gd name="connsiteY3" fmla="*/ 22569 h 183440"/>
                <a:gd name="connsiteX4" fmla="*/ 113600 w 179698"/>
                <a:gd name="connsiteY4" fmla="*/ 112 h 183440"/>
                <a:gd name="connsiteX5" fmla="*/ 212 w 179698"/>
                <a:gd name="connsiteY5" fmla="*/ 114416 h 183440"/>
                <a:gd name="connsiteX6" fmla="*/ 69308 w 179698"/>
                <a:gd name="connsiteY6" fmla="*/ 183553 h 183440"/>
                <a:gd name="connsiteX7" fmla="*/ 100945 w 179698"/>
                <a:gd name="connsiteY7" fmla="*/ 177497 h 183440"/>
                <a:gd name="connsiteX8" fmla="*/ 122964 w 179698"/>
                <a:gd name="connsiteY8" fmla="*/ 162105 h 183440"/>
                <a:gd name="connsiteX9" fmla="*/ 134354 w 179698"/>
                <a:gd name="connsiteY9" fmla="*/ 177750 h 183440"/>
                <a:gd name="connsiteX10" fmla="*/ 136125 w 179698"/>
                <a:gd name="connsiteY10" fmla="*/ 176740 h 183440"/>
                <a:gd name="connsiteX11" fmla="*/ 140428 w 179698"/>
                <a:gd name="connsiteY11" fmla="*/ 161348 h 183440"/>
                <a:gd name="connsiteX12" fmla="*/ 145237 w 179698"/>
                <a:gd name="connsiteY12" fmla="*/ 141919 h 183440"/>
                <a:gd name="connsiteX13" fmla="*/ 148527 w 179698"/>
                <a:gd name="connsiteY13" fmla="*/ 129051 h 183440"/>
                <a:gd name="connsiteX14" fmla="*/ 165991 w 179698"/>
                <a:gd name="connsiteY14" fmla="*/ 116939 h 183440"/>
                <a:gd name="connsiteX15" fmla="*/ 170040 w 179698"/>
                <a:gd name="connsiteY15" fmla="*/ 111893 h 183440"/>
                <a:gd name="connsiteX16" fmla="*/ 166750 w 179698"/>
                <a:gd name="connsiteY16" fmla="*/ 109117 h 183440"/>
                <a:gd name="connsiteX17" fmla="*/ 140175 w 179698"/>
                <a:gd name="connsiteY17" fmla="*/ 109874 h 183440"/>
                <a:gd name="connsiteX18" fmla="*/ 104741 w 179698"/>
                <a:gd name="connsiteY18" fmla="*/ 109117 h 183440"/>
                <a:gd name="connsiteX19" fmla="*/ 99426 w 179698"/>
                <a:gd name="connsiteY19" fmla="*/ 114163 h 183440"/>
                <a:gd name="connsiteX20" fmla="*/ 107019 w 179698"/>
                <a:gd name="connsiteY20" fmla="*/ 116939 h 183440"/>
                <a:gd name="connsiteX21" fmla="*/ 120433 w 179698"/>
                <a:gd name="connsiteY21" fmla="*/ 117444 h 183440"/>
                <a:gd name="connsiteX22" fmla="*/ 128279 w 179698"/>
                <a:gd name="connsiteY22" fmla="*/ 122238 h 183440"/>
                <a:gd name="connsiteX23" fmla="*/ 122964 w 179698"/>
                <a:gd name="connsiteY23" fmla="*/ 145200 h 183440"/>
                <a:gd name="connsiteX24" fmla="*/ 74117 w 179698"/>
                <a:gd name="connsiteY24" fmla="*/ 175731 h 183440"/>
                <a:gd name="connsiteX25" fmla="*/ 23244 w 179698"/>
                <a:gd name="connsiteY25" fmla="*/ 122743 h 183440"/>
                <a:gd name="connsiteX26" fmla="*/ 52350 w 179698"/>
                <a:gd name="connsiteY26" fmla="*/ 40484 h 183440"/>
                <a:gd name="connsiteX27" fmla="*/ 115624 w 179698"/>
                <a:gd name="connsiteY27" fmla="*/ 7934 h 183440"/>
                <a:gd name="connsiteX28" fmla="*/ 156373 w 179698"/>
                <a:gd name="connsiteY28" fmla="*/ 56633 h 183440"/>
                <a:gd name="connsiteX29" fmla="*/ 155614 w 179698"/>
                <a:gd name="connsiteY29" fmla="*/ 69502 h 183440"/>
                <a:gd name="connsiteX30" fmla="*/ 159410 w 179698"/>
                <a:gd name="connsiteY30" fmla="*/ 72025 h 183440"/>
                <a:gd name="connsiteX31" fmla="*/ 163966 w 179698"/>
                <a:gd name="connsiteY31" fmla="*/ 66978 h 183440"/>
                <a:gd name="connsiteX32" fmla="*/ 179911 w 179698"/>
                <a:gd name="connsiteY32" fmla="*/ 2635 h 18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9698" h="183440">
                  <a:moveTo>
                    <a:pt x="179911" y="2635"/>
                  </a:moveTo>
                  <a:cubicBezTo>
                    <a:pt x="179911" y="1878"/>
                    <a:pt x="179405" y="112"/>
                    <a:pt x="177127" y="112"/>
                  </a:cubicBezTo>
                  <a:cubicBezTo>
                    <a:pt x="176368" y="112"/>
                    <a:pt x="176115" y="364"/>
                    <a:pt x="173330" y="3140"/>
                  </a:cubicBezTo>
                  <a:lnTo>
                    <a:pt x="155614" y="22569"/>
                  </a:lnTo>
                  <a:cubicBezTo>
                    <a:pt x="153336" y="19037"/>
                    <a:pt x="141693" y="112"/>
                    <a:pt x="113600" y="112"/>
                  </a:cubicBezTo>
                  <a:cubicBezTo>
                    <a:pt x="57159" y="112"/>
                    <a:pt x="212" y="55876"/>
                    <a:pt x="212" y="114416"/>
                  </a:cubicBezTo>
                  <a:cubicBezTo>
                    <a:pt x="212" y="154536"/>
                    <a:pt x="28306" y="183553"/>
                    <a:pt x="69308" y="183553"/>
                  </a:cubicBezTo>
                  <a:cubicBezTo>
                    <a:pt x="80444" y="183553"/>
                    <a:pt x="91833" y="181282"/>
                    <a:pt x="100945" y="177497"/>
                  </a:cubicBezTo>
                  <a:cubicBezTo>
                    <a:pt x="113600" y="172451"/>
                    <a:pt x="118408" y="167152"/>
                    <a:pt x="122964" y="162105"/>
                  </a:cubicBezTo>
                  <a:cubicBezTo>
                    <a:pt x="125242" y="168414"/>
                    <a:pt x="131823" y="177750"/>
                    <a:pt x="134354" y="177750"/>
                  </a:cubicBezTo>
                  <a:cubicBezTo>
                    <a:pt x="135619" y="177750"/>
                    <a:pt x="136125" y="176993"/>
                    <a:pt x="136125" y="176740"/>
                  </a:cubicBezTo>
                  <a:cubicBezTo>
                    <a:pt x="136631" y="176236"/>
                    <a:pt x="139162" y="166647"/>
                    <a:pt x="140428" y="161348"/>
                  </a:cubicBezTo>
                  <a:lnTo>
                    <a:pt x="145237" y="141919"/>
                  </a:lnTo>
                  <a:cubicBezTo>
                    <a:pt x="146249" y="137630"/>
                    <a:pt x="147515" y="133340"/>
                    <a:pt x="148527" y="129051"/>
                  </a:cubicBezTo>
                  <a:cubicBezTo>
                    <a:pt x="151311" y="117696"/>
                    <a:pt x="151564" y="117191"/>
                    <a:pt x="165991" y="116939"/>
                  </a:cubicBezTo>
                  <a:cubicBezTo>
                    <a:pt x="167256" y="116939"/>
                    <a:pt x="170040" y="116687"/>
                    <a:pt x="170040" y="111893"/>
                  </a:cubicBezTo>
                  <a:cubicBezTo>
                    <a:pt x="170040" y="110126"/>
                    <a:pt x="168775" y="109117"/>
                    <a:pt x="166750" y="109117"/>
                  </a:cubicBezTo>
                  <a:cubicBezTo>
                    <a:pt x="160929" y="109117"/>
                    <a:pt x="145996" y="109874"/>
                    <a:pt x="140175" y="109874"/>
                  </a:cubicBezTo>
                  <a:cubicBezTo>
                    <a:pt x="132329" y="109874"/>
                    <a:pt x="112587" y="109117"/>
                    <a:pt x="104741" y="109117"/>
                  </a:cubicBezTo>
                  <a:cubicBezTo>
                    <a:pt x="102463" y="109117"/>
                    <a:pt x="99426" y="109117"/>
                    <a:pt x="99426" y="114163"/>
                  </a:cubicBezTo>
                  <a:cubicBezTo>
                    <a:pt x="99426" y="116939"/>
                    <a:pt x="101451" y="116939"/>
                    <a:pt x="107019" y="116939"/>
                  </a:cubicBezTo>
                  <a:cubicBezTo>
                    <a:pt x="107272" y="116939"/>
                    <a:pt x="114612" y="116939"/>
                    <a:pt x="120433" y="117444"/>
                  </a:cubicBezTo>
                  <a:cubicBezTo>
                    <a:pt x="127014" y="118201"/>
                    <a:pt x="128279" y="118958"/>
                    <a:pt x="128279" y="122238"/>
                  </a:cubicBezTo>
                  <a:cubicBezTo>
                    <a:pt x="128279" y="124509"/>
                    <a:pt x="125495" y="135863"/>
                    <a:pt x="122964" y="145200"/>
                  </a:cubicBezTo>
                  <a:cubicBezTo>
                    <a:pt x="115878" y="172955"/>
                    <a:pt x="82975" y="175731"/>
                    <a:pt x="74117" y="175731"/>
                  </a:cubicBezTo>
                  <a:cubicBezTo>
                    <a:pt x="49819" y="175731"/>
                    <a:pt x="23244" y="161348"/>
                    <a:pt x="23244" y="122743"/>
                  </a:cubicBezTo>
                  <a:cubicBezTo>
                    <a:pt x="23244" y="114920"/>
                    <a:pt x="25775" y="73287"/>
                    <a:pt x="52350" y="40484"/>
                  </a:cubicBezTo>
                  <a:cubicBezTo>
                    <a:pt x="66017" y="23326"/>
                    <a:pt x="90568" y="7934"/>
                    <a:pt x="115624" y="7934"/>
                  </a:cubicBezTo>
                  <a:cubicBezTo>
                    <a:pt x="141440" y="7934"/>
                    <a:pt x="156373" y="27363"/>
                    <a:pt x="156373" y="56633"/>
                  </a:cubicBezTo>
                  <a:cubicBezTo>
                    <a:pt x="156373" y="66726"/>
                    <a:pt x="155614" y="66978"/>
                    <a:pt x="155614" y="69502"/>
                  </a:cubicBezTo>
                  <a:cubicBezTo>
                    <a:pt x="155614" y="72025"/>
                    <a:pt x="158398" y="72025"/>
                    <a:pt x="159410" y="72025"/>
                  </a:cubicBezTo>
                  <a:cubicBezTo>
                    <a:pt x="162700" y="72025"/>
                    <a:pt x="162700" y="71520"/>
                    <a:pt x="163966" y="66978"/>
                  </a:cubicBezTo>
                  <a:lnTo>
                    <a:pt x="179911" y="263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3" name="자유형: 도형 3402">
              <a:extLst>
                <a:ext uri="{FF2B5EF4-FFF2-40B4-BE49-F238E27FC236}">
                  <a16:creationId xmlns:a16="http://schemas.microsoft.com/office/drawing/2014/main" id="{AB066A2F-DD0A-746F-A049-1489C213D221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5919743" y="3839615"/>
              <a:ext cx="53681" cy="118870"/>
            </a:xfrm>
            <a:custGeom>
              <a:avLst/>
              <a:gdLst>
                <a:gd name="connsiteX0" fmla="*/ 49296 w 53681"/>
                <a:gd name="connsiteY0" fmla="*/ 6825 h 118870"/>
                <a:gd name="connsiteX1" fmla="*/ 42209 w 53681"/>
                <a:gd name="connsiteY1" fmla="*/ 114 h 118870"/>
                <a:gd name="connsiteX2" fmla="*/ 32288 w 53681"/>
                <a:gd name="connsiteY2" fmla="*/ 9828 h 118870"/>
                <a:gd name="connsiteX3" fmla="*/ 39374 w 53681"/>
                <a:gd name="connsiteY3" fmla="*/ 16540 h 118870"/>
                <a:gd name="connsiteX4" fmla="*/ 49296 w 53681"/>
                <a:gd name="connsiteY4" fmla="*/ 6825 h 118870"/>
                <a:gd name="connsiteX5" fmla="*/ 13153 w 53681"/>
                <a:gd name="connsiteY5" fmla="*/ 96553 h 118870"/>
                <a:gd name="connsiteX6" fmla="*/ 11559 w 53681"/>
                <a:gd name="connsiteY6" fmla="*/ 103971 h 118870"/>
                <a:gd name="connsiteX7" fmla="*/ 28390 w 53681"/>
                <a:gd name="connsiteY7" fmla="*/ 118984 h 118870"/>
                <a:gd name="connsiteX8" fmla="*/ 53902 w 53681"/>
                <a:gd name="connsiteY8" fmla="*/ 91960 h 118870"/>
                <a:gd name="connsiteX9" fmla="*/ 51067 w 53681"/>
                <a:gd name="connsiteY9" fmla="*/ 89664 h 118870"/>
                <a:gd name="connsiteX10" fmla="*/ 47701 w 53681"/>
                <a:gd name="connsiteY10" fmla="*/ 92667 h 118870"/>
                <a:gd name="connsiteX11" fmla="*/ 28921 w 53681"/>
                <a:gd name="connsiteY11" fmla="*/ 114039 h 118870"/>
                <a:gd name="connsiteX12" fmla="*/ 24492 w 53681"/>
                <a:gd name="connsiteY12" fmla="*/ 107857 h 118870"/>
                <a:gd name="connsiteX13" fmla="*/ 27327 w 53681"/>
                <a:gd name="connsiteY13" fmla="*/ 96553 h 118870"/>
                <a:gd name="connsiteX14" fmla="*/ 32996 w 53681"/>
                <a:gd name="connsiteY14" fmla="*/ 82422 h 118870"/>
                <a:gd name="connsiteX15" fmla="*/ 41677 w 53681"/>
                <a:gd name="connsiteY15" fmla="*/ 59991 h 118870"/>
                <a:gd name="connsiteX16" fmla="*/ 42740 w 53681"/>
                <a:gd name="connsiteY16" fmla="*/ 54338 h 118870"/>
                <a:gd name="connsiteX17" fmla="*/ 25910 w 53681"/>
                <a:gd name="connsiteY17" fmla="*/ 39325 h 118870"/>
                <a:gd name="connsiteX18" fmla="*/ 220 w 53681"/>
                <a:gd name="connsiteY18" fmla="*/ 66349 h 118870"/>
                <a:gd name="connsiteX19" fmla="*/ 3232 w 53681"/>
                <a:gd name="connsiteY19" fmla="*/ 68645 h 118870"/>
                <a:gd name="connsiteX20" fmla="*/ 6421 w 53681"/>
                <a:gd name="connsiteY20" fmla="*/ 65819 h 118870"/>
                <a:gd name="connsiteX21" fmla="*/ 25378 w 53681"/>
                <a:gd name="connsiteY21" fmla="*/ 44271 h 118870"/>
                <a:gd name="connsiteX22" fmla="*/ 29807 w 53681"/>
                <a:gd name="connsiteY22" fmla="*/ 50453 h 118870"/>
                <a:gd name="connsiteX23" fmla="*/ 24315 w 53681"/>
                <a:gd name="connsiteY23" fmla="*/ 68115 h 118870"/>
                <a:gd name="connsiteX24" fmla="*/ 13153 w 53681"/>
                <a:gd name="connsiteY24" fmla="*/ 96553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96" y="6825"/>
                  </a:moveTo>
                  <a:cubicBezTo>
                    <a:pt x="49296" y="3999"/>
                    <a:pt x="47170" y="114"/>
                    <a:pt x="42209" y="114"/>
                  </a:cubicBezTo>
                  <a:cubicBezTo>
                    <a:pt x="37425" y="114"/>
                    <a:pt x="32288" y="4706"/>
                    <a:pt x="32288" y="9828"/>
                  </a:cubicBezTo>
                  <a:cubicBezTo>
                    <a:pt x="32288" y="12831"/>
                    <a:pt x="34591" y="16540"/>
                    <a:pt x="39374" y="16540"/>
                  </a:cubicBezTo>
                  <a:cubicBezTo>
                    <a:pt x="44512" y="16540"/>
                    <a:pt x="49296" y="11594"/>
                    <a:pt x="49296" y="6825"/>
                  </a:cubicBezTo>
                  <a:close/>
                  <a:moveTo>
                    <a:pt x="13153" y="96553"/>
                  </a:moveTo>
                  <a:cubicBezTo>
                    <a:pt x="12445" y="98849"/>
                    <a:pt x="11559" y="100968"/>
                    <a:pt x="11559" y="103971"/>
                  </a:cubicBezTo>
                  <a:cubicBezTo>
                    <a:pt x="11559" y="112272"/>
                    <a:pt x="18646" y="118984"/>
                    <a:pt x="28390" y="118984"/>
                  </a:cubicBezTo>
                  <a:cubicBezTo>
                    <a:pt x="46107" y="118984"/>
                    <a:pt x="53902" y="94610"/>
                    <a:pt x="53902" y="91960"/>
                  </a:cubicBezTo>
                  <a:cubicBezTo>
                    <a:pt x="53902" y="89664"/>
                    <a:pt x="51599" y="89664"/>
                    <a:pt x="51067" y="89664"/>
                  </a:cubicBezTo>
                  <a:cubicBezTo>
                    <a:pt x="48587" y="89664"/>
                    <a:pt x="48410" y="90724"/>
                    <a:pt x="47701" y="92667"/>
                  </a:cubicBezTo>
                  <a:cubicBezTo>
                    <a:pt x="43626" y="106797"/>
                    <a:pt x="35831" y="114039"/>
                    <a:pt x="28921" y="114039"/>
                  </a:cubicBezTo>
                  <a:cubicBezTo>
                    <a:pt x="25378" y="114039"/>
                    <a:pt x="24492" y="111743"/>
                    <a:pt x="24492" y="107857"/>
                  </a:cubicBezTo>
                  <a:cubicBezTo>
                    <a:pt x="24492" y="103794"/>
                    <a:pt x="25732" y="100438"/>
                    <a:pt x="27327" y="96553"/>
                  </a:cubicBezTo>
                  <a:cubicBezTo>
                    <a:pt x="29099" y="91784"/>
                    <a:pt x="31047" y="87015"/>
                    <a:pt x="32996" y="82422"/>
                  </a:cubicBezTo>
                  <a:cubicBezTo>
                    <a:pt x="34591" y="78183"/>
                    <a:pt x="40969" y="62110"/>
                    <a:pt x="41677" y="59991"/>
                  </a:cubicBezTo>
                  <a:cubicBezTo>
                    <a:pt x="42209" y="58224"/>
                    <a:pt x="42740" y="56105"/>
                    <a:pt x="42740" y="54338"/>
                  </a:cubicBezTo>
                  <a:cubicBezTo>
                    <a:pt x="42740" y="46037"/>
                    <a:pt x="35654" y="39325"/>
                    <a:pt x="25910" y="39325"/>
                  </a:cubicBezTo>
                  <a:cubicBezTo>
                    <a:pt x="8370" y="39325"/>
                    <a:pt x="220" y="63346"/>
                    <a:pt x="220" y="66349"/>
                  </a:cubicBezTo>
                  <a:cubicBezTo>
                    <a:pt x="220" y="68645"/>
                    <a:pt x="2701" y="68645"/>
                    <a:pt x="3232" y="68645"/>
                  </a:cubicBezTo>
                  <a:cubicBezTo>
                    <a:pt x="5712" y="68645"/>
                    <a:pt x="5890" y="67762"/>
                    <a:pt x="6421" y="65819"/>
                  </a:cubicBezTo>
                  <a:cubicBezTo>
                    <a:pt x="11027" y="50629"/>
                    <a:pt x="18823" y="44271"/>
                    <a:pt x="25378" y="44271"/>
                  </a:cubicBezTo>
                  <a:cubicBezTo>
                    <a:pt x="28213" y="44271"/>
                    <a:pt x="29807" y="45684"/>
                    <a:pt x="29807" y="50453"/>
                  </a:cubicBezTo>
                  <a:cubicBezTo>
                    <a:pt x="29807" y="54515"/>
                    <a:pt x="28744" y="57165"/>
                    <a:pt x="24315" y="68115"/>
                  </a:cubicBezTo>
                  <a:lnTo>
                    <a:pt x="13153" y="965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4" name="자유형: 도형 3403">
              <a:extLst>
                <a:ext uri="{FF2B5EF4-FFF2-40B4-BE49-F238E27FC236}">
                  <a16:creationId xmlns:a16="http://schemas.microsoft.com/office/drawing/2014/main" id="{322C4D52-4ABE-4403-2F5D-3D557CE948AF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5983025" y="3839615"/>
              <a:ext cx="77776" cy="153136"/>
            </a:xfrm>
            <a:custGeom>
              <a:avLst/>
              <a:gdLst>
                <a:gd name="connsiteX0" fmla="*/ 78000 w 77776"/>
                <a:gd name="connsiteY0" fmla="*/ 6825 h 153136"/>
                <a:gd name="connsiteX1" fmla="*/ 70913 w 77776"/>
                <a:gd name="connsiteY1" fmla="*/ 114 h 153136"/>
                <a:gd name="connsiteX2" fmla="*/ 60992 w 77776"/>
                <a:gd name="connsiteY2" fmla="*/ 9828 h 153136"/>
                <a:gd name="connsiteX3" fmla="*/ 68078 w 77776"/>
                <a:gd name="connsiteY3" fmla="*/ 16540 h 153136"/>
                <a:gd name="connsiteX4" fmla="*/ 78000 w 77776"/>
                <a:gd name="connsiteY4" fmla="*/ 6825 h 153136"/>
                <a:gd name="connsiteX5" fmla="*/ 40440 w 77776"/>
                <a:gd name="connsiteY5" fmla="*/ 125873 h 153136"/>
                <a:gd name="connsiteX6" fmla="*/ 17585 w 77776"/>
                <a:gd name="connsiteY6" fmla="*/ 148305 h 153136"/>
                <a:gd name="connsiteX7" fmla="*/ 11207 w 77776"/>
                <a:gd name="connsiteY7" fmla="*/ 147245 h 153136"/>
                <a:gd name="connsiteX8" fmla="*/ 17231 w 77776"/>
                <a:gd name="connsiteY8" fmla="*/ 138237 h 153136"/>
                <a:gd name="connsiteX9" fmla="*/ 10322 w 77776"/>
                <a:gd name="connsiteY9" fmla="*/ 131702 h 153136"/>
                <a:gd name="connsiteX10" fmla="*/ 223 w 77776"/>
                <a:gd name="connsiteY10" fmla="*/ 142123 h 153136"/>
                <a:gd name="connsiteX11" fmla="*/ 17763 w 77776"/>
                <a:gd name="connsiteY11" fmla="*/ 153250 h 153136"/>
                <a:gd name="connsiteX12" fmla="*/ 54613 w 77776"/>
                <a:gd name="connsiteY12" fmla="*/ 125343 h 153136"/>
                <a:gd name="connsiteX13" fmla="*/ 70559 w 77776"/>
                <a:gd name="connsiteY13" fmla="*/ 62110 h 153136"/>
                <a:gd name="connsiteX14" fmla="*/ 71444 w 77776"/>
                <a:gd name="connsiteY14" fmla="*/ 55928 h 153136"/>
                <a:gd name="connsiteX15" fmla="*/ 52487 w 77776"/>
                <a:gd name="connsiteY15" fmla="*/ 39325 h 153136"/>
                <a:gd name="connsiteX16" fmla="*/ 21483 w 77776"/>
                <a:gd name="connsiteY16" fmla="*/ 66349 h 153136"/>
                <a:gd name="connsiteX17" fmla="*/ 24495 w 77776"/>
                <a:gd name="connsiteY17" fmla="*/ 68645 h 153136"/>
                <a:gd name="connsiteX18" fmla="*/ 28038 w 77776"/>
                <a:gd name="connsiteY18" fmla="*/ 65466 h 153136"/>
                <a:gd name="connsiteX19" fmla="*/ 51956 w 77776"/>
                <a:gd name="connsiteY19" fmla="*/ 44271 h 153136"/>
                <a:gd name="connsiteX20" fmla="*/ 57980 w 77776"/>
                <a:gd name="connsiteY20" fmla="*/ 52925 h 153136"/>
                <a:gd name="connsiteX21" fmla="*/ 57448 w 77776"/>
                <a:gd name="connsiteY21" fmla="*/ 58224 h 153136"/>
                <a:gd name="connsiteX22" fmla="*/ 40440 w 77776"/>
                <a:gd name="connsiteY22" fmla="*/ 12587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00" y="6825"/>
                  </a:moveTo>
                  <a:cubicBezTo>
                    <a:pt x="78000" y="3823"/>
                    <a:pt x="75696" y="114"/>
                    <a:pt x="70913" y="114"/>
                  </a:cubicBezTo>
                  <a:cubicBezTo>
                    <a:pt x="65775" y="114"/>
                    <a:pt x="60992" y="5059"/>
                    <a:pt x="60992" y="9828"/>
                  </a:cubicBezTo>
                  <a:cubicBezTo>
                    <a:pt x="60992" y="12654"/>
                    <a:pt x="63118" y="16540"/>
                    <a:pt x="68078" y="16540"/>
                  </a:cubicBezTo>
                  <a:cubicBezTo>
                    <a:pt x="72862" y="16540"/>
                    <a:pt x="78000" y="11948"/>
                    <a:pt x="78000" y="6825"/>
                  </a:cubicBezTo>
                  <a:close/>
                  <a:moveTo>
                    <a:pt x="40440" y="125873"/>
                  </a:moveTo>
                  <a:cubicBezTo>
                    <a:pt x="37428" y="138060"/>
                    <a:pt x="28038" y="148305"/>
                    <a:pt x="17585" y="148305"/>
                  </a:cubicBezTo>
                  <a:cubicBezTo>
                    <a:pt x="15282" y="148305"/>
                    <a:pt x="13156" y="147951"/>
                    <a:pt x="11207" y="147245"/>
                  </a:cubicBezTo>
                  <a:cubicBezTo>
                    <a:pt x="15814" y="145125"/>
                    <a:pt x="17231" y="140886"/>
                    <a:pt x="17231" y="138237"/>
                  </a:cubicBezTo>
                  <a:cubicBezTo>
                    <a:pt x="17231" y="133998"/>
                    <a:pt x="13865" y="131702"/>
                    <a:pt x="10322" y="131702"/>
                  </a:cubicBezTo>
                  <a:cubicBezTo>
                    <a:pt x="4829" y="131702"/>
                    <a:pt x="223" y="136471"/>
                    <a:pt x="223" y="142123"/>
                  </a:cubicBezTo>
                  <a:cubicBezTo>
                    <a:pt x="223" y="148835"/>
                    <a:pt x="7133" y="153250"/>
                    <a:pt x="17763" y="153250"/>
                  </a:cubicBezTo>
                  <a:cubicBezTo>
                    <a:pt x="28393" y="153250"/>
                    <a:pt x="49121" y="146892"/>
                    <a:pt x="54613" y="125343"/>
                  </a:cubicBezTo>
                  <a:lnTo>
                    <a:pt x="70559" y="62110"/>
                  </a:lnTo>
                  <a:cubicBezTo>
                    <a:pt x="71090" y="60167"/>
                    <a:pt x="71444" y="58578"/>
                    <a:pt x="71444" y="55928"/>
                  </a:cubicBezTo>
                  <a:cubicBezTo>
                    <a:pt x="71444" y="46214"/>
                    <a:pt x="63118" y="39325"/>
                    <a:pt x="52487" y="39325"/>
                  </a:cubicBezTo>
                  <a:cubicBezTo>
                    <a:pt x="32822" y="39325"/>
                    <a:pt x="21483" y="63876"/>
                    <a:pt x="21483" y="66349"/>
                  </a:cubicBezTo>
                  <a:cubicBezTo>
                    <a:pt x="21483" y="68645"/>
                    <a:pt x="23963" y="68645"/>
                    <a:pt x="24495" y="68645"/>
                  </a:cubicBezTo>
                  <a:cubicBezTo>
                    <a:pt x="26621" y="68645"/>
                    <a:pt x="26798" y="68115"/>
                    <a:pt x="28038" y="65466"/>
                  </a:cubicBezTo>
                  <a:cubicBezTo>
                    <a:pt x="32468" y="55222"/>
                    <a:pt x="41680" y="44271"/>
                    <a:pt x="51956" y="44271"/>
                  </a:cubicBezTo>
                  <a:cubicBezTo>
                    <a:pt x="56385" y="44271"/>
                    <a:pt x="57980" y="47273"/>
                    <a:pt x="57980" y="52925"/>
                  </a:cubicBezTo>
                  <a:cubicBezTo>
                    <a:pt x="57980" y="54868"/>
                    <a:pt x="57625" y="57341"/>
                    <a:pt x="57448" y="58224"/>
                  </a:cubicBezTo>
                  <a:lnTo>
                    <a:pt x="40440" y="12587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5" name="자유형: 도형 3404">
              <a:extLst>
                <a:ext uri="{FF2B5EF4-FFF2-40B4-BE49-F238E27FC236}">
                  <a16:creationId xmlns:a16="http://schemas.microsoft.com/office/drawing/2014/main" id="{B91A6D75-BA27-6E91-EABD-80357E0FCAA0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6100045" y="3807343"/>
              <a:ext cx="98454" cy="114303"/>
            </a:xfrm>
            <a:custGeom>
              <a:avLst/>
              <a:gdLst>
                <a:gd name="connsiteX0" fmla="*/ 90077 w 98454"/>
                <a:gd name="connsiteY0" fmla="*/ 15756 h 114303"/>
                <a:gd name="connsiteX1" fmla="*/ 78940 w 98454"/>
                <a:gd name="connsiteY1" fmla="*/ 19289 h 114303"/>
                <a:gd name="connsiteX2" fmla="*/ 74385 w 98454"/>
                <a:gd name="connsiteY2" fmla="*/ 29130 h 114303"/>
                <a:gd name="connsiteX3" fmla="*/ 83749 w 98454"/>
                <a:gd name="connsiteY3" fmla="*/ 37961 h 114303"/>
                <a:gd name="connsiteX4" fmla="*/ 97923 w 98454"/>
                <a:gd name="connsiteY4" fmla="*/ 21812 h 114303"/>
                <a:gd name="connsiteX5" fmla="*/ 68057 w 98454"/>
                <a:gd name="connsiteY5" fmla="*/ 112 h 114303"/>
                <a:gd name="connsiteX6" fmla="*/ 227 w 98454"/>
                <a:gd name="connsiteY6" fmla="*/ 71773 h 114303"/>
                <a:gd name="connsiteX7" fmla="*/ 41229 w 98454"/>
                <a:gd name="connsiteY7" fmla="*/ 114416 h 114303"/>
                <a:gd name="connsiteX8" fmla="*/ 98682 w 98454"/>
                <a:gd name="connsiteY8" fmla="*/ 84641 h 114303"/>
                <a:gd name="connsiteX9" fmla="*/ 95645 w 98454"/>
                <a:gd name="connsiteY9" fmla="*/ 81361 h 114303"/>
                <a:gd name="connsiteX10" fmla="*/ 92354 w 98454"/>
                <a:gd name="connsiteY10" fmla="*/ 83884 h 114303"/>
                <a:gd name="connsiteX11" fmla="*/ 41735 w 98454"/>
                <a:gd name="connsiteY11" fmla="*/ 108865 h 114303"/>
                <a:gd name="connsiteX12" fmla="*/ 18956 w 98454"/>
                <a:gd name="connsiteY12" fmla="*/ 81361 h 114303"/>
                <a:gd name="connsiteX13" fmla="*/ 32624 w 98454"/>
                <a:gd name="connsiteY13" fmla="*/ 30896 h 114303"/>
                <a:gd name="connsiteX14" fmla="*/ 68310 w 98454"/>
                <a:gd name="connsiteY14" fmla="*/ 5663 h 114303"/>
                <a:gd name="connsiteX15" fmla="*/ 90077 w 98454"/>
                <a:gd name="connsiteY15" fmla="*/ 15756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454" h="114303">
                  <a:moveTo>
                    <a:pt x="90077" y="15756"/>
                  </a:moveTo>
                  <a:cubicBezTo>
                    <a:pt x="86027" y="15756"/>
                    <a:pt x="82484" y="15756"/>
                    <a:pt x="78940" y="19289"/>
                  </a:cubicBezTo>
                  <a:cubicBezTo>
                    <a:pt x="74891" y="23074"/>
                    <a:pt x="74385" y="27363"/>
                    <a:pt x="74385" y="29130"/>
                  </a:cubicBezTo>
                  <a:cubicBezTo>
                    <a:pt x="74385" y="35185"/>
                    <a:pt x="78940" y="37961"/>
                    <a:pt x="83749" y="37961"/>
                  </a:cubicBezTo>
                  <a:cubicBezTo>
                    <a:pt x="91089" y="37961"/>
                    <a:pt x="97923" y="31905"/>
                    <a:pt x="97923" y="21812"/>
                  </a:cubicBezTo>
                  <a:cubicBezTo>
                    <a:pt x="97923" y="9448"/>
                    <a:pt x="86027" y="112"/>
                    <a:pt x="68057" y="112"/>
                  </a:cubicBezTo>
                  <a:cubicBezTo>
                    <a:pt x="33889" y="112"/>
                    <a:pt x="227" y="36195"/>
                    <a:pt x="227" y="71773"/>
                  </a:cubicBezTo>
                  <a:cubicBezTo>
                    <a:pt x="227" y="94482"/>
                    <a:pt x="14907" y="114416"/>
                    <a:pt x="41229" y="114416"/>
                  </a:cubicBezTo>
                  <a:cubicBezTo>
                    <a:pt x="77422" y="114416"/>
                    <a:pt x="98682" y="87669"/>
                    <a:pt x="98682" y="84641"/>
                  </a:cubicBezTo>
                  <a:cubicBezTo>
                    <a:pt x="98682" y="83127"/>
                    <a:pt x="97163" y="81361"/>
                    <a:pt x="95645" y="81361"/>
                  </a:cubicBezTo>
                  <a:cubicBezTo>
                    <a:pt x="94379" y="81361"/>
                    <a:pt x="93873" y="81866"/>
                    <a:pt x="92354" y="83884"/>
                  </a:cubicBezTo>
                  <a:cubicBezTo>
                    <a:pt x="72360" y="108865"/>
                    <a:pt x="44772" y="108865"/>
                    <a:pt x="41735" y="108865"/>
                  </a:cubicBezTo>
                  <a:cubicBezTo>
                    <a:pt x="25790" y="108865"/>
                    <a:pt x="18956" y="96501"/>
                    <a:pt x="18956" y="81361"/>
                  </a:cubicBezTo>
                  <a:cubicBezTo>
                    <a:pt x="18956" y="71016"/>
                    <a:pt x="24018" y="46540"/>
                    <a:pt x="32624" y="30896"/>
                  </a:cubicBezTo>
                  <a:cubicBezTo>
                    <a:pt x="40470" y="16513"/>
                    <a:pt x="54390" y="5663"/>
                    <a:pt x="68310" y="5663"/>
                  </a:cubicBezTo>
                  <a:cubicBezTo>
                    <a:pt x="76915" y="5663"/>
                    <a:pt x="86533" y="8944"/>
                    <a:pt x="90077" y="1575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6" name="자유형: 도형 3405">
              <a:extLst>
                <a:ext uri="{FF2B5EF4-FFF2-40B4-BE49-F238E27FC236}">
                  <a16:creationId xmlns:a16="http://schemas.microsoft.com/office/drawing/2014/main" id="{B745C56B-B4AB-364F-CCC3-6EF3C1FECFDC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6209574" y="3807343"/>
              <a:ext cx="108325" cy="114303"/>
            </a:xfrm>
            <a:custGeom>
              <a:avLst/>
              <a:gdLst>
                <a:gd name="connsiteX0" fmla="*/ 108557 w 108325"/>
                <a:gd name="connsiteY0" fmla="*/ 42755 h 114303"/>
                <a:gd name="connsiteX1" fmla="*/ 68061 w 108325"/>
                <a:gd name="connsiteY1" fmla="*/ 112 h 114303"/>
                <a:gd name="connsiteX2" fmla="*/ 232 w 108325"/>
                <a:gd name="connsiteY2" fmla="*/ 71773 h 114303"/>
                <a:gd name="connsiteX3" fmla="*/ 40727 w 108325"/>
                <a:gd name="connsiteY3" fmla="*/ 114416 h 114303"/>
                <a:gd name="connsiteX4" fmla="*/ 108557 w 108325"/>
                <a:gd name="connsiteY4" fmla="*/ 42755 h 114303"/>
                <a:gd name="connsiteX5" fmla="*/ 40980 w 108325"/>
                <a:gd name="connsiteY5" fmla="*/ 108865 h 114303"/>
                <a:gd name="connsiteX6" fmla="*/ 18961 w 108325"/>
                <a:gd name="connsiteY6" fmla="*/ 81361 h 114303"/>
                <a:gd name="connsiteX7" fmla="*/ 33640 w 108325"/>
                <a:gd name="connsiteY7" fmla="*/ 28877 h 114303"/>
                <a:gd name="connsiteX8" fmla="*/ 67808 w 108325"/>
                <a:gd name="connsiteY8" fmla="*/ 5663 h 114303"/>
                <a:gd name="connsiteX9" fmla="*/ 90081 w 108325"/>
                <a:gd name="connsiteY9" fmla="*/ 32914 h 114303"/>
                <a:gd name="connsiteX10" fmla="*/ 75401 w 108325"/>
                <a:gd name="connsiteY10" fmla="*/ 85651 h 114303"/>
                <a:gd name="connsiteX11" fmla="*/ 40980 w 108325"/>
                <a:gd name="connsiteY11" fmla="*/ 108865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25" h="114303">
                  <a:moveTo>
                    <a:pt x="108557" y="42755"/>
                  </a:moveTo>
                  <a:cubicBezTo>
                    <a:pt x="108557" y="16513"/>
                    <a:pt x="90840" y="112"/>
                    <a:pt x="68061" y="112"/>
                  </a:cubicBezTo>
                  <a:cubicBezTo>
                    <a:pt x="34146" y="112"/>
                    <a:pt x="232" y="35942"/>
                    <a:pt x="232" y="71773"/>
                  </a:cubicBezTo>
                  <a:cubicBezTo>
                    <a:pt x="232" y="96753"/>
                    <a:pt x="17189" y="114416"/>
                    <a:pt x="40727" y="114416"/>
                  </a:cubicBezTo>
                  <a:cubicBezTo>
                    <a:pt x="74389" y="114416"/>
                    <a:pt x="108557" y="79595"/>
                    <a:pt x="108557" y="42755"/>
                  </a:cubicBezTo>
                  <a:close/>
                  <a:moveTo>
                    <a:pt x="40980" y="108865"/>
                  </a:moveTo>
                  <a:cubicBezTo>
                    <a:pt x="30097" y="108865"/>
                    <a:pt x="18961" y="101043"/>
                    <a:pt x="18961" y="81361"/>
                  </a:cubicBezTo>
                  <a:cubicBezTo>
                    <a:pt x="18961" y="68997"/>
                    <a:pt x="25541" y="41746"/>
                    <a:pt x="33640" y="28877"/>
                  </a:cubicBezTo>
                  <a:cubicBezTo>
                    <a:pt x="46295" y="9448"/>
                    <a:pt x="60722" y="5663"/>
                    <a:pt x="67808" y="5663"/>
                  </a:cubicBezTo>
                  <a:cubicBezTo>
                    <a:pt x="82488" y="5663"/>
                    <a:pt x="90081" y="17775"/>
                    <a:pt x="90081" y="32914"/>
                  </a:cubicBezTo>
                  <a:cubicBezTo>
                    <a:pt x="90081" y="42755"/>
                    <a:pt x="85019" y="69249"/>
                    <a:pt x="75401" y="85651"/>
                  </a:cubicBezTo>
                  <a:cubicBezTo>
                    <a:pt x="66543" y="100286"/>
                    <a:pt x="52623" y="108865"/>
                    <a:pt x="40980" y="10886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7" name="자유형: 도형 3406">
              <a:extLst>
                <a:ext uri="{FF2B5EF4-FFF2-40B4-BE49-F238E27FC236}">
                  <a16:creationId xmlns:a16="http://schemas.microsoft.com/office/drawing/2014/main" id="{4C0D71D4-AD14-62DA-7326-D29526103BAE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6335040" y="3807343"/>
              <a:ext cx="93139" cy="114303"/>
            </a:xfrm>
            <a:custGeom>
              <a:avLst/>
              <a:gdLst>
                <a:gd name="connsiteX0" fmla="*/ 86036 w 93139"/>
                <a:gd name="connsiteY0" fmla="*/ 17270 h 114303"/>
                <a:gd name="connsiteX1" fmla="*/ 73887 w 93139"/>
                <a:gd name="connsiteY1" fmla="*/ 28625 h 114303"/>
                <a:gd name="connsiteX2" fmla="*/ 81733 w 93139"/>
                <a:gd name="connsiteY2" fmla="*/ 35942 h 114303"/>
                <a:gd name="connsiteX3" fmla="*/ 93376 w 93139"/>
                <a:gd name="connsiteY3" fmla="*/ 21812 h 114303"/>
                <a:gd name="connsiteX4" fmla="*/ 63257 w 93139"/>
                <a:gd name="connsiteY4" fmla="*/ 112 h 114303"/>
                <a:gd name="connsiteX5" fmla="*/ 20484 w 93139"/>
                <a:gd name="connsiteY5" fmla="*/ 36952 h 114303"/>
                <a:gd name="connsiteX6" fmla="*/ 46553 w 93139"/>
                <a:gd name="connsiteY6" fmla="*/ 61932 h 114303"/>
                <a:gd name="connsiteX7" fmla="*/ 72875 w 93139"/>
                <a:gd name="connsiteY7" fmla="*/ 81109 h 114303"/>
                <a:gd name="connsiteX8" fmla="*/ 36682 w 93139"/>
                <a:gd name="connsiteY8" fmla="*/ 108865 h 114303"/>
                <a:gd name="connsiteX9" fmla="*/ 7829 w 93139"/>
                <a:gd name="connsiteY9" fmla="*/ 95491 h 114303"/>
                <a:gd name="connsiteX10" fmla="*/ 23774 w 93139"/>
                <a:gd name="connsiteY10" fmla="*/ 82118 h 114303"/>
                <a:gd name="connsiteX11" fmla="*/ 14410 w 93139"/>
                <a:gd name="connsiteY11" fmla="*/ 73287 h 114303"/>
                <a:gd name="connsiteX12" fmla="*/ 236 w 93139"/>
                <a:gd name="connsiteY12" fmla="*/ 89940 h 114303"/>
                <a:gd name="connsiteX13" fmla="*/ 36429 w 93139"/>
                <a:gd name="connsiteY13" fmla="*/ 114416 h 114303"/>
                <a:gd name="connsiteX14" fmla="*/ 87302 w 93139"/>
                <a:gd name="connsiteY14" fmla="*/ 72530 h 114303"/>
                <a:gd name="connsiteX15" fmla="*/ 79456 w 93139"/>
                <a:gd name="connsiteY15" fmla="*/ 54110 h 114303"/>
                <a:gd name="connsiteX16" fmla="*/ 54146 w 93139"/>
                <a:gd name="connsiteY16" fmla="*/ 43512 h 114303"/>
                <a:gd name="connsiteX17" fmla="*/ 34911 w 93139"/>
                <a:gd name="connsiteY17" fmla="*/ 28373 h 114303"/>
                <a:gd name="connsiteX18" fmla="*/ 63257 w 93139"/>
                <a:gd name="connsiteY18" fmla="*/ 5663 h 114303"/>
                <a:gd name="connsiteX19" fmla="*/ 86036 w 93139"/>
                <a:gd name="connsiteY19" fmla="*/ 172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036" y="17270"/>
                  </a:moveTo>
                  <a:cubicBezTo>
                    <a:pt x="78949" y="17523"/>
                    <a:pt x="73887" y="23074"/>
                    <a:pt x="73887" y="28625"/>
                  </a:cubicBezTo>
                  <a:cubicBezTo>
                    <a:pt x="73887" y="32158"/>
                    <a:pt x="76165" y="35942"/>
                    <a:pt x="81733" y="35942"/>
                  </a:cubicBezTo>
                  <a:cubicBezTo>
                    <a:pt x="87302" y="35942"/>
                    <a:pt x="93376" y="31653"/>
                    <a:pt x="93376" y="21812"/>
                  </a:cubicBezTo>
                  <a:cubicBezTo>
                    <a:pt x="93376" y="10457"/>
                    <a:pt x="82493" y="112"/>
                    <a:pt x="63257" y="112"/>
                  </a:cubicBezTo>
                  <a:cubicBezTo>
                    <a:pt x="29849" y="112"/>
                    <a:pt x="20484" y="25849"/>
                    <a:pt x="20484" y="36952"/>
                  </a:cubicBezTo>
                  <a:cubicBezTo>
                    <a:pt x="20484" y="56633"/>
                    <a:pt x="39213" y="60418"/>
                    <a:pt x="46553" y="61932"/>
                  </a:cubicBezTo>
                  <a:cubicBezTo>
                    <a:pt x="59714" y="64455"/>
                    <a:pt x="72875" y="67231"/>
                    <a:pt x="72875" y="81109"/>
                  </a:cubicBezTo>
                  <a:cubicBezTo>
                    <a:pt x="72875" y="87669"/>
                    <a:pt x="67054" y="108865"/>
                    <a:pt x="36682" y="108865"/>
                  </a:cubicBezTo>
                  <a:cubicBezTo>
                    <a:pt x="33139" y="108865"/>
                    <a:pt x="13650" y="108865"/>
                    <a:pt x="7829" y="95491"/>
                  </a:cubicBezTo>
                  <a:cubicBezTo>
                    <a:pt x="17447" y="96753"/>
                    <a:pt x="23774" y="89183"/>
                    <a:pt x="23774" y="82118"/>
                  </a:cubicBezTo>
                  <a:cubicBezTo>
                    <a:pt x="23774" y="76315"/>
                    <a:pt x="19725" y="73287"/>
                    <a:pt x="14410" y="73287"/>
                  </a:cubicBezTo>
                  <a:cubicBezTo>
                    <a:pt x="7829" y="73287"/>
                    <a:pt x="236" y="78585"/>
                    <a:pt x="236" y="89940"/>
                  </a:cubicBezTo>
                  <a:cubicBezTo>
                    <a:pt x="236" y="104323"/>
                    <a:pt x="14663" y="114416"/>
                    <a:pt x="36429" y="114416"/>
                  </a:cubicBezTo>
                  <a:cubicBezTo>
                    <a:pt x="77431" y="114416"/>
                    <a:pt x="87302" y="83884"/>
                    <a:pt x="87302" y="72530"/>
                  </a:cubicBezTo>
                  <a:cubicBezTo>
                    <a:pt x="87302" y="63446"/>
                    <a:pt x="82493" y="57138"/>
                    <a:pt x="79456" y="54110"/>
                  </a:cubicBezTo>
                  <a:cubicBezTo>
                    <a:pt x="72622" y="47045"/>
                    <a:pt x="65282" y="45783"/>
                    <a:pt x="54146" y="43512"/>
                  </a:cubicBezTo>
                  <a:cubicBezTo>
                    <a:pt x="45034" y="41494"/>
                    <a:pt x="34911" y="39727"/>
                    <a:pt x="34911" y="28373"/>
                  </a:cubicBezTo>
                  <a:cubicBezTo>
                    <a:pt x="34911" y="21055"/>
                    <a:pt x="40985" y="5663"/>
                    <a:pt x="63257" y="5663"/>
                  </a:cubicBezTo>
                  <a:cubicBezTo>
                    <a:pt x="69585" y="5663"/>
                    <a:pt x="82240" y="7430"/>
                    <a:pt x="86036" y="172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8" name="자유형: 도형 3407">
              <a:extLst>
                <a:ext uri="{FF2B5EF4-FFF2-40B4-BE49-F238E27FC236}">
                  <a16:creationId xmlns:a16="http://schemas.microsoft.com/office/drawing/2014/main" id="{79900705-FA5A-E852-A609-2E1778B8998C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6465575" y="3729627"/>
              <a:ext cx="58718" cy="252325"/>
            </a:xfrm>
            <a:custGeom>
              <a:avLst/>
              <a:gdLst>
                <a:gd name="connsiteX0" fmla="*/ 58959 w 58718"/>
                <a:gd name="connsiteY0" fmla="*/ 249915 h 252325"/>
                <a:gd name="connsiteX1" fmla="*/ 54657 w 58718"/>
                <a:gd name="connsiteY1" fmla="*/ 244364 h 252325"/>
                <a:gd name="connsiteX2" fmla="*/ 14921 w 58718"/>
                <a:gd name="connsiteY2" fmla="*/ 126275 h 252325"/>
                <a:gd name="connsiteX3" fmla="*/ 55669 w 58718"/>
                <a:gd name="connsiteY3" fmla="*/ 6925 h 252325"/>
                <a:gd name="connsiteX4" fmla="*/ 58959 w 58718"/>
                <a:gd name="connsiteY4" fmla="*/ 2635 h 252325"/>
                <a:gd name="connsiteX5" fmla="*/ 56428 w 58718"/>
                <a:gd name="connsiteY5" fmla="*/ 112 h 252325"/>
                <a:gd name="connsiteX6" fmla="*/ 16186 w 58718"/>
                <a:gd name="connsiteY6" fmla="*/ 49316 h 252325"/>
                <a:gd name="connsiteX7" fmla="*/ 241 w 58718"/>
                <a:gd name="connsiteY7" fmla="*/ 126275 h 252325"/>
                <a:gd name="connsiteX8" fmla="*/ 16945 w 58718"/>
                <a:gd name="connsiteY8" fmla="*/ 205001 h 252325"/>
                <a:gd name="connsiteX9" fmla="*/ 56428 w 58718"/>
                <a:gd name="connsiteY9" fmla="*/ 252438 h 252325"/>
                <a:gd name="connsiteX10" fmla="*/ 58959 w 58718"/>
                <a:gd name="connsiteY10" fmla="*/ 24991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59" y="249915"/>
                  </a:moveTo>
                  <a:cubicBezTo>
                    <a:pt x="58959" y="249158"/>
                    <a:pt x="58959" y="248653"/>
                    <a:pt x="54657" y="244364"/>
                  </a:cubicBezTo>
                  <a:cubicBezTo>
                    <a:pt x="23020" y="212571"/>
                    <a:pt x="14921" y="164881"/>
                    <a:pt x="14921" y="126275"/>
                  </a:cubicBezTo>
                  <a:cubicBezTo>
                    <a:pt x="14921" y="82370"/>
                    <a:pt x="24538" y="38466"/>
                    <a:pt x="55669" y="6925"/>
                  </a:cubicBezTo>
                  <a:cubicBezTo>
                    <a:pt x="58959" y="3897"/>
                    <a:pt x="58959" y="3392"/>
                    <a:pt x="58959" y="2635"/>
                  </a:cubicBezTo>
                  <a:cubicBezTo>
                    <a:pt x="58959" y="869"/>
                    <a:pt x="57947" y="112"/>
                    <a:pt x="56428" y="112"/>
                  </a:cubicBezTo>
                  <a:cubicBezTo>
                    <a:pt x="53898" y="112"/>
                    <a:pt x="31119" y="17270"/>
                    <a:pt x="16186" y="49316"/>
                  </a:cubicBezTo>
                  <a:cubicBezTo>
                    <a:pt x="3278" y="77072"/>
                    <a:pt x="241" y="105080"/>
                    <a:pt x="241" y="126275"/>
                  </a:cubicBezTo>
                  <a:cubicBezTo>
                    <a:pt x="241" y="145957"/>
                    <a:pt x="3025" y="176488"/>
                    <a:pt x="16945" y="205001"/>
                  </a:cubicBezTo>
                  <a:cubicBezTo>
                    <a:pt x="32131" y="236037"/>
                    <a:pt x="53898" y="252438"/>
                    <a:pt x="56428" y="252438"/>
                  </a:cubicBezTo>
                  <a:cubicBezTo>
                    <a:pt x="57947" y="252438"/>
                    <a:pt x="58959" y="251681"/>
                    <a:pt x="58959" y="249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9" name="자유형: 도형 3408">
              <a:extLst>
                <a:ext uri="{FF2B5EF4-FFF2-40B4-BE49-F238E27FC236}">
                  <a16:creationId xmlns:a16="http://schemas.microsoft.com/office/drawing/2014/main" id="{AA1B8A9D-F994-62E5-148E-CD11E60763E3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6549575" y="3740981"/>
              <a:ext cx="104528" cy="180665"/>
            </a:xfrm>
            <a:custGeom>
              <a:avLst/>
              <a:gdLst>
                <a:gd name="connsiteX0" fmla="*/ 104774 w 104528"/>
                <a:gd name="connsiteY0" fmla="*/ 51839 h 180665"/>
                <a:gd name="connsiteX1" fmla="*/ 74402 w 104528"/>
                <a:gd name="connsiteY1" fmla="*/ 112 h 180665"/>
                <a:gd name="connsiteX2" fmla="*/ 245 w 104528"/>
                <a:gd name="connsiteY2" fmla="*/ 129051 h 180665"/>
                <a:gd name="connsiteX3" fmla="*/ 30616 w 104528"/>
                <a:gd name="connsiteY3" fmla="*/ 180778 h 180665"/>
                <a:gd name="connsiteX4" fmla="*/ 104774 w 104528"/>
                <a:gd name="connsiteY4" fmla="*/ 51839 h 180665"/>
                <a:gd name="connsiteX5" fmla="*/ 27073 w 104528"/>
                <a:gd name="connsiteY5" fmla="*/ 86408 h 180665"/>
                <a:gd name="connsiteX6" fmla="*/ 46562 w 104528"/>
                <a:gd name="connsiteY6" fmla="*/ 32158 h 180665"/>
                <a:gd name="connsiteX7" fmla="*/ 74149 w 104528"/>
                <a:gd name="connsiteY7" fmla="*/ 5663 h 180665"/>
                <a:gd name="connsiteX8" fmla="*/ 88069 w 104528"/>
                <a:gd name="connsiteY8" fmla="*/ 36195 h 180665"/>
                <a:gd name="connsiteX9" fmla="*/ 79970 w 104528"/>
                <a:gd name="connsiteY9" fmla="*/ 86408 h 180665"/>
                <a:gd name="connsiteX10" fmla="*/ 27073 w 104528"/>
                <a:gd name="connsiteY10" fmla="*/ 86408 h 180665"/>
                <a:gd name="connsiteX11" fmla="*/ 77692 w 104528"/>
                <a:gd name="connsiteY11" fmla="*/ 94482 h 180665"/>
                <a:gd name="connsiteX12" fmla="*/ 59976 w 104528"/>
                <a:gd name="connsiteY12" fmla="*/ 145704 h 180665"/>
                <a:gd name="connsiteX13" fmla="*/ 30616 w 104528"/>
                <a:gd name="connsiteY13" fmla="*/ 175226 h 180665"/>
                <a:gd name="connsiteX14" fmla="*/ 16949 w 104528"/>
                <a:gd name="connsiteY14" fmla="*/ 144443 h 180665"/>
                <a:gd name="connsiteX15" fmla="*/ 25048 w 104528"/>
                <a:gd name="connsiteY15" fmla="*/ 94482 h 180665"/>
                <a:gd name="connsiteX16" fmla="*/ 77692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774" y="51839"/>
                  </a:moveTo>
                  <a:cubicBezTo>
                    <a:pt x="104774" y="35185"/>
                    <a:pt x="100218" y="112"/>
                    <a:pt x="74402" y="112"/>
                  </a:cubicBezTo>
                  <a:cubicBezTo>
                    <a:pt x="39222" y="112"/>
                    <a:pt x="245" y="71268"/>
                    <a:pt x="245" y="129051"/>
                  </a:cubicBezTo>
                  <a:cubicBezTo>
                    <a:pt x="245" y="152769"/>
                    <a:pt x="7585" y="180778"/>
                    <a:pt x="30616" y="180778"/>
                  </a:cubicBezTo>
                  <a:cubicBezTo>
                    <a:pt x="66303" y="180778"/>
                    <a:pt x="104774" y="108360"/>
                    <a:pt x="104774" y="51839"/>
                  </a:cubicBezTo>
                  <a:close/>
                  <a:moveTo>
                    <a:pt x="27073" y="86408"/>
                  </a:moveTo>
                  <a:cubicBezTo>
                    <a:pt x="31376" y="70259"/>
                    <a:pt x="36438" y="50073"/>
                    <a:pt x="46562" y="32158"/>
                  </a:cubicBezTo>
                  <a:cubicBezTo>
                    <a:pt x="53395" y="19794"/>
                    <a:pt x="62760" y="5663"/>
                    <a:pt x="74149" y="5663"/>
                  </a:cubicBezTo>
                  <a:cubicBezTo>
                    <a:pt x="86551" y="5663"/>
                    <a:pt x="88069" y="21812"/>
                    <a:pt x="88069" y="36195"/>
                  </a:cubicBezTo>
                  <a:cubicBezTo>
                    <a:pt x="88069" y="48559"/>
                    <a:pt x="86045" y="61427"/>
                    <a:pt x="79970" y="86408"/>
                  </a:cubicBezTo>
                  <a:lnTo>
                    <a:pt x="27073" y="86408"/>
                  </a:lnTo>
                  <a:close/>
                  <a:moveTo>
                    <a:pt x="77692" y="94482"/>
                  </a:moveTo>
                  <a:cubicBezTo>
                    <a:pt x="74908" y="106089"/>
                    <a:pt x="69593" y="127537"/>
                    <a:pt x="59976" y="145704"/>
                  </a:cubicBezTo>
                  <a:cubicBezTo>
                    <a:pt x="51117" y="162862"/>
                    <a:pt x="41500" y="175226"/>
                    <a:pt x="30616" y="175226"/>
                  </a:cubicBezTo>
                  <a:cubicBezTo>
                    <a:pt x="22264" y="175226"/>
                    <a:pt x="16949" y="167909"/>
                    <a:pt x="16949" y="144443"/>
                  </a:cubicBezTo>
                  <a:cubicBezTo>
                    <a:pt x="16949" y="133845"/>
                    <a:pt x="18468" y="119210"/>
                    <a:pt x="25048" y="94482"/>
                  </a:cubicBezTo>
                  <a:lnTo>
                    <a:pt x="77692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0" name="자유형: 도형 3409">
              <a:extLst>
                <a:ext uri="{FF2B5EF4-FFF2-40B4-BE49-F238E27FC236}">
                  <a16:creationId xmlns:a16="http://schemas.microsoft.com/office/drawing/2014/main" id="{5E59AB0A-E411-A1B7-70D4-501510686445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6675775" y="3736795"/>
              <a:ext cx="76713" cy="79659"/>
            </a:xfrm>
            <a:custGeom>
              <a:avLst/>
              <a:gdLst>
                <a:gd name="connsiteX0" fmla="*/ 66865 w 76713"/>
                <a:gd name="connsiteY0" fmla="*/ 10352 h 79659"/>
                <a:gd name="connsiteX1" fmla="*/ 57829 w 76713"/>
                <a:gd name="connsiteY1" fmla="*/ 20244 h 79659"/>
                <a:gd name="connsiteX2" fmla="*/ 64739 w 76713"/>
                <a:gd name="connsiteY2" fmla="*/ 26779 h 79659"/>
                <a:gd name="connsiteX3" fmla="*/ 74837 w 76713"/>
                <a:gd name="connsiteY3" fmla="*/ 15475 h 79659"/>
                <a:gd name="connsiteX4" fmla="*/ 51451 w 76713"/>
                <a:gd name="connsiteY4" fmla="*/ 108 h 79659"/>
                <a:gd name="connsiteX5" fmla="*/ 250 w 76713"/>
                <a:gd name="connsiteY5" fmla="*/ 49034 h 79659"/>
                <a:gd name="connsiteX6" fmla="*/ 33026 w 76713"/>
                <a:gd name="connsiteY6" fmla="*/ 79767 h 79659"/>
                <a:gd name="connsiteX7" fmla="*/ 76963 w 76713"/>
                <a:gd name="connsiteY7" fmla="*/ 59808 h 79659"/>
                <a:gd name="connsiteX8" fmla="*/ 73952 w 76713"/>
                <a:gd name="connsiteY8" fmla="*/ 56806 h 79659"/>
                <a:gd name="connsiteX9" fmla="*/ 71117 w 76713"/>
                <a:gd name="connsiteY9" fmla="*/ 58572 h 79659"/>
                <a:gd name="connsiteX10" fmla="*/ 33380 w 76713"/>
                <a:gd name="connsiteY10" fmla="*/ 74822 h 79659"/>
                <a:gd name="connsiteX11" fmla="*/ 14955 w 76713"/>
                <a:gd name="connsiteY11" fmla="*/ 55216 h 79659"/>
                <a:gd name="connsiteX12" fmla="*/ 26648 w 76713"/>
                <a:gd name="connsiteY12" fmla="*/ 18654 h 79659"/>
                <a:gd name="connsiteX13" fmla="*/ 51451 w 76713"/>
                <a:gd name="connsiteY13" fmla="*/ 5054 h 79659"/>
                <a:gd name="connsiteX14" fmla="*/ 66865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65" y="10352"/>
                  </a:moveTo>
                  <a:cubicBezTo>
                    <a:pt x="60487" y="11412"/>
                    <a:pt x="57829" y="16358"/>
                    <a:pt x="57829" y="20244"/>
                  </a:cubicBezTo>
                  <a:cubicBezTo>
                    <a:pt x="57829" y="25013"/>
                    <a:pt x="61550" y="26779"/>
                    <a:pt x="64739" y="26779"/>
                  </a:cubicBezTo>
                  <a:cubicBezTo>
                    <a:pt x="68637" y="26779"/>
                    <a:pt x="74837" y="23953"/>
                    <a:pt x="74837" y="15475"/>
                  </a:cubicBezTo>
                  <a:cubicBezTo>
                    <a:pt x="74837" y="3464"/>
                    <a:pt x="61018" y="108"/>
                    <a:pt x="51451" y="108"/>
                  </a:cubicBezTo>
                  <a:cubicBezTo>
                    <a:pt x="24876" y="108"/>
                    <a:pt x="250" y="24483"/>
                    <a:pt x="250" y="49034"/>
                  </a:cubicBezTo>
                  <a:cubicBezTo>
                    <a:pt x="250" y="64224"/>
                    <a:pt x="10880" y="79767"/>
                    <a:pt x="33026" y="79767"/>
                  </a:cubicBezTo>
                  <a:cubicBezTo>
                    <a:pt x="62967" y="79767"/>
                    <a:pt x="76963" y="62281"/>
                    <a:pt x="76963" y="59808"/>
                  </a:cubicBezTo>
                  <a:cubicBezTo>
                    <a:pt x="76963" y="58749"/>
                    <a:pt x="75369" y="56806"/>
                    <a:pt x="73952" y="56806"/>
                  </a:cubicBezTo>
                  <a:cubicBezTo>
                    <a:pt x="72889" y="56806"/>
                    <a:pt x="72534" y="57159"/>
                    <a:pt x="71117" y="58572"/>
                  </a:cubicBezTo>
                  <a:cubicBezTo>
                    <a:pt x="57298" y="74822"/>
                    <a:pt x="36569" y="74822"/>
                    <a:pt x="33380" y="74822"/>
                  </a:cubicBezTo>
                  <a:cubicBezTo>
                    <a:pt x="20624" y="74822"/>
                    <a:pt x="14955" y="66167"/>
                    <a:pt x="14955" y="55216"/>
                  </a:cubicBezTo>
                  <a:cubicBezTo>
                    <a:pt x="14955" y="50094"/>
                    <a:pt x="17435" y="30841"/>
                    <a:pt x="26648" y="18654"/>
                  </a:cubicBezTo>
                  <a:cubicBezTo>
                    <a:pt x="33380" y="9999"/>
                    <a:pt x="42593" y="5054"/>
                    <a:pt x="51451" y="5054"/>
                  </a:cubicBezTo>
                  <a:cubicBezTo>
                    <a:pt x="53932" y="5054"/>
                    <a:pt x="62436" y="5407"/>
                    <a:pt x="66865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1" name="자유형: 도형 3410">
              <a:extLst>
                <a:ext uri="{FF2B5EF4-FFF2-40B4-BE49-F238E27FC236}">
                  <a16:creationId xmlns:a16="http://schemas.microsoft.com/office/drawing/2014/main" id="{A3865F82-5641-B998-BDE9-FA9230430037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6766048" y="3736795"/>
              <a:ext cx="90355" cy="79659"/>
            </a:xfrm>
            <a:custGeom>
              <a:avLst/>
              <a:gdLst>
                <a:gd name="connsiteX0" fmla="*/ 64211 w 90355"/>
                <a:gd name="connsiteY0" fmla="*/ 10529 h 79659"/>
                <a:gd name="connsiteX1" fmla="*/ 45963 w 90355"/>
                <a:gd name="connsiteY1" fmla="*/ 108 h 79659"/>
                <a:gd name="connsiteX2" fmla="*/ 253 w 90355"/>
                <a:gd name="connsiteY2" fmla="*/ 50447 h 79659"/>
                <a:gd name="connsiteX3" fmla="*/ 27006 w 90355"/>
                <a:gd name="connsiteY3" fmla="*/ 79767 h 79659"/>
                <a:gd name="connsiteX4" fmla="*/ 52164 w 90355"/>
                <a:gd name="connsiteY4" fmla="*/ 67403 h 79659"/>
                <a:gd name="connsiteX5" fmla="*/ 70412 w 90355"/>
                <a:gd name="connsiteY5" fmla="*/ 79767 h 79659"/>
                <a:gd name="connsiteX6" fmla="*/ 84408 w 90355"/>
                <a:gd name="connsiteY6" fmla="*/ 70406 h 79659"/>
                <a:gd name="connsiteX7" fmla="*/ 90609 w 90355"/>
                <a:gd name="connsiteY7" fmla="*/ 52743 h 79659"/>
                <a:gd name="connsiteX8" fmla="*/ 87774 w 90355"/>
                <a:gd name="connsiteY8" fmla="*/ 50447 h 79659"/>
                <a:gd name="connsiteX9" fmla="*/ 83877 w 90355"/>
                <a:gd name="connsiteY9" fmla="*/ 55923 h 79659"/>
                <a:gd name="connsiteX10" fmla="*/ 70943 w 90355"/>
                <a:gd name="connsiteY10" fmla="*/ 74822 h 79659"/>
                <a:gd name="connsiteX11" fmla="*/ 65097 w 90355"/>
                <a:gd name="connsiteY11" fmla="*/ 66167 h 79659"/>
                <a:gd name="connsiteX12" fmla="*/ 67754 w 90355"/>
                <a:gd name="connsiteY12" fmla="*/ 52213 h 79659"/>
                <a:gd name="connsiteX13" fmla="*/ 71652 w 90355"/>
                <a:gd name="connsiteY13" fmla="*/ 36317 h 79659"/>
                <a:gd name="connsiteX14" fmla="*/ 75195 w 90355"/>
                <a:gd name="connsiteY14" fmla="*/ 22893 h 79659"/>
                <a:gd name="connsiteX15" fmla="*/ 78384 w 90355"/>
                <a:gd name="connsiteY15" fmla="*/ 9116 h 79659"/>
                <a:gd name="connsiteX16" fmla="*/ 72361 w 90355"/>
                <a:gd name="connsiteY16" fmla="*/ 3464 h 79659"/>
                <a:gd name="connsiteX17" fmla="*/ 64211 w 90355"/>
                <a:gd name="connsiteY17" fmla="*/ 10529 h 79659"/>
                <a:gd name="connsiteX18" fmla="*/ 52872 w 90355"/>
                <a:gd name="connsiteY18" fmla="*/ 55923 h 79659"/>
                <a:gd name="connsiteX19" fmla="*/ 43837 w 90355"/>
                <a:gd name="connsiteY19" fmla="*/ 67757 h 79659"/>
                <a:gd name="connsiteX20" fmla="*/ 27537 w 90355"/>
                <a:gd name="connsiteY20" fmla="*/ 74822 h 79659"/>
                <a:gd name="connsiteX21" fmla="*/ 14604 w 90355"/>
                <a:gd name="connsiteY21" fmla="*/ 57689 h 79659"/>
                <a:gd name="connsiteX22" fmla="*/ 23817 w 90355"/>
                <a:gd name="connsiteY22" fmla="*/ 21833 h 79659"/>
                <a:gd name="connsiteX23" fmla="*/ 45963 w 90355"/>
                <a:gd name="connsiteY23" fmla="*/ 5054 h 79659"/>
                <a:gd name="connsiteX24" fmla="*/ 61731 w 90355"/>
                <a:gd name="connsiteY24" fmla="*/ 20420 h 79659"/>
                <a:gd name="connsiteX25" fmla="*/ 61199 w 90355"/>
                <a:gd name="connsiteY25" fmla="*/ 22893 h 79659"/>
                <a:gd name="connsiteX26" fmla="*/ 52872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11" y="10529"/>
                  </a:moveTo>
                  <a:cubicBezTo>
                    <a:pt x="60490" y="4700"/>
                    <a:pt x="54467" y="108"/>
                    <a:pt x="45963" y="108"/>
                  </a:cubicBezTo>
                  <a:cubicBezTo>
                    <a:pt x="23285" y="108"/>
                    <a:pt x="253" y="25013"/>
                    <a:pt x="253" y="50447"/>
                  </a:cubicBezTo>
                  <a:cubicBezTo>
                    <a:pt x="253" y="67580"/>
                    <a:pt x="11769" y="79767"/>
                    <a:pt x="27006" y="79767"/>
                  </a:cubicBezTo>
                  <a:cubicBezTo>
                    <a:pt x="36573" y="79767"/>
                    <a:pt x="45077" y="74292"/>
                    <a:pt x="52164" y="67403"/>
                  </a:cubicBezTo>
                  <a:cubicBezTo>
                    <a:pt x="55530" y="78001"/>
                    <a:pt x="65805" y="79767"/>
                    <a:pt x="70412" y="79767"/>
                  </a:cubicBezTo>
                  <a:cubicBezTo>
                    <a:pt x="76790" y="79767"/>
                    <a:pt x="81219" y="75881"/>
                    <a:pt x="84408" y="70406"/>
                  </a:cubicBezTo>
                  <a:cubicBezTo>
                    <a:pt x="88306" y="63518"/>
                    <a:pt x="90609" y="53450"/>
                    <a:pt x="90609" y="52743"/>
                  </a:cubicBezTo>
                  <a:cubicBezTo>
                    <a:pt x="90609" y="50447"/>
                    <a:pt x="88306" y="50447"/>
                    <a:pt x="87774" y="50447"/>
                  </a:cubicBezTo>
                  <a:cubicBezTo>
                    <a:pt x="85294" y="50447"/>
                    <a:pt x="85117" y="51154"/>
                    <a:pt x="83877" y="55923"/>
                  </a:cubicBezTo>
                  <a:cubicBezTo>
                    <a:pt x="81751" y="64401"/>
                    <a:pt x="78384" y="74822"/>
                    <a:pt x="70943" y="74822"/>
                  </a:cubicBezTo>
                  <a:cubicBezTo>
                    <a:pt x="66337" y="74822"/>
                    <a:pt x="65097" y="70936"/>
                    <a:pt x="65097" y="66167"/>
                  </a:cubicBezTo>
                  <a:cubicBezTo>
                    <a:pt x="65097" y="63164"/>
                    <a:pt x="66514" y="56806"/>
                    <a:pt x="67754" y="52213"/>
                  </a:cubicBezTo>
                  <a:cubicBezTo>
                    <a:pt x="68994" y="47444"/>
                    <a:pt x="70766" y="40203"/>
                    <a:pt x="71652" y="36317"/>
                  </a:cubicBezTo>
                  <a:lnTo>
                    <a:pt x="75195" y="22893"/>
                  </a:lnTo>
                  <a:cubicBezTo>
                    <a:pt x="76258" y="18301"/>
                    <a:pt x="78384" y="9999"/>
                    <a:pt x="78384" y="9116"/>
                  </a:cubicBezTo>
                  <a:cubicBezTo>
                    <a:pt x="78384" y="5230"/>
                    <a:pt x="75195" y="3464"/>
                    <a:pt x="72361" y="3464"/>
                  </a:cubicBezTo>
                  <a:cubicBezTo>
                    <a:pt x="69349" y="3464"/>
                    <a:pt x="65274" y="5583"/>
                    <a:pt x="64211" y="10529"/>
                  </a:cubicBezTo>
                  <a:close/>
                  <a:moveTo>
                    <a:pt x="52872" y="55923"/>
                  </a:moveTo>
                  <a:cubicBezTo>
                    <a:pt x="51632" y="60868"/>
                    <a:pt x="47734" y="64401"/>
                    <a:pt x="43837" y="67757"/>
                  </a:cubicBezTo>
                  <a:cubicBezTo>
                    <a:pt x="42242" y="69170"/>
                    <a:pt x="35155" y="74822"/>
                    <a:pt x="27537" y="74822"/>
                  </a:cubicBezTo>
                  <a:cubicBezTo>
                    <a:pt x="20982" y="74822"/>
                    <a:pt x="14604" y="70229"/>
                    <a:pt x="14604" y="57689"/>
                  </a:cubicBezTo>
                  <a:cubicBezTo>
                    <a:pt x="14604" y="48328"/>
                    <a:pt x="19742" y="28898"/>
                    <a:pt x="23817" y="21833"/>
                  </a:cubicBezTo>
                  <a:cubicBezTo>
                    <a:pt x="31966" y="7703"/>
                    <a:pt x="41002" y="5054"/>
                    <a:pt x="45963" y="5054"/>
                  </a:cubicBezTo>
                  <a:cubicBezTo>
                    <a:pt x="58364" y="5054"/>
                    <a:pt x="61731" y="18477"/>
                    <a:pt x="61731" y="20420"/>
                  </a:cubicBezTo>
                  <a:cubicBezTo>
                    <a:pt x="61731" y="21127"/>
                    <a:pt x="61376" y="22363"/>
                    <a:pt x="61199" y="22893"/>
                  </a:cubicBezTo>
                  <a:lnTo>
                    <a:pt x="52872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2" name="자유형: 도형 3411">
              <a:extLst>
                <a:ext uri="{FF2B5EF4-FFF2-40B4-BE49-F238E27FC236}">
                  <a16:creationId xmlns:a16="http://schemas.microsoft.com/office/drawing/2014/main" id="{C18954CF-3D9D-14E2-37C9-3D8756625E86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6876010" y="3692108"/>
              <a:ext cx="39685" cy="124346"/>
            </a:xfrm>
            <a:custGeom>
              <a:avLst/>
              <a:gdLst>
                <a:gd name="connsiteX0" fmla="*/ 39235 w 39685"/>
                <a:gd name="connsiteY0" fmla="*/ 5407 h 124346"/>
                <a:gd name="connsiteX1" fmla="*/ 39943 w 39685"/>
                <a:gd name="connsiteY1" fmla="*/ 2581 h 124346"/>
                <a:gd name="connsiteX2" fmla="*/ 37109 w 39685"/>
                <a:gd name="connsiteY2" fmla="*/ 108 h 124346"/>
                <a:gd name="connsiteX3" fmla="*/ 14431 w 39685"/>
                <a:gd name="connsiteY3" fmla="*/ 1874 h 124346"/>
                <a:gd name="connsiteX4" fmla="*/ 10711 w 39685"/>
                <a:gd name="connsiteY4" fmla="*/ 5937 h 124346"/>
                <a:gd name="connsiteX5" fmla="*/ 15140 w 39685"/>
                <a:gd name="connsiteY5" fmla="*/ 8410 h 124346"/>
                <a:gd name="connsiteX6" fmla="*/ 23644 w 39685"/>
                <a:gd name="connsiteY6" fmla="*/ 11059 h 124346"/>
                <a:gd name="connsiteX7" fmla="*/ 22935 w 39685"/>
                <a:gd name="connsiteY7" fmla="*/ 14945 h 124346"/>
                <a:gd name="connsiteX8" fmla="*/ 966 w 39685"/>
                <a:gd name="connsiteY8" fmla="*/ 102199 h 124346"/>
                <a:gd name="connsiteX9" fmla="*/ 258 w 39685"/>
                <a:gd name="connsiteY9" fmla="*/ 107675 h 124346"/>
                <a:gd name="connsiteX10" fmla="*/ 18860 w 39685"/>
                <a:gd name="connsiteY10" fmla="*/ 124454 h 124346"/>
                <a:gd name="connsiteX11" fmla="*/ 33034 w 39685"/>
                <a:gd name="connsiteY11" fmla="*/ 115093 h 124346"/>
                <a:gd name="connsiteX12" fmla="*/ 39235 w 39685"/>
                <a:gd name="connsiteY12" fmla="*/ 97430 h 124346"/>
                <a:gd name="connsiteX13" fmla="*/ 36400 w 39685"/>
                <a:gd name="connsiteY13" fmla="*/ 95134 h 124346"/>
                <a:gd name="connsiteX14" fmla="*/ 32857 w 39685"/>
                <a:gd name="connsiteY14" fmla="*/ 99373 h 124346"/>
                <a:gd name="connsiteX15" fmla="*/ 19569 w 39685"/>
                <a:gd name="connsiteY15" fmla="*/ 119509 h 124346"/>
                <a:gd name="connsiteX16" fmla="*/ 13545 w 39685"/>
                <a:gd name="connsiteY16" fmla="*/ 110854 h 124346"/>
                <a:gd name="connsiteX17" fmla="*/ 14608 w 39685"/>
                <a:gd name="connsiteY17" fmla="*/ 103612 h 124346"/>
                <a:gd name="connsiteX18" fmla="*/ 39235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35" y="5407"/>
                  </a:moveTo>
                  <a:cubicBezTo>
                    <a:pt x="39412" y="5054"/>
                    <a:pt x="39943" y="2757"/>
                    <a:pt x="39943" y="2581"/>
                  </a:cubicBezTo>
                  <a:cubicBezTo>
                    <a:pt x="39943" y="1698"/>
                    <a:pt x="39235" y="108"/>
                    <a:pt x="37109" y="108"/>
                  </a:cubicBezTo>
                  <a:cubicBezTo>
                    <a:pt x="33565" y="108"/>
                    <a:pt x="18860" y="1521"/>
                    <a:pt x="14431" y="1874"/>
                  </a:cubicBezTo>
                  <a:cubicBezTo>
                    <a:pt x="13191" y="2051"/>
                    <a:pt x="10711" y="2228"/>
                    <a:pt x="10711" y="5937"/>
                  </a:cubicBezTo>
                  <a:cubicBezTo>
                    <a:pt x="10711" y="8410"/>
                    <a:pt x="13191" y="8410"/>
                    <a:pt x="15140" y="8410"/>
                  </a:cubicBezTo>
                  <a:cubicBezTo>
                    <a:pt x="23644" y="8410"/>
                    <a:pt x="23644" y="9646"/>
                    <a:pt x="23644" y="11059"/>
                  </a:cubicBezTo>
                  <a:cubicBezTo>
                    <a:pt x="23644" y="12295"/>
                    <a:pt x="23290" y="13355"/>
                    <a:pt x="22935" y="14945"/>
                  </a:cubicBezTo>
                  <a:lnTo>
                    <a:pt x="966" y="102199"/>
                  </a:lnTo>
                  <a:cubicBezTo>
                    <a:pt x="435" y="103965"/>
                    <a:pt x="258" y="105908"/>
                    <a:pt x="258" y="107675"/>
                  </a:cubicBezTo>
                  <a:cubicBezTo>
                    <a:pt x="258" y="118979"/>
                    <a:pt x="10356" y="124454"/>
                    <a:pt x="18860" y="124454"/>
                  </a:cubicBezTo>
                  <a:cubicBezTo>
                    <a:pt x="23112" y="124454"/>
                    <a:pt x="28427" y="123041"/>
                    <a:pt x="33034" y="115093"/>
                  </a:cubicBezTo>
                  <a:cubicBezTo>
                    <a:pt x="36754" y="108558"/>
                    <a:pt x="39235" y="98137"/>
                    <a:pt x="39235" y="97430"/>
                  </a:cubicBezTo>
                  <a:cubicBezTo>
                    <a:pt x="39235" y="95134"/>
                    <a:pt x="36931" y="95134"/>
                    <a:pt x="36400" y="95134"/>
                  </a:cubicBezTo>
                  <a:cubicBezTo>
                    <a:pt x="33920" y="95134"/>
                    <a:pt x="33565" y="96194"/>
                    <a:pt x="32857" y="99373"/>
                  </a:cubicBezTo>
                  <a:cubicBezTo>
                    <a:pt x="30553" y="108204"/>
                    <a:pt x="27187" y="119509"/>
                    <a:pt x="19569" y="119509"/>
                  </a:cubicBezTo>
                  <a:cubicBezTo>
                    <a:pt x="14785" y="119509"/>
                    <a:pt x="13545" y="115093"/>
                    <a:pt x="13545" y="110854"/>
                  </a:cubicBezTo>
                  <a:cubicBezTo>
                    <a:pt x="13545" y="108911"/>
                    <a:pt x="14077" y="105555"/>
                    <a:pt x="14608" y="103612"/>
                  </a:cubicBezTo>
                  <a:lnTo>
                    <a:pt x="39235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3" name="자유형: 도형 3412">
              <a:extLst>
                <a:ext uri="{FF2B5EF4-FFF2-40B4-BE49-F238E27FC236}">
                  <a16:creationId xmlns:a16="http://schemas.microsoft.com/office/drawing/2014/main" id="{FD314475-49C5-FE51-4AEC-C65218196194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6666087" y="3864146"/>
              <a:ext cx="53681" cy="118870"/>
            </a:xfrm>
            <a:custGeom>
              <a:avLst/>
              <a:gdLst>
                <a:gd name="connsiteX0" fmla="*/ 49325 w 53681"/>
                <a:gd name="connsiteY0" fmla="*/ 6826 h 118870"/>
                <a:gd name="connsiteX1" fmla="*/ 42238 w 53681"/>
                <a:gd name="connsiteY1" fmla="*/ 115 h 118870"/>
                <a:gd name="connsiteX2" fmla="*/ 32317 w 53681"/>
                <a:gd name="connsiteY2" fmla="*/ 9829 h 118870"/>
                <a:gd name="connsiteX3" fmla="*/ 39404 w 53681"/>
                <a:gd name="connsiteY3" fmla="*/ 16541 h 118870"/>
                <a:gd name="connsiteX4" fmla="*/ 49325 w 53681"/>
                <a:gd name="connsiteY4" fmla="*/ 6826 h 118870"/>
                <a:gd name="connsiteX5" fmla="*/ 13183 w 53681"/>
                <a:gd name="connsiteY5" fmla="*/ 96554 h 118870"/>
                <a:gd name="connsiteX6" fmla="*/ 11588 w 53681"/>
                <a:gd name="connsiteY6" fmla="*/ 103972 h 118870"/>
                <a:gd name="connsiteX7" fmla="*/ 28419 w 53681"/>
                <a:gd name="connsiteY7" fmla="*/ 118985 h 118870"/>
                <a:gd name="connsiteX8" fmla="*/ 53931 w 53681"/>
                <a:gd name="connsiteY8" fmla="*/ 91961 h 118870"/>
                <a:gd name="connsiteX9" fmla="*/ 51097 w 53681"/>
                <a:gd name="connsiteY9" fmla="*/ 89665 h 118870"/>
                <a:gd name="connsiteX10" fmla="*/ 47730 w 53681"/>
                <a:gd name="connsiteY10" fmla="*/ 92668 h 118870"/>
                <a:gd name="connsiteX11" fmla="*/ 28951 w 53681"/>
                <a:gd name="connsiteY11" fmla="*/ 114040 h 118870"/>
                <a:gd name="connsiteX12" fmla="*/ 24522 w 53681"/>
                <a:gd name="connsiteY12" fmla="*/ 107858 h 118870"/>
                <a:gd name="connsiteX13" fmla="*/ 27356 w 53681"/>
                <a:gd name="connsiteY13" fmla="*/ 96554 h 118870"/>
                <a:gd name="connsiteX14" fmla="*/ 33026 w 53681"/>
                <a:gd name="connsiteY14" fmla="*/ 82423 h 118870"/>
                <a:gd name="connsiteX15" fmla="*/ 41707 w 53681"/>
                <a:gd name="connsiteY15" fmla="*/ 59992 h 118870"/>
                <a:gd name="connsiteX16" fmla="*/ 42770 w 53681"/>
                <a:gd name="connsiteY16" fmla="*/ 54339 h 118870"/>
                <a:gd name="connsiteX17" fmla="*/ 25939 w 53681"/>
                <a:gd name="connsiteY17" fmla="*/ 39326 h 118870"/>
                <a:gd name="connsiteX18" fmla="*/ 250 w 53681"/>
                <a:gd name="connsiteY18" fmla="*/ 66350 h 118870"/>
                <a:gd name="connsiteX19" fmla="*/ 3261 w 53681"/>
                <a:gd name="connsiteY19" fmla="*/ 68646 h 118870"/>
                <a:gd name="connsiteX20" fmla="*/ 6450 w 53681"/>
                <a:gd name="connsiteY20" fmla="*/ 65820 h 118870"/>
                <a:gd name="connsiteX21" fmla="*/ 25407 w 53681"/>
                <a:gd name="connsiteY21" fmla="*/ 44272 h 118870"/>
                <a:gd name="connsiteX22" fmla="*/ 29837 w 53681"/>
                <a:gd name="connsiteY22" fmla="*/ 50454 h 118870"/>
                <a:gd name="connsiteX23" fmla="*/ 24344 w 53681"/>
                <a:gd name="connsiteY23" fmla="*/ 68116 h 118870"/>
                <a:gd name="connsiteX24" fmla="*/ 13183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25" y="6826"/>
                  </a:moveTo>
                  <a:cubicBezTo>
                    <a:pt x="49325" y="4000"/>
                    <a:pt x="47199" y="115"/>
                    <a:pt x="42238" y="115"/>
                  </a:cubicBezTo>
                  <a:cubicBezTo>
                    <a:pt x="37455" y="115"/>
                    <a:pt x="32317" y="4707"/>
                    <a:pt x="32317" y="9829"/>
                  </a:cubicBezTo>
                  <a:cubicBezTo>
                    <a:pt x="32317" y="12832"/>
                    <a:pt x="34620" y="16541"/>
                    <a:pt x="39404" y="16541"/>
                  </a:cubicBezTo>
                  <a:cubicBezTo>
                    <a:pt x="44541" y="16541"/>
                    <a:pt x="49325" y="11595"/>
                    <a:pt x="49325" y="6826"/>
                  </a:cubicBezTo>
                  <a:close/>
                  <a:moveTo>
                    <a:pt x="13183" y="96554"/>
                  </a:moveTo>
                  <a:cubicBezTo>
                    <a:pt x="12474" y="98850"/>
                    <a:pt x="11588" y="100969"/>
                    <a:pt x="11588" y="103972"/>
                  </a:cubicBezTo>
                  <a:cubicBezTo>
                    <a:pt x="11588" y="112273"/>
                    <a:pt x="18675" y="118985"/>
                    <a:pt x="28419" y="118985"/>
                  </a:cubicBezTo>
                  <a:cubicBezTo>
                    <a:pt x="46136" y="118985"/>
                    <a:pt x="53931" y="94611"/>
                    <a:pt x="53931" y="91961"/>
                  </a:cubicBezTo>
                  <a:cubicBezTo>
                    <a:pt x="53931" y="89665"/>
                    <a:pt x="51628" y="89665"/>
                    <a:pt x="51097" y="89665"/>
                  </a:cubicBezTo>
                  <a:cubicBezTo>
                    <a:pt x="48616" y="89665"/>
                    <a:pt x="48439" y="90725"/>
                    <a:pt x="47730" y="92668"/>
                  </a:cubicBezTo>
                  <a:cubicBezTo>
                    <a:pt x="43656" y="106798"/>
                    <a:pt x="35860" y="114040"/>
                    <a:pt x="28951" y="114040"/>
                  </a:cubicBezTo>
                  <a:cubicBezTo>
                    <a:pt x="25407" y="114040"/>
                    <a:pt x="24522" y="111744"/>
                    <a:pt x="24522" y="107858"/>
                  </a:cubicBezTo>
                  <a:cubicBezTo>
                    <a:pt x="24522" y="103795"/>
                    <a:pt x="25762" y="100439"/>
                    <a:pt x="27356" y="96554"/>
                  </a:cubicBezTo>
                  <a:cubicBezTo>
                    <a:pt x="29128" y="91785"/>
                    <a:pt x="31077" y="87016"/>
                    <a:pt x="33026" y="82423"/>
                  </a:cubicBezTo>
                  <a:cubicBezTo>
                    <a:pt x="34620" y="78184"/>
                    <a:pt x="40998" y="62111"/>
                    <a:pt x="41707" y="59992"/>
                  </a:cubicBezTo>
                  <a:cubicBezTo>
                    <a:pt x="42238" y="58225"/>
                    <a:pt x="42770" y="56106"/>
                    <a:pt x="42770" y="54339"/>
                  </a:cubicBezTo>
                  <a:cubicBezTo>
                    <a:pt x="42770" y="46038"/>
                    <a:pt x="35683" y="39326"/>
                    <a:pt x="25939" y="39326"/>
                  </a:cubicBezTo>
                  <a:cubicBezTo>
                    <a:pt x="8399" y="39326"/>
                    <a:pt x="250" y="63347"/>
                    <a:pt x="250" y="66350"/>
                  </a:cubicBezTo>
                  <a:cubicBezTo>
                    <a:pt x="250" y="68646"/>
                    <a:pt x="2730" y="68646"/>
                    <a:pt x="3261" y="68646"/>
                  </a:cubicBezTo>
                  <a:cubicBezTo>
                    <a:pt x="5742" y="68646"/>
                    <a:pt x="5919" y="67763"/>
                    <a:pt x="6450" y="65820"/>
                  </a:cubicBezTo>
                  <a:cubicBezTo>
                    <a:pt x="11057" y="50630"/>
                    <a:pt x="18852" y="44272"/>
                    <a:pt x="25407" y="44272"/>
                  </a:cubicBezTo>
                  <a:cubicBezTo>
                    <a:pt x="28242" y="44272"/>
                    <a:pt x="29837" y="45685"/>
                    <a:pt x="29837" y="50454"/>
                  </a:cubicBezTo>
                  <a:cubicBezTo>
                    <a:pt x="29837" y="54516"/>
                    <a:pt x="28774" y="57165"/>
                    <a:pt x="24344" y="68116"/>
                  </a:cubicBezTo>
                  <a:lnTo>
                    <a:pt x="13183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4" name="자유형: 도형 3413">
              <a:extLst>
                <a:ext uri="{FF2B5EF4-FFF2-40B4-BE49-F238E27FC236}">
                  <a16:creationId xmlns:a16="http://schemas.microsoft.com/office/drawing/2014/main" id="{722412DC-0F16-09FF-2AB2-25C961709F06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019961" y="3850743"/>
              <a:ext cx="154642" cy="10093"/>
            </a:xfrm>
            <a:custGeom>
              <a:avLst/>
              <a:gdLst>
                <a:gd name="connsiteX0" fmla="*/ 146047 w 154642"/>
                <a:gd name="connsiteY0" fmla="*/ 10205 h 10093"/>
                <a:gd name="connsiteX1" fmla="*/ 154905 w 154642"/>
                <a:gd name="connsiteY1" fmla="*/ 5159 h 10093"/>
                <a:gd name="connsiteX2" fmla="*/ 146047 w 154642"/>
                <a:gd name="connsiteY2" fmla="*/ 112 h 10093"/>
                <a:gd name="connsiteX3" fmla="*/ 9121 w 154642"/>
                <a:gd name="connsiteY3" fmla="*/ 112 h 10093"/>
                <a:gd name="connsiteX4" fmla="*/ 263 w 154642"/>
                <a:gd name="connsiteY4" fmla="*/ 5159 h 10093"/>
                <a:gd name="connsiteX5" fmla="*/ 9121 w 154642"/>
                <a:gd name="connsiteY5" fmla="*/ 10205 h 10093"/>
                <a:gd name="connsiteX6" fmla="*/ 146047 w 154642"/>
                <a:gd name="connsiteY6" fmla="*/ 10205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47" y="10205"/>
                  </a:moveTo>
                  <a:cubicBezTo>
                    <a:pt x="150349" y="10205"/>
                    <a:pt x="154905" y="10205"/>
                    <a:pt x="154905" y="5159"/>
                  </a:cubicBezTo>
                  <a:cubicBezTo>
                    <a:pt x="154905" y="112"/>
                    <a:pt x="150349" y="112"/>
                    <a:pt x="146047" y="112"/>
                  </a:cubicBezTo>
                  <a:lnTo>
                    <a:pt x="9121" y="112"/>
                  </a:lnTo>
                  <a:cubicBezTo>
                    <a:pt x="4819" y="112"/>
                    <a:pt x="263" y="112"/>
                    <a:pt x="263" y="5159"/>
                  </a:cubicBezTo>
                  <a:cubicBezTo>
                    <a:pt x="263" y="10205"/>
                    <a:pt x="4819" y="10205"/>
                    <a:pt x="9121" y="10205"/>
                  </a:cubicBezTo>
                  <a:lnTo>
                    <a:pt x="146047" y="1020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5" name="자유형: 도형 3414">
              <a:extLst>
                <a:ext uri="{FF2B5EF4-FFF2-40B4-BE49-F238E27FC236}">
                  <a16:creationId xmlns:a16="http://schemas.microsoft.com/office/drawing/2014/main" id="{821B55E3-1CE5-D01E-BE9D-E426E9EDC790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7262680" y="3740981"/>
              <a:ext cx="104528" cy="180665"/>
            </a:xfrm>
            <a:custGeom>
              <a:avLst/>
              <a:gdLst>
                <a:gd name="connsiteX0" fmla="*/ 104802 w 104528"/>
                <a:gd name="connsiteY0" fmla="*/ 51839 h 180665"/>
                <a:gd name="connsiteX1" fmla="*/ 74430 w 104528"/>
                <a:gd name="connsiteY1" fmla="*/ 112 h 180665"/>
                <a:gd name="connsiteX2" fmla="*/ 273 w 104528"/>
                <a:gd name="connsiteY2" fmla="*/ 129051 h 180665"/>
                <a:gd name="connsiteX3" fmla="*/ 30645 w 104528"/>
                <a:gd name="connsiteY3" fmla="*/ 180778 h 180665"/>
                <a:gd name="connsiteX4" fmla="*/ 104802 w 104528"/>
                <a:gd name="connsiteY4" fmla="*/ 51839 h 180665"/>
                <a:gd name="connsiteX5" fmla="*/ 27101 w 104528"/>
                <a:gd name="connsiteY5" fmla="*/ 86408 h 180665"/>
                <a:gd name="connsiteX6" fmla="*/ 46590 w 104528"/>
                <a:gd name="connsiteY6" fmla="*/ 32158 h 180665"/>
                <a:gd name="connsiteX7" fmla="*/ 74177 w 104528"/>
                <a:gd name="connsiteY7" fmla="*/ 5663 h 180665"/>
                <a:gd name="connsiteX8" fmla="*/ 88097 w 104528"/>
                <a:gd name="connsiteY8" fmla="*/ 36195 h 180665"/>
                <a:gd name="connsiteX9" fmla="*/ 79998 w 104528"/>
                <a:gd name="connsiteY9" fmla="*/ 86408 h 180665"/>
                <a:gd name="connsiteX10" fmla="*/ 27101 w 104528"/>
                <a:gd name="connsiteY10" fmla="*/ 86408 h 180665"/>
                <a:gd name="connsiteX11" fmla="*/ 77721 w 104528"/>
                <a:gd name="connsiteY11" fmla="*/ 94482 h 180665"/>
                <a:gd name="connsiteX12" fmla="*/ 60004 w 104528"/>
                <a:gd name="connsiteY12" fmla="*/ 145704 h 180665"/>
                <a:gd name="connsiteX13" fmla="*/ 30645 w 104528"/>
                <a:gd name="connsiteY13" fmla="*/ 175226 h 180665"/>
                <a:gd name="connsiteX14" fmla="*/ 16977 w 104528"/>
                <a:gd name="connsiteY14" fmla="*/ 144443 h 180665"/>
                <a:gd name="connsiteX15" fmla="*/ 25076 w 104528"/>
                <a:gd name="connsiteY15" fmla="*/ 94482 h 180665"/>
                <a:gd name="connsiteX16" fmla="*/ 77721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02" y="51839"/>
                  </a:moveTo>
                  <a:cubicBezTo>
                    <a:pt x="104802" y="35185"/>
                    <a:pt x="100246" y="112"/>
                    <a:pt x="74430" y="112"/>
                  </a:cubicBezTo>
                  <a:cubicBezTo>
                    <a:pt x="39250" y="112"/>
                    <a:pt x="273" y="71268"/>
                    <a:pt x="273" y="129051"/>
                  </a:cubicBezTo>
                  <a:cubicBezTo>
                    <a:pt x="273" y="152769"/>
                    <a:pt x="7613" y="180778"/>
                    <a:pt x="30645" y="180778"/>
                  </a:cubicBezTo>
                  <a:cubicBezTo>
                    <a:pt x="66331" y="180778"/>
                    <a:pt x="104802" y="108360"/>
                    <a:pt x="104802" y="51839"/>
                  </a:cubicBezTo>
                  <a:close/>
                  <a:moveTo>
                    <a:pt x="27101" y="86408"/>
                  </a:moveTo>
                  <a:cubicBezTo>
                    <a:pt x="31404" y="70259"/>
                    <a:pt x="36466" y="50073"/>
                    <a:pt x="46590" y="32158"/>
                  </a:cubicBezTo>
                  <a:cubicBezTo>
                    <a:pt x="53423" y="19794"/>
                    <a:pt x="62788" y="5663"/>
                    <a:pt x="74177" y="5663"/>
                  </a:cubicBezTo>
                  <a:cubicBezTo>
                    <a:pt x="86579" y="5663"/>
                    <a:pt x="88097" y="21812"/>
                    <a:pt x="88097" y="36195"/>
                  </a:cubicBezTo>
                  <a:cubicBezTo>
                    <a:pt x="88097" y="48559"/>
                    <a:pt x="86073" y="61427"/>
                    <a:pt x="79998" y="86408"/>
                  </a:cubicBezTo>
                  <a:lnTo>
                    <a:pt x="27101" y="86408"/>
                  </a:lnTo>
                  <a:close/>
                  <a:moveTo>
                    <a:pt x="77721" y="94482"/>
                  </a:moveTo>
                  <a:cubicBezTo>
                    <a:pt x="74936" y="106089"/>
                    <a:pt x="69621" y="127537"/>
                    <a:pt x="60004" y="145704"/>
                  </a:cubicBezTo>
                  <a:cubicBezTo>
                    <a:pt x="51145" y="162862"/>
                    <a:pt x="41528" y="175226"/>
                    <a:pt x="30645" y="175226"/>
                  </a:cubicBezTo>
                  <a:cubicBezTo>
                    <a:pt x="22292" y="175226"/>
                    <a:pt x="16977" y="167909"/>
                    <a:pt x="16977" y="144443"/>
                  </a:cubicBezTo>
                  <a:cubicBezTo>
                    <a:pt x="16977" y="133845"/>
                    <a:pt x="18496" y="119210"/>
                    <a:pt x="25076" y="94482"/>
                  </a:cubicBezTo>
                  <a:lnTo>
                    <a:pt x="77721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6" name="자유형: 도형 3415">
              <a:extLst>
                <a:ext uri="{FF2B5EF4-FFF2-40B4-BE49-F238E27FC236}">
                  <a16:creationId xmlns:a16="http://schemas.microsoft.com/office/drawing/2014/main" id="{F242259C-23EF-FD1E-0409-809D62743639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7388880" y="3736795"/>
              <a:ext cx="76713" cy="79659"/>
            </a:xfrm>
            <a:custGeom>
              <a:avLst/>
              <a:gdLst>
                <a:gd name="connsiteX0" fmla="*/ 66893 w 76713"/>
                <a:gd name="connsiteY0" fmla="*/ 10352 h 79659"/>
                <a:gd name="connsiteX1" fmla="*/ 57857 w 76713"/>
                <a:gd name="connsiteY1" fmla="*/ 20244 h 79659"/>
                <a:gd name="connsiteX2" fmla="*/ 64767 w 76713"/>
                <a:gd name="connsiteY2" fmla="*/ 26779 h 79659"/>
                <a:gd name="connsiteX3" fmla="*/ 74865 w 76713"/>
                <a:gd name="connsiteY3" fmla="*/ 15475 h 79659"/>
                <a:gd name="connsiteX4" fmla="*/ 51479 w 76713"/>
                <a:gd name="connsiteY4" fmla="*/ 108 h 79659"/>
                <a:gd name="connsiteX5" fmla="*/ 278 w 76713"/>
                <a:gd name="connsiteY5" fmla="*/ 49034 h 79659"/>
                <a:gd name="connsiteX6" fmla="*/ 33054 w 76713"/>
                <a:gd name="connsiteY6" fmla="*/ 79767 h 79659"/>
                <a:gd name="connsiteX7" fmla="*/ 76991 w 76713"/>
                <a:gd name="connsiteY7" fmla="*/ 59808 h 79659"/>
                <a:gd name="connsiteX8" fmla="*/ 73980 w 76713"/>
                <a:gd name="connsiteY8" fmla="*/ 56806 h 79659"/>
                <a:gd name="connsiteX9" fmla="*/ 71145 w 76713"/>
                <a:gd name="connsiteY9" fmla="*/ 58572 h 79659"/>
                <a:gd name="connsiteX10" fmla="*/ 33408 w 76713"/>
                <a:gd name="connsiteY10" fmla="*/ 74822 h 79659"/>
                <a:gd name="connsiteX11" fmla="*/ 14983 w 76713"/>
                <a:gd name="connsiteY11" fmla="*/ 55216 h 79659"/>
                <a:gd name="connsiteX12" fmla="*/ 26676 w 76713"/>
                <a:gd name="connsiteY12" fmla="*/ 18654 h 79659"/>
                <a:gd name="connsiteX13" fmla="*/ 51479 w 76713"/>
                <a:gd name="connsiteY13" fmla="*/ 5054 h 79659"/>
                <a:gd name="connsiteX14" fmla="*/ 66893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93" y="10352"/>
                  </a:moveTo>
                  <a:cubicBezTo>
                    <a:pt x="60515" y="11412"/>
                    <a:pt x="57857" y="16358"/>
                    <a:pt x="57857" y="20244"/>
                  </a:cubicBezTo>
                  <a:cubicBezTo>
                    <a:pt x="57857" y="25013"/>
                    <a:pt x="61578" y="26779"/>
                    <a:pt x="64767" y="26779"/>
                  </a:cubicBezTo>
                  <a:cubicBezTo>
                    <a:pt x="68665" y="26779"/>
                    <a:pt x="74865" y="23953"/>
                    <a:pt x="74865" y="15475"/>
                  </a:cubicBezTo>
                  <a:cubicBezTo>
                    <a:pt x="74865" y="3464"/>
                    <a:pt x="61046" y="108"/>
                    <a:pt x="51479" y="108"/>
                  </a:cubicBezTo>
                  <a:cubicBezTo>
                    <a:pt x="24904" y="108"/>
                    <a:pt x="278" y="24483"/>
                    <a:pt x="278" y="49034"/>
                  </a:cubicBezTo>
                  <a:cubicBezTo>
                    <a:pt x="278" y="64224"/>
                    <a:pt x="10908" y="79767"/>
                    <a:pt x="33054" y="79767"/>
                  </a:cubicBezTo>
                  <a:cubicBezTo>
                    <a:pt x="62995" y="79767"/>
                    <a:pt x="76991" y="62281"/>
                    <a:pt x="76991" y="59808"/>
                  </a:cubicBezTo>
                  <a:cubicBezTo>
                    <a:pt x="76991" y="58749"/>
                    <a:pt x="75397" y="56806"/>
                    <a:pt x="73980" y="56806"/>
                  </a:cubicBezTo>
                  <a:cubicBezTo>
                    <a:pt x="72917" y="56806"/>
                    <a:pt x="72562" y="57159"/>
                    <a:pt x="71145" y="58572"/>
                  </a:cubicBezTo>
                  <a:cubicBezTo>
                    <a:pt x="57326" y="74822"/>
                    <a:pt x="36597" y="74822"/>
                    <a:pt x="33408" y="74822"/>
                  </a:cubicBezTo>
                  <a:cubicBezTo>
                    <a:pt x="20652" y="74822"/>
                    <a:pt x="14983" y="66167"/>
                    <a:pt x="14983" y="55216"/>
                  </a:cubicBezTo>
                  <a:cubicBezTo>
                    <a:pt x="14983" y="50094"/>
                    <a:pt x="17463" y="30841"/>
                    <a:pt x="26676" y="18654"/>
                  </a:cubicBezTo>
                  <a:cubicBezTo>
                    <a:pt x="33408" y="9999"/>
                    <a:pt x="42621" y="5054"/>
                    <a:pt x="51479" y="5054"/>
                  </a:cubicBezTo>
                  <a:cubicBezTo>
                    <a:pt x="53960" y="5054"/>
                    <a:pt x="62464" y="5407"/>
                    <a:pt x="66893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7" name="자유형: 도형 3416">
              <a:extLst>
                <a:ext uri="{FF2B5EF4-FFF2-40B4-BE49-F238E27FC236}">
                  <a16:creationId xmlns:a16="http://schemas.microsoft.com/office/drawing/2014/main" id="{74A17E3C-76C2-9F84-6783-8043B60ABBA7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7479153" y="3736795"/>
              <a:ext cx="90355" cy="79659"/>
            </a:xfrm>
            <a:custGeom>
              <a:avLst/>
              <a:gdLst>
                <a:gd name="connsiteX0" fmla="*/ 64239 w 90355"/>
                <a:gd name="connsiteY0" fmla="*/ 10529 h 79659"/>
                <a:gd name="connsiteX1" fmla="*/ 45991 w 90355"/>
                <a:gd name="connsiteY1" fmla="*/ 108 h 79659"/>
                <a:gd name="connsiteX2" fmla="*/ 281 w 90355"/>
                <a:gd name="connsiteY2" fmla="*/ 50447 h 79659"/>
                <a:gd name="connsiteX3" fmla="*/ 27034 w 90355"/>
                <a:gd name="connsiteY3" fmla="*/ 79767 h 79659"/>
                <a:gd name="connsiteX4" fmla="*/ 52192 w 90355"/>
                <a:gd name="connsiteY4" fmla="*/ 67403 h 79659"/>
                <a:gd name="connsiteX5" fmla="*/ 70440 w 90355"/>
                <a:gd name="connsiteY5" fmla="*/ 79767 h 79659"/>
                <a:gd name="connsiteX6" fmla="*/ 84436 w 90355"/>
                <a:gd name="connsiteY6" fmla="*/ 70406 h 79659"/>
                <a:gd name="connsiteX7" fmla="*/ 90637 w 90355"/>
                <a:gd name="connsiteY7" fmla="*/ 52743 h 79659"/>
                <a:gd name="connsiteX8" fmla="*/ 87802 w 90355"/>
                <a:gd name="connsiteY8" fmla="*/ 50447 h 79659"/>
                <a:gd name="connsiteX9" fmla="*/ 83905 w 90355"/>
                <a:gd name="connsiteY9" fmla="*/ 55923 h 79659"/>
                <a:gd name="connsiteX10" fmla="*/ 70971 w 90355"/>
                <a:gd name="connsiteY10" fmla="*/ 74822 h 79659"/>
                <a:gd name="connsiteX11" fmla="*/ 65125 w 90355"/>
                <a:gd name="connsiteY11" fmla="*/ 66167 h 79659"/>
                <a:gd name="connsiteX12" fmla="*/ 67782 w 90355"/>
                <a:gd name="connsiteY12" fmla="*/ 52213 h 79659"/>
                <a:gd name="connsiteX13" fmla="*/ 71680 w 90355"/>
                <a:gd name="connsiteY13" fmla="*/ 36317 h 79659"/>
                <a:gd name="connsiteX14" fmla="*/ 75223 w 90355"/>
                <a:gd name="connsiteY14" fmla="*/ 22893 h 79659"/>
                <a:gd name="connsiteX15" fmla="*/ 78412 w 90355"/>
                <a:gd name="connsiteY15" fmla="*/ 9116 h 79659"/>
                <a:gd name="connsiteX16" fmla="*/ 72389 w 90355"/>
                <a:gd name="connsiteY16" fmla="*/ 3464 h 79659"/>
                <a:gd name="connsiteX17" fmla="*/ 64239 w 90355"/>
                <a:gd name="connsiteY17" fmla="*/ 10529 h 79659"/>
                <a:gd name="connsiteX18" fmla="*/ 52900 w 90355"/>
                <a:gd name="connsiteY18" fmla="*/ 55923 h 79659"/>
                <a:gd name="connsiteX19" fmla="*/ 43865 w 90355"/>
                <a:gd name="connsiteY19" fmla="*/ 67757 h 79659"/>
                <a:gd name="connsiteX20" fmla="*/ 27565 w 90355"/>
                <a:gd name="connsiteY20" fmla="*/ 74822 h 79659"/>
                <a:gd name="connsiteX21" fmla="*/ 14632 w 90355"/>
                <a:gd name="connsiteY21" fmla="*/ 57689 h 79659"/>
                <a:gd name="connsiteX22" fmla="*/ 23845 w 90355"/>
                <a:gd name="connsiteY22" fmla="*/ 21833 h 79659"/>
                <a:gd name="connsiteX23" fmla="*/ 45991 w 90355"/>
                <a:gd name="connsiteY23" fmla="*/ 5054 h 79659"/>
                <a:gd name="connsiteX24" fmla="*/ 61759 w 90355"/>
                <a:gd name="connsiteY24" fmla="*/ 20420 h 79659"/>
                <a:gd name="connsiteX25" fmla="*/ 61227 w 90355"/>
                <a:gd name="connsiteY25" fmla="*/ 22893 h 79659"/>
                <a:gd name="connsiteX26" fmla="*/ 52900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39" y="10529"/>
                  </a:moveTo>
                  <a:cubicBezTo>
                    <a:pt x="60518" y="4700"/>
                    <a:pt x="54495" y="108"/>
                    <a:pt x="45991" y="108"/>
                  </a:cubicBezTo>
                  <a:cubicBezTo>
                    <a:pt x="23313" y="108"/>
                    <a:pt x="281" y="25013"/>
                    <a:pt x="281" y="50447"/>
                  </a:cubicBezTo>
                  <a:cubicBezTo>
                    <a:pt x="281" y="67580"/>
                    <a:pt x="11797" y="79767"/>
                    <a:pt x="27034" y="79767"/>
                  </a:cubicBezTo>
                  <a:cubicBezTo>
                    <a:pt x="36601" y="79767"/>
                    <a:pt x="45105" y="74292"/>
                    <a:pt x="52192" y="67403"/>
                  </a:cubicBezTo>
                  <a:cubicBezTo>
                    <a:pt x="55558" y="78001"/>
                    <a:pt x="65834" y="79767"/>
                    <a:pt x="70440" y="79767"/>
                  </a:cubicBezTo>
                  <a:cubicBezTo>
                    <a:pt x="76818" y="79767"/>
                    <a:pt x="81247" y="75881"/>
                    <a:pt x="84436" y="70406"/>
                  </a:cubicBezTo>
                  <a:cubicBezTo>
                    <a:pt x="88334" y="63518"/>
                    <a:pt x="90637" y="53450"/>
                    <a:pt x="90637" y="52743"/>
                  </a:cubicBezTo>
                  <a:cubicBezTo>
                    <a:pt x="90637" y="50447"/>
                    <a:pt x="88334" y="50447"/>
                    <a:pt x="87802" y="50447"/>
                  </a:cubicBezTo>
                  <a:cubicBezTo>
                    <a:pt x="85322" y="50447"/>
                    <a:pt x="85145" y="51154"/>
                    <a:pt x="83905" y="55923"/>
                  </a:cubicBezTo>
                  <a:cubicBezTo>
                    <a:pt x="81779" y="64401"/>
                    <a:pt x="78412" y="74822"/>
                    <a:pt x="70971" y="74822"/>
                  </a:cubicBezTo>
                  <a:cubicBezTo>
                    <a:pt x="66365" y="74822"/>
                    <a:pt x="65125" y="70936"/>
                    <a:pt x="65125" y="66167"/>
                  </a:cubicBezTo>
                  <a:cubicBezTo>
                    <a:pt x="65125" y="63164"/>
                    <a:pt x="66542" y="56806"/>
                    <a:pt x="67782" y="52213"/>
                  </a:cubicBezTo>
                  <a:cubicBezTo>
                    <a:pt x="69023" y="47444"/>
                    <a:pt x="70794" y="40203"/>
                    <a:pt x="71680" y="36317"/>
                  </a:cubicBezTo>
                  <a:lnTo>
                    <a:pt x="75223" y="22893"/>
                  </a:lnTo>
                  <a:cubicBezTo>
                    <a:pt x="76286" y="18301"/>
                    <a:pt x="78412" y="9999"/>
                    <a:pt x="78412" y="9116"/>
                  </a:cubicBezTo>
                  <a:cubicBezTo>
                    <a:pt x="78412" y="5230"/>
                    <a:pt x="75223" y="3464"/>
                    <a:pt x="72389" y="3464"/>
                  </a:cubicBezTo>
                  <a:cubicBezTo>
                    <a:pt x="69377" y="3464"/>
                    <a:pt x="65302" y="5583"/>
                    <a:pt x="64239" y="10529"/>
                  </a:cubicBezTo>
                  <a:close/>
                  <a:moveTo>
                    <a:pt x="52900" y="55923"/>
                  </a:moveTo>
                  <a:cubicBezTo>
                    <a:pt x="51660" y="60868"/>
                    <a:pt x="47762" y="64401"/>
                    <a:pt x="43865" y="67757"/>
                  </a:cubicBezTo>
                  <a:cubicBezTo>
                    <a:pt x="42270" y="69170"/>
                    <a:pt x="35184" y="74822"/>
                    <a:pt x="27565" y="74822"/>
                  </a:cubicBezTo>
                  <a:cubicBezTo>
                    <a:pt x="21010" y="74822"/>
                    <a:pt x="14632" y="70229"/>
                    <a:pt x="14632" y="57689"/>
                  </a:cubicBezTo>
                  <a:cubicBezTo>
                    <a:pt x="14632" y="48328"/>
                    <a:pt x="19770" y="28898"/>
                    <a:pt x="23845" y="21833"/>
                  </a:cubicBezTo>
                  <a:cubicBezTo>
                    <a:pt x="31994" y="7703"/>
                    <a:pt x="41030" y="5054"/>
                    <a:pt x="45991" y="5054"/>
                  </a:cubicBezTo>
                  <a:cubicBezTo>
                    <a:pt x="58392" y="5054"/>
                    <a:pt x="61759" y="18477"/>
                    <a:pt x="61759" y="20420"/>
                  </a:cubicBezTo>
                  <a:cubicBezTo>
                    <a:pt x="61759" y="21127"/>
                    <a:pt x="61404" y="22363"/>
                    <a:pt x="61227" y="22893"/>
                  </a:cubicBezTo>
                  <a:lnTo>
                    <a:pt x="52900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8" name="자유형: 도형 3417">
              <a:extLst>
                <a:ext uri="{FF2B5EF4-FFF2-40B4-BE49-F238E27FC236}">
                  <a16:creationId xmlns:a16="http://schemas.microsoft.com/office/drawing/2014/main" id="{E12CEFD3-C641-E040-44ED-A7279F2D6EA1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7589115" y="3692108"/>
              <a:ext cx="39685" cy="124346"/>
            </a:xfrm>
            <a:custGeom>
              <a:avLst/>
              <a:gdLst>
                <a:gd name="connsiteX0" fmla="*/ 39263 w 39685"/>
                <a:gd name="connsiteY0" fmla="*/ 5407 h 124346"/>
                <a:gd name="connsiteX1" fmla="*/ 39971 w 39685"/>
                <a:gd name="connsiteY1" fmla="*/ 2581 h 124346"/>
                <a:gd name="connsiteX2" fmla="*/ 37137 w 39685"/>
                <a:gd name="connsiteY2" fmla="*/ 108 h 124346"/>
                <a:gd name="connsiteX3" fmla="*/ 14459 w 39685"/>
                <a:gd name="connsiteY3" fmla="*/ 1874 h 124346"/>
                <a:gd name="connsiteX4" fmla="*/ 10739 w 39685"/>
                <a:gd name="connsiteY4" fmla="*/ 5937 h 124346"/>
                <a:gd name="connsiteX5" fmla="*/ 15168 w 39685"/>
                <a:gd name="connsiteY5" fmla="*/ 8410 h 124346"/>
                <a:gd name="connsiteX6" fmla="*/ 23672 w 39685"/>
                <a:gd name="connsiteY6" fmla="*/ 11059 h 124346"/>
                <a:gd name="connsiteX7" fmla="*/ 22963 w 39685"/>
                <a:gd name="connsiteY7" fmla="*/ 14945 h 124346"/>
                <a:gd name="connsiteX8" fmla="*/ 994 w 39685"/>
                <a:gd name="connsiteY8" fmla="*/ 102199 h 124346"/>
                <a:gd name="connsiteX9" fmla="*/ 286 w 39685"/>
                <a:gd name="connsiteY9" fmla="*/ 107675 h 124346"/>
                <a:gd name="connsiteX10" fmla="*/ 18888 w 39685"/>
                <a:gd name="connsiteY10" fmla="*/ 124454 h 124346"/>
                <a:gd name="connsiteX11" fmla="*/ 33062 w 39685"/>
                <a:gd name="connsiteY11" fmla="*/ 115093 h 124346"/>
                <a:gd name="connsiteX12" fmla="*/ 39263 w 39685"/>
                <a:gd name="connsiteY12" fmla="*/ 97430 h 124346"/>
                <a:gd name="connsiteX13" fmla="*/ 36428 w 39685"/>
                <a:gd name="connsiteY13" fmla="*/ 95134 h 124346"/>
                <a:gd name="connsiteX14" fmla="*/ 32885 w 39685"/>
                <a:gd name="connsiteY14" fmla="*/ 99373 h 124346"/>
                <a:gd name="connsiteX15" fmla="*/ 19597 w 39685"/>
                <a:gd name="connsiteY15" fmla="*/ 119509 h 124346"/>
                <a:gd name="connsiteX16" fmla="*/ 13573 w 39685"/>
                <a:gd name="connsiteY16" fmla="*/ 110854 h 124346"/>
                <a:gd name="connsiteX17" fmla="*/ 14636 w 39685"/>
                <a:gd name="connsiteY17" fmla="*/ 103612 h 124346"/>
                <a:gd name="connsiteX18" fmla="*/ 39263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63" y="5407"/>
                  </a:moveTo>
                  <a:cubicBezTo>
                    <a:pt x="39440" y="5054"/>
                    <a:pt x="39971" y="2757"/>
                    <a:pt x="39971" y="2581"/>
                  </a:cubicBezTo>
                  <a:cubicBezTo>
                    <a:pt x="39971" y="1698"/>
                    <a:pt x="39263" y="108"/>
                    <a:pt x="37137" y="108"/>
                  </a:cubicBezTo>
                  <a:cubicBezTo>
                    <a:pt x="33593" y="108"/>
                    <a:pt x="18888" y="1521"/>
                    <a:pt x="14459" y="1874"/>
                  </a:cubicBezTo>
                  <a:cubicBezTo>
                    <a:pt x="13219" y="2051"/>
                    <a:pt x="10739" y="2228"/>
                    <a:pt x="10739" y="5937"/>
                  </a:cubicBezTo>
                  <a:cubicBezTo>
                    <a:pt x="10739" y="8410"/>
                    <a:pt x="13219" y="8410"/>
                    <a:pt x="15168" y="8410"/>
                  </a:cubicBezTo>
                  <a:cubicBezTo>
                    <a:pt x="23672" y="8410"/>
                    <a:pt x="23672" y="9646"/>
                    <a:pt x="23672" y="11059"/>
                  </a:cubicBezTo>
                  <a:cubicBezTo>
                    <a:pt x="23672" y="12295"/>
                    <a:pt x="23318" y="13355"/>
                    <a:pt x="22963" y="14945"/>
                  </a:cubicBezTo>
                  <a:lnTo>
                    <a:pt x="994" y="102199"/>
                  </a:lnTo>
                  <a:cubicBezTo>
                    <a:pt x="463" y="103965"/>
                    <a:pt x="286" y="105908"/>
                    <a:pt x="286" y="107675"/>
                  </a:cubicBezTo>
                  <a:cubicBezTo>
                    <a:pt x="286" y="118979"/>
                    <a:pt x="10384" y="124454"/>
                    <a:pt x="18888" y="124454"/>
                  </a:cubicBezTo>
                  <a:cubicBezTo>
                    <a:pt x="23140" y="124454"/>
                    <a:pt x="28455" y="123041"/>
                    <a:pt x="33062" y="115093"/>
                  </a:cubicBezTo>
                  <a:cubicBezTo>
                    <a:pt x="36782" y="108558"/>
                    <a:pt x="39263" y="98137"/>
                    <a:pt x="39263" y="97430"/>
                  </a:cubicBezTo>
                  <a:cubicBezTo>
                    <a:pt x="39263" y="95134"/>
                    <a:pt x="36959" y="95134"/>
                    <a:pt x="36428" y="95134"/>
                  </a:cubicBezTo>
                  <a:cubicBezTo>
                    <a:pt x="33948" y="95134"/>
                    <a:pt x="33593" y="96194"/>
                    <a:pt x="32885" y="99373"/>
                  </a:cubicBezTo>
                  <a:cubicBezTo>
                    <a:pt x="30581" y="108204"/>
                    <a:pt x="27215" y="119509"/>
                    <a:pt x="19597" y="119509"/>
                  </a:cubicBezTo>
                  <a:cubicBezTo>
                    <a:pt x="14814" y="119509"/>
                    <a:pt x="13573" y="115093"/>
                    <a:pt x="13573" y="110854"/>
                  </a:cubicBezTo>
                  <a:cubicBezTo>
                    <a:pt x="13573" y="108911"/>
                    <a:pt x="14105" y="105555"/>
                    <a:pt x="14636" y="103612"/>
                  </a:cubicBezTo>
                  <a:lnTo>
                    <a:pt x="39263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9" name="자유형: 도형 3418">
              <a:extLst>
                <a:ext uri="{FF2B5EF4-FFF2-40B4-BE49-F238E27FC236}">
                  <a16:creationId xmlns:a16="http://schemas.microsoft.com/office/drawing/2014/main" id="{FFB82EAB-333F-038C-38E9-93A0A39225D7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7370865" y="3864146"/>
              <a:ext cx="77776" cy="153136"/>
            </a:xfrm>
            <a:custGeom>
              <a:avLst/>
              <a:gdLst>
                <a:gd name="connsiteX0" fmla="*/ 78054 w 77776"/>
                <a:gd name="connsiteY0" fmla="*/ 6826 h 153136"/>
                <a:gd name="connsiteX1" fmla="*/ 70968 w 77776"/>
                <a:gd name="connsiteY1" fmla="*/ 115 h 153136"/>
                <a:gd name="connsiteX2" fmla="*/ 61046 w 77776"/>
                <a:gd name="connsiteY2" fmla="*/ 9829 h 153136"/>
                <a:gd name="connsiteX3" fmla="*/ 68133 w 77776"/>
                <a:gd name="connsiteY3" fmla="*/ 16541 h 153136"/>
                <a:gd name="connsiteX4" fmla="*/ 78054 w 77776"/>
                <a:gd name="connsiteY4" fmla="*/ 6826 h 153136"/>
                <a:gd name="connsiteX5" fmla="*/ 40495 w 77776"/>
                <a:gd name="connsiteY5" fmla="*/ 125874 h 153136"/>
                <a:gd name="connsiteX6" fmla="*/ 17640 w 77776"/>
                <a:gd name="connsiteY6" fmla="*/ 148306 h 153136"/>
                <a:gd name="connsiteX7" fmla="*/ 11262 w 77776"/>
                <a:gd name="connsiteY7" fmla="*/ 147246 h 153136"/>
                <a:gd name="connsiteX8" fmla="*/ 17286 w 77776"/>
                <a:gd name="connsiteY8" fmla="*/ 138238 h 153136"/>
                <a:gd name="connsiteX9" fmla="*/ 10376 w 77776"/>
                <a:gd name="connsiteY9" fmla="*/ 131703 h 153136"/>
                <a:gd name="connsiteX10" fmla="*/ 278 w 77776"/>
                <a:gd name="connsiteY10" fmla="*/ 142124 h 153136"/>
                <a:gd name="connsiteX11" fmla="*/ 17817 w 77776"/>
                <a:gd name="connsiteY11" fmla="*/ 153251 h 153136"/>
                <a:gd name="connsiteX12" fmla="*/ 54668 w 77776"/>
                <a:gd name="connsiteY12" fmla="*/ 125344 h 153136"/>
                <a:gd name="connsiteX13" fmla="*/ 70613 w 77776"/>
                <a:gd name="connsiteY13" fmla="*/ 62111 h 153136"/>
                <a:gd name="connsiteX14" fmla="*/ 71499 w 77776"/>
                <a:gd name="connsiteY14" fmla="*/ 55929 h 153136"/>
                <a:gd name="connsiteX15" fmla="*/ 52542 w 77776"/>
                <a:gd name="connsiteY15" fmla="*/ 39326 h 153136"/>
                <a:gd name="connsiteX16" fmla="*/ 21538 w 77776"/>
                <a:gd name="connsiteY16" fmla="*/ 66350 h 153136"/>
                <a:gd name="connsiteX17" fmla="*/ 24550 w 77776"/>
                <a:gd name="connsiteY17" fmla="*/ 68646 h 153136"/>
                <a:gd name="connsiteX18" fmla="*/ 28093 w 77776"/>
                <a:gd name="connsiteY18" fmla="*/ 65467 h 153136"/>
                <a:gd name="connsiteX19" fmla="*/ 52011 w 77776"/>
                <a:gd name="connsiteY19" fmla="*/ 44272 h 153136"/>
                <a:gd name="connsiteX20" fmla="*/ 58034 w 77776"/>
                <a:gd name="connsiteY20" fmla="*/ 52926 h 153136"/>
                <a:gd name="connsiteX21" fmla="*/ 57503 w 77776"/>
                <a:gd name="connsiteY21" fmla="*/ 58225 h 153136"/>
                <a:gd name="connsiteX22" fmla="*/ 40495 w 77776"/>
                <a:gd name="connsiteY22" fmla="*/ 125874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54" y="6826"/>
                  </a:moveTo>
                  <a:cubicBezTo>
                    <a:pt x="78054" y="3824"/>
                    <a:pt x="75751" y="115"/>
                    <a:pt x="70968" y="115"/>
                  </a:cubicBezTo>
                  <a:cubicBezTo>
                    <a:pt x="65830" y="115"/>
                    <a:pt x="61046" y="5060"/>
                    <a:pt x="61046" y="9829"/>
                  </a:cubicBezTo>
                  <a:cubicBezTo>
                    <a:pt x="61046" y="12655"/>
                    <a:pt x="63172" y="16541"/>
                    <a:pt x="68133" y="16541"/>
                  </a:cubicBezTo>
                  <a:cubicBezTo>
                    <a:pt x="72916" y="16541"/>
                    <a:pt x="78054" y="11949"/>
                    <a:pt x="78054" y="6826"/>
                  </a:cubicBezTo>
                  <a:close/>
                  <a:moveTo>
                    <a:pt x="40495" y="125874"/>
                  </a:moveTo>
                  <a:cubicBezTo>
                    <a:pt x="37483" y="138061"/>
                    <a:pt x="28093" y="148306"/>
                    <a:pt x="17640" y="148306"/>
                  </a:cubicBezTo>
                  <a:cubicBezTo>
                    <a:pt x="15337" y="148306"/>
                    <a:pt x="13211" y="147952"/>
                    <a:pt x="11262" y="147246"/>
                  </a:cubicBezTo>
                  <a:cubicBezTo>
                    <a:pt x="15868" y="145126"/>
                    <a:pt x="17286" y="140887"/>
                    <a:pt x="17286" y="138238"/>
                  </a:cubicBezTo>
                  <a:cubicBezTo>
                    <a:pt x="17286" y="133999"/>
                    <a:pt x="13920" y="131703"/>
                    <a:pt x="10376" y="131703"/>
                  </a:cubicBezTo>
                  <a:cubicBezTo>
                    <a:pt x="4884" y="131703"/>
                    <a:pt x="278" y="136472"/>
                    <a:pt x="278" y="142124"/>
                  </a:cubicBezTo>
                  <a:cubicBezTo>
                    <a:pt x="278" y="148836"/>
                    <a:pt x="7187" y="153251"/>
                    <a:pt x="17817" y="153251"/>
                  </a:cubicBezTo>
                  <a:cubicBezTo>
                    <a:pt x="28447" y="153251"/>
                    <a:pt x="49176" y="146893"/>
                    <a:pt x="54668" y="125344"/>
                  </a:cubicBezTo>
                  <a:lnTo>
                    <a:pt x="70613" y="62111"/>
                  </a:lnTo>
                  <a:cubicBezTo>
                    <a:pt x="71145" y="60168"/>
                    <a:pt x="71499" y="58578"/>
                    <a:pt x="71499" y="55929"/>
                  </a:cubicBezTo>
                  <a:cubicBezTo>
                    <a:pt x="71499" y="46215"/>
                    <a:pt x="63172" y="39326"/>
                    <a:pt x="52542" y="39326"/>
                  </a:cubicBezTo>
                  <a:cubicBezTo>
                    <a:pt x="32876" y="39326"/>
                    <a:pt x="21538" y="63877"/>
                    <a:pt x="21538" y="66350"/>
                  </a:cubicBezTo>
                  <a:cubicBezTo>
                    <a:pt x="21538" y="68646"/>
                    <a:pt x="24018" y="68646"/>
                    <a:pt x="24550" y="68646"/>
                  </a:cubicBezTo>
                  <a:cubicBezTo>
                    <a:pt x="26676" y="68646"/>
                    <a:pt x="26853" y="68116"/>
                    <a:pt x="28093" y="65467"/>
                  </a:cubicBezTo>
                  <a:cubicBezTo>
                    <a:pt x="32522" y="55223"/>
                    <a:pt x="41735" y="44272"/>
                    <a:pt x="52011" y="44272"/>
                  </a:cubicBezTo>
                  <a:cubicBezTo>
                    <a:pt x="56440" y="44272"/>
                    <a:pt x="58034" y="47274"/>
                    <a:pt x="58034" y="52926"/>
                  </a:cubicBezTo>
                  <a:cubicBezTo>
                    <a:pt x="58034" y="54869"/>
                    <a:pt x="57680" y="57342"/>
                    <a:pt x="57503" y="58225"/>
                  </a:cubicBezTo>
                  <a:lnTo>
                    <a:pt x="40495" y="1258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0" name="자유형: 도형 3419">
              <a:extLst>
                <a:ext uri="{FF2B5EF4-FFF2-40B4-BE49-F238E27FC236}">
                  <a16:creationId xmlns:a16="http://schemas.microsoft.com/office/drawing/2014/main" id="{95797CA6-D247-0EF8-A16E-7FDD5845D1E7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7670244" y="3729627"/>
              <a:ext cx="58718" cy="252325"/>
            </a:xfrm>
            <a:custGeom>
              <a:avLst/>
              <a:gdLst>
                <a:gd name="connsiteX0" fmla="*/ 59007 w 58718"/>
                <a:gd name="connsiteY0" fmla="*/ 126275 h 252325"/>
                <a:gd name="connsiteX1" fmla="*/ 42303 w 58718"/>
                <a:gd name="connsiteY1" fmla="*/ 47549 h 252325"/>
                <a:gd name="connsiteX2" fmla="*/ 2820 w 58718"/>
                <a:gd name="connsiteY2" fmla="*/ 112 h 252325"/>
                <a:gd name="connsiteX3" fmla="*/ 289 w 58718"/>
                <a:gd name="connsiteY3" fmla="*/ 2635 h 252325"/>
                <a:gd name="connsiteX4" fmla="*/ 5098 w 58718"/>
                <a:gd name="connsiteY4" fmla="*/ 8439 h 252325"/>
                <a:gd name="connsiteX5" fmla="*/ 44328 w 58718"/>
                <a:gd name="connsiteY5" fmla="*/ 126275 h 252325"/>
                <a:gd name="connsiteX6" fmla="*/ 3579 w 58718"/>
                <a:gd name="connsiteY6" fmla="*/ 245625 h 252325"/>
                <a:gd name="connsiteX7" fmla="*/ 289 w 58718"/>
                <a:gd name="connsiteY7" fmla="*/ 249915 h 252325"/>
                <a:gd name="connsiteX8" fmla="*/ 2820 w 58718"/>
                <a:gd name="connsiteY8" fmla="*/ 252438 h 252325"/>
                <a:gd name="connsiteX9" fmla="*/ 43062 w 58718"/>
                <a:gd name="connsiteY9" fmla="*/ 203235 h 252325"/>
                <a:gd name="connsiteX10" fmla="*/ 59007 w 58718"/>
                <a:gd name="connsiteY10" fmla="*/ 12627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07" y="126275"/>
                  </a:moveTo>
                  <a:cubicBezTo>
                    <a:pt x="59007" y="106594"/>
                    <a:pt x="56223" y="76062"/>
                    <a:pt x="42303" y="47549"/>
                  </a:cubicBezTo>
                  <a:cubicBezTo>
                    <a:pt x="27117" y="16513"/>
                    <a:pt x="5351" y="112"/>
                    <a:pt x="2820" y="112"/>
                  </a:cubicBezTo>
                  <a:cubicBezTo>
                    <a:pt x="1301" y="112"/>
                    <a:pt x="289" y="1121"/>
                    <a:pt x="289" y="2635"/>
                  </a:cubicBezTo>
                  <a:cubicBezTo>
                    <a:pt x="289" y="3392"/>
                    <a:pt x="289" y="3897"/>
                    <a:pt x="5098" y="8439"/>
                  </a:cubicBezTo>
                  <a:cubicBezTo>
                    <a:pt x="29901" y="33419"/>
                    <a:pt x="44328" y="73539"/>
                    <a:pt x="44328" y="126275"/>
                  </a:cubicBezTo>
                  <a:cubicBezTo>
                    <a:pt x="44328" y="169423"/>
                    <a:pt x="34963" y="213832"/>
                    <a:pt x="3579" y="245625"/>
                  </a:cubicBezTo>
                  <a:cubicBezTo>
                    <a:pt x="289" y="248653"/>
                    <a:pt x="289" y="249158"/>
                    <a:pt x="289" y="249915"/>
                  </a:cubicBezTo>
                  <a:cubicBezTo>
                    <a:pt x="289" y="251429"/>
                    <a:pt x="1301" y="252438"/>
                    <a:pt x="2820" y="252438"/>
                  </a:cubicBezTo>
                  <a:cubicBezTo>
                    <a:pt x="5351" y="252438"/>
                    <a:pt x="28130" y="235280"/>
                    <a:pt x="43062" y="203235"/>
                  </a:cubicBezTo>
                  <a:cubicBezTo>
                    <a:pt x="55970" y="175479"/>
                    <a:pt x="59007" y="147470"/>
                    <a:pt x="59007" y="1262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1" name="자유형: 도형 3420">
              <a:extLst>
                <a:ext uri="{FF2B5EF4-FFF2-40B4-BE49-F238E27FC236}">
                  <a16:creationId xmlns:a16="http://schemas.microsoft.com/office/drawing/2014/main" id="{736C9BCB-766D-CBD7-8E4F-2FAA242A2E39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7824660" y="3771765"/>
              <a:ext cx="168309" cy="168049"/>
            </a:xfrm>
            <a:custGeom>
              <a:avLst/>
              <a:gdLst>
                <a:gd name="connsiteX0" fmla="*/ 89638 w 168309"/>
                <a:gd name="connsiteY0" fmla="*/ 89183 h 168049"/>
                <a:gd name="connsiteX1" fmla="*/ 160252 w 168309"/>
                <a:gd name="connsiteY1" fmla="*/ 89183 h 168049"/>
                <a:gd name="connsiteX2" fmla="*/ 168604 w 168309"/>
                <a:gd name="connsiteY2" fmla="*/ 84137 h 168049"/>
                <a:gd name="connsiteX3" fmla="*/ 160252 w 168309"/>
                <a:gd name="connsiteY3" fmla="*/ 79090 h 168049"/>
                <a:gd name="connsiteX4" fmla="*/ 89638 w 168309"/>
                <a:gd name="connsiteY4" fmla="*/ 79090 h 168049"/>
                <a:gd name="connsiteX5" fmla="*/ 89638 w 168309"/>
                <a:gd name="connsiteY5" fmla="*/ 8439 h 168049"/>
                <a:gd name="connsiteX6" fmla="*/ 84576 w 168309"/>
                <a:gd name="connsiteY6" fmla="*/ 112 h 168049"/>
                <a:gd name="connsiteX7" fmla="*/ 79514 w 168309"/>
                <a:gd name="connsiteY7" fmla="*/ 8439 h 168049"/>
                <a:gd name="connsiteX8" fmla="*/ 79514 w 168309"/>
                <a:gd name="connsiteY8" fmla="*/ 79090 h 168049"/>
                <a:gd name="connsiteX9" fmla="*/ 8647 w 168309"/>
                <a:gd name="connsiteY9" fmla="*/ 79090 h 168049"/>
                <a:gd name="connsiteX10" fmla="*/ 295 w 168309"/>
                <a:gd name="connsiteY10" fmla="*/ 84137 h 168049"/>
                <a:gd name="connsiteX11" fmla="*/ 8647 w 168309"/>
                <a:gd name="connsiteY11" fmla="*/ 89183 h 168049"/>
                <a:gd name="connsiteX12" fmla="*/ 79514 w 168309"/>
                <a:gd name="connsiteY12" fmla="*/ 89183 h 168049"/>
                <a:gd name="connsiteX13" fmla="*/ 79514 w 168309"/>
                <a:gd name="connsiteY13" fmla="*/ 159834 h 168049"/>
                <a:gd name="connsiteX14" fmla="*/ 84576 w 168309"/>
                <a:gd name="connsiteY14" fmla="*/ 168161 h 168049"/>
                <a:gd name="connsiteX15" fmla="*/ 89638 w 168309"/>
                <a:gd name="connsiteY15" fmla="*/ 159834 h 168049"/>
                <a:gd name="connsiteX16" fmla="*/ 89638 w 168309"/>
                <a:gd name="connsiteY16" fmla="*/ 89183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638" y="89183"/>
                  </a:moveTo>
                  <a:lnTo>
                    <a:pt x="160252" y="89183"/>
                  </a:lnTo>
                  <a:cubicBezTo>
                    <a:pt x="163795" y="89183"/>
                    <a:pt x="168604" y="89183"/>
                    <a:pt x="168604" y="84137"/>
                  </a:cubicBezTo>
                  <a:cubicBezTo>
                    <a:pt x="168604" y="79090"/>
                    <a:pt x="163795" y="79090"/>
                    <a:pt x="160252" y="79090"/>
                  </a:cubicBezTo>
                  <a:lnTo>
                    <a:pt x="89638" y="79090"/>
                  </a:lnTo>
                  <a:lnTo>
                    <a:pt x="89638" y="8439"/>
                  </a:lnTo>
                  <a:cubicBezTo>
                    <a:pt x="89638" y="4906"/>
                    <a:pt x="89638" y="112"/>
                    <a:pt x="84576" y="112"/>
                  </a:cubicBezTo>
                  <a:cubicBezTo>
                    <a:pt x="79514" y="112"/>
                    <a:pt x="79514" y="4906"/>
                    <a:pt x="79514" y="8439"/>
                  </a:cubicBezTo>
                  <a:lnTo>
                    <a:pt x="79514" y="79090"/>
                  </a:lnTo>
                  <a:lnTo>
                    <a:pt x="8647" y="79090"/>
                  </a:lnTo>
                  <a:cubicBezTo>
                    <a:pt x="5104" y="79090"/>
                    <a:pt x="295" y="79090"/>
                    <a:pt x="295" y="84137"/>
                  </a:cubicBezTo>
                  <a:cubicBezTo>
                    <a:pt x="295" y="89183"/>
                    <a:pt x="5104" y="89183"/>
                    <a:pt x="8647" y="89183"/>
                  </a:cubicBezTo>
                  <a:lnTo>
                    <a:pt x="79514" y="89183"/>
                  </a:lnTo>
                  <a:lnTo>
                    <a:pt x="79514" y="159834"/>
                  </a:lnTo>
                  <a:cubicBezTo>
                    <a:pt x="79514" y="163367"/>
                    <a:pt x="79514" y="168161"/>
                    <a:pt x="84576" y="168161"/>
                  </a:cubicBezTo>
                  <a:cubicBezTo>
                    <a:pt x="89638" y="168161"/>
                    <a:pt x="89638" y="163367"/>
                    <a:pt x="89638" y="159834"/>
                  </a:cubicBezTo>
                  <a:lnTo>
                    <a:pt x="89638" y="8918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2" name="자유형: 도형 3421">
              <a:extLst>
                <a:ext uri="{FF2B5EF4-FFF2-40B4-BE49-F238E27FC236}">
                  <a16:creationId xmlns:a16="http://schemas.microsoft.com/office/drawing/2014/main" id="{B319E9BA-4CD6-F856-67DF-93AE3F595E5E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8074213" y="3746533"/>
              <a:ext cx="180710" cy="172338"/>
            </a:xfrm>
            <a:custGeom>
              <a:avLst/>
              <a:gdLst>
                <a:gd name="connsiteX0" fmla="*/ 30170 w 180710"/>
                <a:gd name="connsiteY0" fmla="*/ 152769 h 172338"/>
                <a:gd name="connsiteX1" fmla="*/ 7139 w 180710"/>
                <a:gd name="connsiteY1" fmla="*/ 164629 h 172338"/>
                <a:gd name="connsiteX2" fmla="*/ 305 w 180710"/>
                <a:gd name="connsiteY2" fmla="*/ 169675 h 172338"/>
                <a:gd name="connsiteX3" fmla="*/ 7139 w 180710"/>
                <a:gd name="connsiteY3" fmla="*/ 172451 h 172338"/>
                <a:gd name="connsiteX4" fmla="*/ 97494 w 180710"/>
                <a:gd name="connsiteY4" fmla="*/ 172451 h 172338"/>
                <a:gd name="connsiteX5" fmla="*/ 167349 w 180710"/>
                <a:gd name="connsiteY5" fmla="*/ 117948 h 172338"/>
                <a:gd name="connsiteX6" fmla="*/ 128119 w 180710"/>
                <a:gd name="connsiteY6" fmla="*/ 82370 h 172338"/>
                <a:gd name="connsiteX7" fmla="*/ 181016 w 180710"/>
                <a:gd name="connsiteY7" fmla="*/ 34933 h 172338"/>
                <a:gd name="connsiteX8" fmla="*/ 133940 w 180710"/>
                <a:gd name="connsiteY8" fmla="*/ 112 h 172338"/>
                <a:gd name="connsiteX9" fmla="*/ 48899 w 180710"/>
                <a:gd name="connsiteY9" fmla="*/ 112 h 172338"/>
                <a:gd name="connsiteX10" fmla="*/ 41560 w 180710"/>
                <a:gd name="connsiteY10" fmla="*/ 5159 h 172338"/>
                <a:gd name="connsiteX11" fmla="*/ 48646 w 180710"/>
                <a:gd name="connsiteY11" fmla="*/ 7934 h 172338"/>
                <a:gd name="connsiteX12" fmla="*/ 58264 w 180710"/>
                <a:gd name="connsiteY12" fmla="*/ 8439 h 172338"/>
                <a:gd name="connsiteX13" fmla="*/ 65098 w 180710"/>
                <a:gd name="connsiteY13" fmla="*/ 12476 h 172338"/>
                <a:gd name="connsiteX14" fmla="*/ 64085 w 180710"/>
                <a:gd name="connsiteY14" fmla="*/ 17270 h 172338"/>
                <a:gd name="connsiteX15" fmla="*/ 30170 w 180710"/>
                <a:gd name="connsiteY15" fmla="*/ 152769 h 172338"/>
                <a:gd name="connsiteX16" fmla="*/ 68388 w 180710"/>
                <a:gd name="connsiteY16" fmla="*/ 80099 h 172338"/>
                <a:gd name="connsiteX17" fmla="*/ 84080 w 180710"/>
                <a:gd name="connsiteY17" fmla="*/ 17523 h 172338"/>
                <a:gd name="connsiteX18" fmla="*/ 97747 w 180710"/>
                <a:gd name="connsiteY18" fmla="*/ 7934 h 172338"/>
                <a:gd name="connsiteX19" fmla="*/ 130397 w 180710"/>
                <a:gd name="connsiteY19" fmla="*/ 7934 h 172338"/>
                <a:gd name="connsiteX20" fmla="*/ 157984 w 180710"/>
                <a:gd name="connsiteY20" fmla="*/ 33924 h 172338"/>
                <a:gd name="connsiteX21" fmla="*/ 105340 w 180710"/>
                <a:gd name="connsiteY21" fmla="*/ 80099 h 172338"/>
                <a:gd name="connsiteX22" fmla="*/ 68388 w 180710"/>
                <a:gd name="connsiteY22" fmla="*/ 80099 h 172338"/>
                <a:gd name="connsiteX23" fmla="*/ 56999 w 180710"/>
                <a:gd name="connsiteY23" fmla="*/ 164629 h 172338"/>
                <a:gd name="connsiteX24" fmla="*/ 51430 w 180710"/>
                <a:gd name="connsiteY24" fmla="*/ 164376 h 172338"/>
                <a:gd name="connsiteX25" fmla="*/ 48140 w 180710"/>
                <a:gd name="connsiteY25" fmla="*/ 161853 h 172338"/>
                <a:gd name="connsiteX26" fmla="*/ 49406 w 180710"/>
                <a:gd name="connsiteY26" fmla="*/ 156050 h 172338"/>
                <a:gd name="connsiteX27" fmla="*/ 66869 w 180710"/>
                <a:gd name="connsiteY27" fmla="*/ 85651 h 172338"/>
                <a:gd name="connsiteX28" fmla="*/ 114705 w 180710"/>
                <a:gd name="connsiteY28" fmla="*/ 85651 h 172338"/>
                <a:gd name="connsiteX29" fmla="*/ 143811 w 180710"/>
                <a:gd name="connsiteY29" fmla="*/ 115173 h 172338"/>
                <a:gd name="connsiteX30" fmla="*/ 91420 w 180710"/>
                <a:gd name="connsiteY30" fmla="*/ 164629 h 172338"/>
                <a:gd name="connsiteX31" fmla="*/ 56999 w 180710"/>
                <a:gd name="connsiteY31" fmla="*/ 164629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710" h="172338">
                  <a:moveTo>
                    <a:pt x="30170" y="152769"/>
                  </a:moveTo>
                  <a:cubicBezTo>
                    <a:pt x="27639" y="162610"/>
                    <a:pt x="27133" y="164629"/>
                    <a:pt x="7139" y="164629"/>
                  </a:cubicBezTo>
                  <a:cubicBezTo>
                    <a:pt x="2836" y="164629"/>
                    <a:pt x="305" y="164629"/>
                    <a:pt x="305" y="169675"/>
                  </a:cubicBezTo>
                  <a:cubicBezTo>
                    <a:pt x="305" y="172451"/>
                    <a:pt x="2583" y="172451"/>
                    <a:pt x="7139" y="172451"/>
                  </a:cubicBezTo>
                  <a:lnTo>
                    <a:pt x="97494" y="172451"/>
                  </a:lnTo>
                  <a:cubicBezTo>
                    <a:pt x="137483" y="172451"/>
                    <a:pt x="167349" y="142676"/>
                    <a:pt x="167349" y="117948"/>
                  </a:cubicBezTo>
                  <a:cubicBezTo>
                    <a:pt x="167349" y="99781"/>
                    <a:pt x="152669" y="85146"/>
                    <a:pt x="128119" y="82370"/>
                  </a:cubicBezTo>
                  <a:cubicBezTo>
                    <a:pt x="154441" y="77576"/>
                    <a:pt x="181016" y="58904"/>
                    <a:pt x="181016" y="34933"/>
                  </a:cubicBezTo>
                  <a:cubicBezTo>
                    <a:pt x="181016" y="16261"/>
                    <a:pt x="164312" y="112"/>
                    <a:pt x="133940" y="112"/>
                  </a:cubicBezTo>
                  <a:lnTo>
                    <a:pt x="48899" y="112"/>
                  </a:lnTo>
                  <a:cubicBezTo>
                    <a:pt x="44091" y="112"/>
                    <a:pt x="41560" y="112"/>
                    <a:pt x="41560" y="5159"/>
                  </a:cubicBezTo>
                  <a:cubicBezTo>
                    <a:pt x="41560" y="7934"/>
                    <a:pt x="43838" y="7934"/>
                    <a:pt x="48646" y="7934"/>
                  </a:cubicBezTo>
                  <a:cubicBezTo>
                    <a:pt x="49153" y="7934"/>
                    <a:pt x="53961" y="7934"/>
                    <a:pt x="58264" y="8439"/>
                  </a:cubicBezTo>
                  <a:cubicBezTo>
                    <a:pt x="62820" y="8944"/>
                    <a:pt x="65098" y="9196"/>
                    <a:pt x="65098" y="12476"/>
                  </a:cubicBezTo>
                  <a:cubicBezTo>
                    <a:pt x="65098" y="13485"/>
                    <a:pt x="64845" y="14242"/>
                    <a:pt x="64085" y="17270"/>
                  </a:cubicBezTo>
                  <a:lnTo>
                    <a:pt x="30170" y="152769"/>
                  </a:lnTo>
                  <a:close/>
                  <a:moveTo>
                    <a:pt x="68388" y="80099"/>
                  </a:moveTo>
                  <a:lnTo>
                    <a:pt x="84080" y="17523"/>
                  </a:lnTo>
                  <a:cubicBezTo>
                    <a:pt x="86358" y="8691"/>
                    <a:pt x="86864" y="7934"/>
                    <a:pt x="97747" y="7934"/>
                  </a:cubicBezTo>
                  <a:lnTo>
                    <a:pt x="130397" y="7934"/>
                  </a:lnTo>
                  <a:cubicBezTo>
                    <a:pt x="152669" y="7934"/>
                    <a:pt x="157984" y="22821"/>
                    <a:pt x="157984" y="33924"/>
                  </a:cubicBezTo>
                  <a:cubicBezTo>
                    <a:pt x="157984" y="56128"/>
                    <a:pt x="136218" y="80099"/>
                    <a:pt x="105340" y="80099"/>
                  </a:cubicBezTo>
                  <a:lnTo>
                    <a:pt x="68388" y="80099"/>
                  </a:lnTo>
                  <a:close/>
                  <a:moveTo>
                    <a:pt x="56999" y="164629"/>
                  </a:moveTo>
                  <a:cubicBezTo>
                    <a:pt x="53455" y="164629"/>
                    <a:pt x="52949" y="164629"/>
                    <a:pt x="51430" y="164376"/>
                  </a:cubicBezTo>
                  <a:cubicBezTo>
                    <a:pt x="48899" y="164124"/>
                    <a:pt x="48140" y="163872"/>
                    <a:pt x="48140" y="161853"/>
                  </a:cubicBezTo>
                  <a:cubicBezTo>
                    <a:pt x="48140" y="161096"/>
                    <a:pt x="48140" y="160591"/>
                    <a:pt x="49406" y="156050"/>
                  </a:cubicBezTo>
                  <a:lnTo>
                    <a:pt x="66869" y="85651"/>
                  </a:lnTo>
                  <a:lnTo>
                    <a:pt x="114705" y="85651"/>
                  </a:lnTo>
                  <a:cubicBezTo>
                    <a:pt x="139002" y="85651"/>
                    <a:pt x="143811" y="104323"/>
                    <a:pt x="143811" y="115173"/>
                  </a:cubicBezTo>
                  <a:cubicBezTo>
                    <a:pt x="143811" y="140153"/>
                    <a:pt x="121285" y="164629"/>
                    <a:pt x="91420" y="164629"/>
                  </a:cubicBezTo>
                  <a:lnTo>
                    <a:pt x="56999" y="1646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3" name="자유형: 도형 3422">
              <a:extLst>
                <a:ext uri="{FF2B5EF4-FFF2-40B4-BE49-F238E27FC236}">
                  <a16:creationId xmlns:a16="http://schemas.microsoft.com/office/drawing/2014/main" id="{F83291CD-1F1E-863A-0EFE-4FFBE248AEDA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8263886" y="3839615"/>
              <a:ext cx="53681" cy="118870"/>
            </a:xfrm>
            <a:custGeom>
              <a:avLst/>
              <a:gdLst>
                <a:gd name="connsiteX0" fmla="*/ 49388 w 53681"/>
                <a:gd name="connsiteY0" fmla="*/ 6825 h 118870"/>
                <a:gd name="connsiteX1" fmla="*/ 42301 w 53681"/>
                <a:gd name="connsiteY1" fmla="*/ 114 h 118870"/>
                <a:gd name="connsiteX2" fmla="*/ 32380 w 53681"/>
                <a:gd name="connsiteY2" fmla="*/ 9828 h 118870"/>
                <a:gd name="connsiteX3" fmla="*/ 39467 w 53681"/>
                <a:gd name="connsiteY3" fmla="*/ 16540 h 118870"/>
                <a:gd name="connsiteX4" fmla="*/ 49388 w 53681"/>
                <a:gd name="connsiteY4" fmla="*/ 6825 h 118870"/>
                <a:gd name="connsiteX5" fmla="*/ 13246 w 53681"/>
                <a:gd name="connsiteY5" fmla="*/ 96553 h 118870"/>
                <a:gd name="connsiteX6" fmla="*/ 11651 w 53681"/>
                <a:gd name="connsiteY6" fmla="*/ 103971 h 118870"/>
                <a:gd name="connsiteX7" fmla="*/ 28482 w 53681"/>
                <a:gd name="connsiteY7" fmla="*/ 118984 h 118870"/>
                <a:gd name="connsiteX8" fmla="*/ 53994 w 53681"/>
                <a:gd name="connsiteY8" fmla="*/ 91960 h 118870"/>
                <a:gd name="connsiteX9" fmla="*/ 51160 w 53681"/>
                <a:gd name="connsiteY9" fmla="*/ 89664 h 118870"/>
                <a:gd name="connsiteX10" fmla="*/ 47793 w 53681"/>
                <a:gd name="connsiteY10" fmla="*/ 92667 h 118870"/>
                <a:gd name="connsiteX11" fmla="*/ 29014 w 53681"/>
                <a:gd name="connsiteY11" fmla="*/ 114039 h 118870"/>
                <a:gd name="connsiteX12" fmla="*/ 24584 w 53681"/>
                <a:gd name="connsiteY12" fmla="*/ 107857 h 118870"/>
                <a:gd name="connsiteX13" fmla="*/ 27419 w 53681"/>
                <a:gd name="connsiteY13" fmla="*/ 96553 h 118870"/>
                <a:gd name="connsiteX14" fmla="*/ 33088 w 53681"/>
                <a:gd name="connsiteY14" fmla="*/ 82422 h 118870"/>
                <a:gd name="connsiteX15" fmla="*/ 41770 w 53681"/>
                <a:gd name="connsiteY15" fmla="*/ 59991 h 118870"/>
                <a:gd name="connsiteX16" fmla="*/ 42833 w 53681"/>
                <a:gd name="connsiteY16" fmla="*/ 54338 h 118870"/>
                <a:gd name="connsiteX17" fmla="*/ 26002 w 53681"/>
                <a:gd name="connsiteY17" fmla="*/ 39325 h 118870"/>
                <a:gd name="connsiteX18" fmla="*/ 312 w 53681"/>
                <a:gd name="connsiteY18" fmla="*/ 66349 h 118870"/>
                <a:gd name="connsiteX19" fmla="*/ 3324 w 53681"/>
                <a:gd name="connsiteY19" fmla="*/ 68645 h 118870"/>
                <a:gd name="connsiteX20" fmla="*/ 6513 w 53681"/>
                <a:gd name="connsiteY20" fmla="*/ 65819 h 118870"/>
                <a:gd name="connsiteX21" fmla="*/ 25470 w 53681"/>
                <a:gd name="connsiteY21" fmla="*/ 44271 h 118870"/>
                <a:gd name="connsiteX22" fmla="*/ 29899 w 53681"/>
                <a:gd name="connsiteY22" fmla="*/ 50453 h 118870"/>
                <a:gd name="connsiteX23" fmla="*/ 24407 w 53681"/>
                <a:gd name="connsiteY23" fmla="*/ 68115 h 118870"/>
                <a:gd name="connsiteX24" fmla="*/ 13246 w 53681"/>
                <a:gd name="connsiteY24" fmla="*/ 96553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88" y="6825"/>
                  </a:moveTo>
                  <a:cubicBezTo>
                    <a:pt x="49388" y="3999"/>
                    <a:pt x="47262" y="114"/>
                    <a:pt x="42301" y="114"/>
                  </a:cubicBezTo>
                  <a:cubicBezTo>
                    <a:pt x="37518" y="114"/>
                    <a:pt x="32380" y="4706"/>
                    <a:pt x="32380" y="9828"/>
                  </a:cubicBezTo>
                  <a:cubicBezTo>
                    <a:pt x="32380" y="12831"/>
                    <a:pt x="34683" y="16540"/>
                    <a:pt x="39467" y="16540"/>
                  </a:cubicBezTo>
                  <a:cubicBezTo>
                    <a:pt x="44604" y="16540"/>
                    <a:pt x="49388" y="11594"/>
                    <a:pt x="49388" y="6825"/>
                  </a:cubicBezTo>
                  <a:close/>
                  <a:moveTo>
                    <a:pt x="13246" y="96553"/>
                  </a:moveTo>
                  <a:cubicBezTo>
                    <a:pt x="12537" y="98849"/>
                    <a:pt x="11651" y="100968"/>
                    <a:pt x="11651" y="103971"/>
                  </a:cubicBezTo>
                  <a:cubicBezTo>
                    <a:pt x="11651" y="112272"/>
                    <a:pt x="18738" y="118984"/>
                    <a:pt x="28482" y="118984"/>
                  </a:cubicBezTo>
                  <a:cubicBezTo>
                    <a:pt x="46199" y="118984"/>
                    <a:pt x="53994" y="94610"/>
                    <a:pt x="53994" y="91960"/>
                  </a:cubicBezTo>
                  <a:cubicBezTo>
                    <a:pt x="53994" y="89664"/>
                    <a:pt x="51691" y="89664"/>
                    <a:pt x="51160" y="89664"/>
                  </a:cubicBezTo>
                  <a:cubicBezTo>
                    <a:pt x="48679" y="89664"/>
                    <a:pt x="48502" y="90724"/>
                    <a:pt x="47793" y="92667"/>
                  </a:cubicBezTo>
                  <a:cubicBezTo>
                    <a:pt x="43719" y="106797"/>
                    <a:pt x="35923" y="114039"/>
                    <a:pt x="29014" y="114039"/>
                  </a:cubicBezTo>
                  <a:cubicBezTo>
                    <a:pt x="25470" y="114039"/>
                    <a:pt x="24584" y="111743"/>
                    <a:pt x="24584" y="107857"/>
                  </a:cubicBezTo>
                  <a:cubicBezTo>
                    <a:pt x="24584" y="103794"/>
                    <a:pt x="25825" y="100438"/>
                    <a:pt x="27419" y="96553"/>
                  </a:cubicBezTo>
                  <a:cubicBezTo>
                    <a:pt x="29191" y="91784"/>
                    <a:pt x="31140" y="87015"/>
                    <a:pt x="33088" y="82422"/>
                  </a:cubicBezTo>
                  <a:cubicBezTo>
                    <a:pt x="34683" y="78183"/>
                    <a:pt x="41061" y="62110"/>
                    <a:pt x="41770" y="59991"/>
                  </a:cubicBezTo>
                  <a:cubicBezTo>
                    <a:pt x="42301" y="58224"/>
                    <a:pt x="42833" y="56105"/>
                    <a:pt x="42833" y="54338"/>
                  </a:cubicBezTo>
                  <a:cubicBezTo>
                    <a:pt x="42833" y="46037"/>
                    <a:pt x="35746" y="39325"/>
                    <a:pt x="26002" y="39325"/>
                  </a:cubicBezTo>
                  <a:cubicBezTo>
                    <a:pt x="8462" y="39325"/>
                    <a:pt x="312" y="63346"/>
                    <a:pt x="312" y="66349"/>
                  </a:cubicBezTo>
                  <a:cubicBezTo>
                    <a:pt x="312" y="68645"/>
                    <a:pt x="2793" y="68645"/>
                    <a:pt x="3324" y="68645"/>
                  </a:cubicBezTo>
                  <a:cubicBezTo>
                    <a:pt x="5805" y="68645"/>
                    <a:pt x="5982" y="67762"/>
                    <a:pt x="6513" y="65819"/>
                  </a:cubicBezTo>
                  <a:cubicBezTo>
                    <a:pt x="11120" y="50629"/>
                    <a:pt x="18915" y="44271"/>
                    <a:pt x="25470" y="44271"/>
                  </a:cubicBezTo>
                  <a:cubicBezTo>
                    <a:pt x="28305" y="44271"/>
                    <a:pt x="29899" y="45684"/>
                    <a:pt x="29899" y="50453"/>
                  </a:cubicBezTo>
                  <a:cubicBezTo>
                    <a:pt x="29899" y="54515"/>
                    <a:pt x="28836" y="57165"/>
                    <a:pt x="24407" y="68115"/>
                  </a:cubicBezTo>
                  <a:lnTo>
                    <a:pt x="13246" y="965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4" name="자유형: 도형 3423">
              <a:extLst>
                <a:ext uri="{FF2B5EF4-FFF2-40B4-BE49-F238E27FC236}">
                  <a16:creationId xmlns:a16="http://schemas.microsoft.com/office/drawing/2014/main" id="{24EF2982-133F-5020-CCB8-3DEB94B330FC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8327167" y="3839615"/>
              <a:ext cx="77776" cy="153136"/>
            </a:xfrm>
            <a:custGeom>
              <a:avLst/>
              <a:gdLst>
                <a:gd name="connsiteX0" fmla="*/ 78092 w 77776"/>
                <a:gd name="connsiteY0" fmla="*/ 6825 h 153136"/>
                <a:gd name="connsiteX1" fmla="*/ 71005 w 77776"/>
                <a:gd name="connsiteY1" fmla="*/ 114 h 153136"/>
                <a:gd name="connsiteX2" fmla="*/ 61084 w 77776"/>
                <a:gd name="connsiteY2" fmla="*/ 9828 h 153136"/>
                <a:gd name="connsiteX3" fmla="*/ 68170 w 77776"/>
                <a:gd name="connsiteY3" fmla="*/ 16540 h 153136"/>
                <a:gd name="connsiteX4" fmla="*/ 78092 w 77776"/>
                <a:gd name="connsiteY4" fmla="*/ 6825 h 153136"/>
                <a:gd name="connsiteX5" fmla="*/ 40532 w 77776"/>
                <a:gd name="connsiteY5" fmla="*/ 125873 h 153136"/>
                <a:gd name="connsiteX6" fmla="*/ 17678 w 77776"/>
                <a:gd name="connsiteY6" fmla="*/ 148305 h 153136"/>
                <a:gd name="connsiteX7" fmla="*/ 11300 w 77776"/>
                <a:gd name="connsiteY7" fmla="*/ 147245 h 153136"/>
                <a:gd name="connsiteX8" fmla="*/ 17323 w 77776"/>
                <a:gd name="connsiteY8" fmla="*/ 138237 h 153136"/>
                <a:gd name="connsiteX9" fmla="*/ 10414 w 77776"/>
                <a:gd name="connsiteY9" fmla="*/ 131702 h 153136"/>
                <a:gd name="connsiteX10" fmla="*/ 315 w 77776"/>
                <a:gd name="connsiteY10" fmla="*/ 142123 h 153136"/>
                <a:gd name="connsiteX11" fmla="*/ 17855 w 77776"/>
                <a:gd name="connsiteY11" fmla="*/ 153250 h 153136"/>
                <a:gd name="connsiteX12" fmla="*/ 54706 w 77776"/>
                <a:gd name="connsiteY12" fmla="*/ 125343 h 153136"/>
                <a:gd name="connsiteX13" fmla="*/ 70651 w 77776"/>
                <a:gd name="connsiteY13" fmla="*/ 62110 h 153136"/>
                <a:gd name="connsiteX14" fmla="*/ 71537 w 77776"/>
                <a:gd name="connsiteY14" fmla="*/ 55928 h 153136"/>
                <a:gd name="connsiteX15" fmla="*/ 52580 w 77776"/>
                <a:gd name="connsiteY15" fmla="*/ 39325 h 153136"/>
                <a:gd name="connsiteX16" fmla="*/ 21575 w 77776"/>
                <a:gd name="connsiteY16" fmla="*/ 66349 h 153136"/>
                <a:gd name="connsiteX17" fmla="*/ 24587 w 77776"/>
                <a:gd name="connsiteY17" fmla="*/ 68645 h 153136"/>
                <a:gd name="connsiteX18" fmla="*/ 28131 w 77776"/>
                <a:gd name="connsiteY18" fmla="*/ 65466 h 153136"/>
                <a:gd name="connsiteX19" fmla="*/ 52048 w 77776"/>
                <a:gd name="connsiteY19" fmla="*/ 44271 h 153136"/>
                <a:gd name="connsiteX20" fmla="*/ 58072 w 77776"/>
                <a:gd name="connsiteY20" fmla="*/ 52925 h 153136"/>
                <a:gd name="connsiteX21" fmla="*/ 57540 w 77776"/>
                <a:gd name="connsiteY21" fmla="*/ 58224 h 153136"/>
                <a:gd name="connsiteX22" fmla="*/ 40532 w 77776"/>
                <a:gd name="connsiteY22" fmla="*/ 12587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92" y="6825"/>
                  </a:moveTo>
                  <a:cubicBezTo>
                    <a:pt x="78092" y="3823"/>
                    <a:pt x="75789" y="114"/>
                    <a:pt x="71005" y="114"/>
                  </a:cubicBezTo>
                  <a:cubicBezTo>
                    <a:pt x="65867" y="114"/>
                    <a:pt x="61084" y="5059"/>
                    <a:pt x="61084" y="9828"/>
                  </a:cubicBezTo>
                  <a:cubicBezTo>
                    <a:pt x="61084" y="12654"/>
                    <a:pt x="63210" y="16540"/>
                    <a:pt x="68170" y="16540"/>
                  </a:cubicBezTo>
                  <a:cubicBezTo>
                    <a:pt x="72954" y="16540"/>
                    <a:pt x="78092" y="11948"/>
                    <a:pt x="78092" y="6825"/>
                  </a:cubicBezTo>
                  <a:close/>
                  <a:moveTo>
                    <a:pt x="40532" y="125873"/>
                  </a:moveTo>
                  <a:cubicBezTo>
                    <a:pt x="37520" y="138060"/>
                    <a:pt x="28131" y="148305"/>
                    <a:pt x="17678" y="148305"/>
                  </a:cubicBezTo>
                  <a:cubicBezTo>
                    <a:pt x="15375" y="148305"/>
                    <a:pt x="13249" y="147951"/>
                    <a:pt x="11300" y="147245"/>
                  </a:cubicBezTo>
                  <a:cubicBezTo>
                    <a:pt x="15906" y="145125"/>
                    <a:pt x="17323" y="140886"/>
                    <a:pt x="17323" y="138237"/>
                  </a:cubicBezTo>
                  <a:cubicBezTo>
                    <a:pt x="17323" y="133998"/>
                    <a:pt x="13957" y="131702"/>
                    <a:pt x="10414" y="131702"/>
                  </a:cubicBezTo>
                  <a:cubicBezTo>
                    <a:pt x="4922" y="131702"/>
                    <a:pt x="315" y="136471"/>
                    <a:pt x="315" y="142123"/>
                  </a:cubicBezTo>
                  <a:cubicBezTo>
                    <a:pt x="315" y="148835"/>
                    <a:pt x="7225" y="153250"/>
                    <a:pt x="17855" y="153250"/>
                  </a:cubicBezTo>
                  <a:cubicBezTo>
                    <a:pt x="28485" y="153250"/>
                    <a:pt x="49214" y="146892"/>
                    <a:pt x="54706" y="125343"/>
                  </a:cubicBezTo>
                  <a:lnTo>
                    <a:pt x="70651" y="62110"/>
                  </a:lnTo>
                  <a:cubicBezTo>
                    <a:pt x="71182" y="60167"/>
                    <a:pt x="71537" y="58578"/>
                    <a:pt x="71537" y="55928"/>
                  </a:cubicBezTo>
                  <a:cubicBezTo>
                    <a:pt x="71537" y="46214"/>
                    <a:pt x="63210" y="39325"/>
                    <a:pt x="52580" y="39325"/>
                  </a:cubicBezTo>
                  <a:cubicBezTo>
                    <a:pt x="32914" y="39325"/>
                    <a:pt x="21575" y="63876"/>
                    <a:pt x="21575" y="66349"/>
                  </a:cubicBezTo>
                  <a:cubicBezTo>
                    <a:pt x="21575" y="68645"/>
                    <a:pt x="24056" y="68645"/>
                    <a:pt x="24587" y="68645"/>
                  </a:cubicBezTo>
                  <a:cubicBezTo>
                    <a:pt x="26713" y="68645"/>
                    <a:pt x="26890" y="68115"/>
                    <a:pt x="28131" y="65466"/>
                  </a:cubicBezTo>
                  <a:cubicBezTo>
                    <a:pt x="32560" y="55222"/>
                    <a:pt x="41773" y="44271"/>
                    <a:pt x="52048" y="44271"/>
                  </a:cubicBezTo>
                  <a:cubicBezTo>
                    <a:pt x="56477" y="44271"/>
                    <a:pt x="58072" y="47273"/>
                    <a:pt x="58072" y="52925"/>
                  </a:cubicBezTo>
                  <a:cubicBezTo>
                    <a:pt x="58072" y="54868"/>
                    <a:pt x="57718" y="57341"/>
                    <a:pt x="57540" y="58224"/>
                  </a:cubicBezTo>
                  <a:lnTo>
                    <a:pt x="40532" y="12587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5" name="자유형: 도형 3424">
              <a:extLst>
                <a:ext uri="{FF2B5EF4-FFF2-40B4-BE49-F238E27FC236}">
                  <a16:creationId xmlns:a16="http://schemas.microsoft.com/office/drawing/2014/main" id="{B952A356-D4F9-F587-2C0E-D9EB0595083E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8446972" y="3807343"/>
              <a:ext cx="93139" cy="114303"/>
            </a:xfrm>
            <a:custGeom>
              <a:avLst/>
              <a:gdLst>
                <a:gd name="connsiteX0" fmla="*/ 86119 w 93139"/>
                <a:gd name="connsiteY0" fmla="*/ 17270 h 114303"/>
                <a:gd name="connsiteX1" fmla="*/ 73971 w 93139"/>
                <a:gd name="connsiteY1" fmla="*/ 28625 h 114303"/>
                <a:gd name="connsiteX2" fmla="*/ 81817 w 93139"/>
                <a:gd name="connsiteY2" fmla="*/ 35942 h 114303"/>
                <a:gd name="connsiteX3" fmla="*/ 93459 w 93139"/>
                <a:gd name="connsiteY3" fmla="*/ 21812 h 114303"/>
                <a:gd name="connsiteX4" fmla="*/ 63341 w 93139"/>
                <a:gd name="connsiteY4" fmla="*/ 112 h 114303"/>
                <a:gd name="connsiteX5" fmla="*/ 20567 w 93139"/>
                <a:gd name="connsiteY5" fmla="*/ 36952 h 114303"/>
                <a:gd name="connsiteX6" fmla="*/ 46636 w 93139"/>
                <a:gd name="connsiteY6" fmla="*/ 61932 h 114303"/>
                <a:gd name="connsiteX7" fmla="*/ 72958 w 93139"/>
                <a:gd name="connsiteY7" fmla="*/ 81109 h 114303"/>
                <a:gd name="connsiteX8" fmla="*/ 36765 w 93139"/>
                <a:gd name="connsiteY8" fmla="*/ 108865 h 114303"/>
                <a:gd name="connsiteX9" fmla="*/ 7912 w 93139"/>
                <a:gd name="connsiteY9" fmla="*/ 95491 h 114303"/>
                <a:gd name="connsiteX10" fmla="*/ 23857 w 93139"/>
                <a:gd name="connsiteY10" fmla="*/ 82118 h 114303"/>
                <a:gd name="connsiteX11" fmla="*/ 14493 w 93139"/>
                <a:gd name="connsiteY11" fmla="*/ 73287 h 114303"/>
                <a:gd name="connsiteX12" fmla="*/ 319 w 93139"/>
                <a:gd name="connsiteY12" fmla="*/ 89940 h 114303"/>
                <a:gd name="connsiteX13" fmla="*/ 36512 w 93139"/>
                <a:gd name="connsiteY13" fmla="*/ 114416 h 114303"/>
                <a:gd name="connsiteX14" fmla="*/ 87385 w 93139"/>
                <a:gd name="connsiteY14" fmla="*/ 72530 h 114303"/>
                <a:gd name="connsiteX15" fmla="*/ 79539 w 93139"/>
                <a:gd name="connsiteY15" fmla="*/ 54110 h 114303"/>
                <a:gd name="connsiteX16" fmla="*/ 54229 w 93139"/>
                <a:gd name="connsiteY16" fmla="*/ 43512 h 114303"/>
                <a:gd name="connsiteX17" fmla="*/ 34994 w 93139"/>
                <a:gd name="connsiteY17" fmla="*/ 28373 h 114303"/>
                <a:gd name="connsiteX18" fmla="*/ 63341 w 93139"/>
                <a:gd name="connsiteY18" fmla="*/ 5663 h 114303"/>
                <a:gd name="connsiteX19" fmla="*/ 86119 w 93139"/>
                <a:gd name="connsiteY19" fmla="*/ 172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119" y="17270"/>
                  </a:moveTo>
                  <a:cubicBezTo>
                    <a:pt x="79033" y="17523"/>
                    <a:pt x="73971" y="23074"/>
                    <a:pt x="73971" y="28625"/>
                  </a:cubicBezTo>
                  <a:cubicBezTo>
                    <a:pt x="73971" y="32158"/>
                    <a:pt x="76248" y="35942"/>
                    <a:pt x="81817" y="35942"/>
                  </a:cubicBezTo>
                  <a:cubicBezTo>
                    <a:pt x="87385" y="35942"/>
                    <a:pt x="93459" y="31653"/>
                    <a:pt x="93459" y="21812"/>
                  </a:cubicBezTo>
                  <a:cubicBezTo>
                    <a:pt x="93459" y="10457"/>
                    <a:pt x="82576" y="112"/>
                    <a:pt x="63341" y="112"/>
                  </a:cubicBezTo>
                  <a:cubicBezTo>
                    <a:pt x="29932" y="112"/>
                    <a:pt x="20567" y="25849"/>
                    <a:pt x="20567" y="36952"/>
                  </a:cubicBezTo>
                  <a:cubicBezTo>
                    <a:pt x="20567" y="56633"/>
                    <a:pt x="39296" y="60418"/>
                    <a:pt x="46636" y="61932"/>
                  </a:cubicBezTo>
                  <a:cubicBezTo>
                    <a:pt x="59797" y="64455"/>
                    <a:pt x="72958" y="67231"/>
                    <a:pt x="72958" y="81109"/>
                  </a:cubicBezTo>
                  <a:cubicBezTo>
                    <a:pt x="72958" y="87669"/>
                    <a:pt x="67137" y="108865"/>
                    <a:pt x="36765" y="108865"/>
                  </a:cubicBezTo>
                  <a:cubicBezTo>
                    <a:pt x="33222" y="108865"/>
                    <a:pt x="13734" y="108865"/>
                    <a:pt x="7912" y="95491"/>
                  </a:cubicBezTo>
                  <a:cubicBezTo>
                    <a:pt x="17530" y="96753"/>
                    <a:pt x="23857" y="89183"/>
                    <a:pt x="23857" y="82118"/>
                  </a:cubicBezTo>
                  <a:cubicBezTo>
                    <a:pt x="23857" y="76315"/>
                    <a:pt x="19808" y="73287"/>
                    <a:pt x="14493" y="73287"/>
                  </a:cubicBezTo>
                  <a:cubicBezTo>
                    <a:pt x="7912" y="73287"/>
                    <a:pt x="319" y="78585"/>
                    <a:pt x="319" y="89940"/>
                  </a:cubicBezTo>
                  <a:cubicBezTo>
                    <a:pt x="319" y="104323"/>
                    <a:pt x="14746" y="114416"/>
                    <a:pt x="36512" y="114416"/>
                  </a:cubicBezTo>
                  <a:cubicBezTo>
                    <a:pt x="77514" y="114416"/>
                    <a:pt x="87385" y="83884"/>
                    <a:pt x="87385" y="72530"/>
                  </a:cubicBezTo>
                  <a:cubicBezTo>
                    <a:pt x="87385" y="63446"/>
                    <a:pt x="82576" y="57138"/>
                    <a:pt x="79539" y="54110"/>
                  </a:cubicBezTo>
                  <a:cubicBezTo>
                    <a:pt x="72705" y="47045"/>
                    <a:pt x="65365" y="45783"/>
                    <a:pt x="54229" y="43512"/>
                  </a:cubicBezTo>
                  <a:cubicBezTo>
                    <a:pt x="45118" y="41494"/>
                    <a:pt x="34994" y="39727"/>
                    <a:pt x="34994" y="28373"/>
                  </a:cubicBezTo>
                  <a:cubicBezTo>
                    <a:pt x="34994" y="21055"/>
                    <a:pt x="41068" y="5663"/>
                    <a:pt x="63341" y="5663"/>
                  </a:cubicBezTo>
                  <a:cubicBezTo>
                    <a:pt x="69668" y="5663"/>
                    <a:pt x="82323" y="7430"/>
                    <a:pt x="86119" y="172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6" name="자유형: 도형 3425">
              <a:extLst>
                <a:ext uri="{FF2B5EF4-FFF2-40B4-BE49-F238E27FC236}">
                  <a16:creationId xmlns:a16="http://schemas.microsoft.com/office/drawing/2014/main" id="{4A3ED323-588C-6502-DE88-476CA4D0DD84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8559790" y="3752084"/>
              <a:ext cx="66817" cy="169563"/>
            </a:xfrm>
            <a:custGeom>
              <a:avLst/>
              <a:gdLst>
                <a:gd name="connsiteX0" fmla="*/ 64864 w 66817"/>
                <a:gd name="connsiteY0" fmla="*/ 9196 h 169563"/>
                <a:gd name="connsiteX1" fmla="*/ 55499 w 66817"/>
                <a:gd name="connsiteY1" fmla="*/ 112 h 169563"/>
                <a:gd name="connsiteX2" fmla="*/ 41832 w 66817"/>
                <a:gd name="connsiteY2" fmla="*/ 13485 h 169563"/>
                <a:gd name="connsiteX3" fmla="*/ 51450 w 66817"/>
                <a:gd name="connsiteY3" fmla="*/ 22569 h 169563"/>
                <a:gd name="connsiteX4" fmla="*/ 64864 w 66817"/>
                <a:gd name="connsiteY4" fmla="*/ 9196 h 169563"/>
                <a:gd name="connsiteX5" fmla="*/ 45628 w 66817"/>
                <a:gd name="connsiteY5" fmla="*/ 104070 h 169563"/>
                <a:gd name="connsiteX6" fmla="*/ 51197 w 66817"/>
                <a:gd name="connsiteY6" fmla="*/ 89435 h 169563"/>
                <a:gd name="connsiteX7" fmla="*/ 54487 w 66817"/>
                <a:gd name="connsiteY7" fmla="*/ 76062 h 169563"/>
                <a:gd name="connsiteX8" fmla="*/ 33733 w 66817"/>
                <a:gd name="connsiteY8" fmla="*/ 55371 h 169563"/>
                <a:gd name="connsiteX9" fmla="*/ 324 w 66817"/>
                <a:gd name="connsiteY9" fmla="*/ 94230 h 169563"/>
                <a:gd name="connsiteX10" fmla="*/ 3361 w 66817"/>
                <a:gd name="connsiteY10" fmla="*/ 96753 h 169563"/>
                <a:gd name="connsiteX11" fmla="*/ 7411 w 66817"/>
                <a:gd name="connsiteY11" fmla="*/ 92211 h 169563"/>
                <a:gd name="connsiteX12" fmla="*/ 32974 w 66817"/>
                <a:gd name="connsiteY12" fmla="*/ 60923 h 169563"/>
                <a:gd name="connsiteX13" fmla="*/ 39301 w 66817"/>
                <a:gd name="connsiteY13" fmla="*/ 68997 h 169563"/>
                <a:gd name="connsiteX14" fmla="*/ 36517 w 66817"/>
                <a:gd name="connsiteY14" fmla="*/ 82118 h 169563"/>
                <a:gd name="connsiteX15" fmla="*/ 19053 w 66817"/>
                <a:gd name="connsiteY15" fmla="*/ 128798 h 169563"/>
                <a:gd name="connsiteX16" fmla="*/ 13232 w 66817"/>
                <a:gd name="connsiteY16" fmla="*/ 148984 h 169563"/>
                <a:gd name="connsiteX17" fmla="*/ 33986 w 66817"/>
                <a:gd name="connsiteY17" fmla="*/ 169675 h 169563"/>
                <a:gd name="connsiteX18" fmla="*/ 67142 w 66817"/>
                <a:gd name="connsiteY18" fmla="*/ 130817 h 169563"/>
                <a:gd name="connsiteX19" fmla="*/ 64104 w 66817"/>
                <a:gd name="connsiteY19" fmla="*/ 128294 h 169563"/>
                <a:gd name="connsiteX20" fmla="*/ 60308 w 66817"/>
                <a:gd name="connsiteY20" fmla="*/ 132836 h 169563"/>
                <a:gd name="connsiteX21" fmla="*/ 34492 w 66817"/>
                <a:gd name="connsiteY21" fmla="*/ 164124 h 169563"/>
                <a:gd name="connsiteX22" fmla="*/ 28418 w 66817"/>
                <a:gd name="connsiteY22" fmla="*/ 155797 h 169563"/>
                <a:gd name="connsiteX23" fmla="*/ 35758 w 66817"/>
                <a:gd name="connsiteY23" fmla="*/ 130565 h 169563"/>
                <a:gd name="connsiteX24" fmla="*/ 45628 w 66817"/>
                <a:gd name="connsiteY24" fmla="*/ 104070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864" y="9196"/>
                  </a:moveTo>
                  <a:cubicBezTo>
                    <a:pt x="64864" y="4149"/>
                    <a:pt x="61320" y="112"/>
                    <a:pt x="55499" y="112"/>
                  </a:cubicBezTo>
                  <a:cubicBezTo>
                    <a:pt x="48666" y="112"/>
                    <a:pt x="41832" y="6673"/>
                    <a:pt x="41832" y="13485"/>
                  </a:cubicBezTo>
                  <a:cubicBezTo>
                    <a:pt x="41832" y="18280"/>
                    <a:pt x="45375" y="22569"/>
                    <a:pt x="51450" y="22569"/>
                  </a:cubicBezTo>
                  <a:cubicBezTo>
                    <a:pt x="57271" y="22569"/>
                    <a:pt x="64864" y="16766"/>
                    <a:pt x="64864" y="9196"/>
                  </a:cubicBezTo>
                  <a:close/>
                  <a:moveTo>
                    <a:pt x="45628" y="104070"/>
                  </a:moveTo>
                  <a:cubicBezTo>
                    <a:pt x="48666" y="96753"/>
                    <a:pt x="48666" y="96248"/>
                    <a:pt x="51197" y="89435"/>
                  </a:cubicBezTo>
                  <a:cubicBezTo>
                    <a:pt x="53221" y="84389"/>
                    <a:pt x="54487" y="80856"/>
                    <a:pt x="54487" y="76062"/>
                  </a:cubicBezTo>
                  <a:cubicBezTo>
                    <a:pt x="54487" y="64708"/>
                    <a:pt x="46388" y="55371"/>
                    <a:pt x="33733" y="55371"/>
                  </a:cubicBezTo>
                  <a:cubicBezTo>
                    <a:pt x="9942" y="55371"/>
                    <a:pt x="324" y="91959"/>
                    <a:pt x="324" y="94230"/>
                  </a:cubicBezTo>
                  <a:cubicBezTo>
                    <a:pt x="324" y="96753"/>
                    <a:pt x="2855" y="96753"/>
                    <a:pt x="3361" y="96753"/>
                  </a:cubicBezTo>
                  <a:cubicBezTo>
                    <a:pt x="5892" y="96753"/>
                    <a:pt x="6145" y="96248"/>
                    <a:pt x="7411" y="92211"/>
                  </a:cubicBezTo>
                  <a:cubicBezTo>
                    <a:pt x="14244" y="68492"/>
                    <a:pt x="24368" y="60923"/>
                    <a:pt x="32974" y="60923"/>
                  </a:cubicBezTo>
                  <a:cubicBezTo>
                    <a:pt x="34998" y="60923"/>
                    <a:pt x="39301" y="60923"/>
                    <a:pt x="39301" y="68997"/>
                  </a:cubicBezTo>
                  <a:cubicBezTo>
                    <a:pt x="39301" y="74296"/>
                    <a:pt x="37529" y="79595"/>
                    <a:pt x="36517" y="82118"/>
                  </a:cubicBezTo>
                  <a:cubicBezTo>
                    <a:pt x="34492" y="88679"/>
                    <a:pt x="23103" y="117948"/>
                    <a:pt x="19053" y="128798"/>
                  </a:cubicBezTo>
                  <a:cubicBezTo>
                    <a:pt x="16522" y="135359"/>
                    <a:pt x="13232" y="143686"/>
                    <a:pt x="13232" y="148984"/>
                  </a:cubicBezTo>
                  <a:cubicBezTo>
                    <a:pt x="13232" y="160844"/>
                    <a:pt x="21837" y="169675"/>
                    <a:pt x="33986" y="169675"/>
                  </a:cubicBezTo>
                  <a:cubicBezTo>
                    <a:pt x="57777" y="169675"/>
                    <a:pt x="67142" y="133088"/>
                    <a:pt x="67142" y="130817"/>
                  </a:cubicBezTo>
                  <a:cubicBezTo>
                    <a:pt x="67142" y="128294"/>
                    <a:pt x="64864" y="128294"/>
                    <a:pt x="64104" y="128294"/>
                  </a:cubicBezTo>
                  <a:cubicBezTo>
                    <a:pt x="61574" y="128294"/>
                    <a:pt x="61574" y="129051"/>
                    <a:pt x="60308" y="132836"/>
                  </a:cubicBezTo>
                  <a:cubicBezTo>
                    <a:pt x="55752" y="148732"/>
                    <a:pt x="47400" y="164124"/>
                    <a:pt x="34492" y="164124"/>
                  </a:cubicBezTo>
                  <a:cubicBezTo>
                    <a:pt x="30190" y="164124"/>
                    <a:pt x="28418" y="161601"/>
                    <a:pt x="28418" y="155797"/>
                  </a:cubicBezTo>
                  <a:cubicBezTo>
                    <a:pt x="28418" y="149489"/>
                    <a:pt x="29936" y="145957"/>
                    <a:pt x="35758" y="130565"/>
                  </a:cubicBezTo>
                  <a:lnTo>
                    <a:pt x="45628" y="10407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7" name="자유형: 도형 3426">
              <a:extLst>
                <a:ext uri="{FF2B5EF4-FFF2-40B4-BE49-F238E27FC236}">
                  <a16:creationId xmlns:a16="http://schemas.microsoft.com/office/drawing/2014/main" id="{1D65860F-8939-2F99-F9D1-490456A87FD2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8646985" y="3807343"/>
              <a:ext cx="137178" cy="114303"/>
            </a:xfrm>
            <a:custGeom>
              <a:avLst/>
              <a:gdLst>
                <a:gd name="connsiteX0" fmla="*/ 15260 w 137178"/>
                <a:gd name="connsiteY0" fmla="*/ 96753 h 114303"/>
                <a:gd name="connsiteX1" fmla="*/ 12982 w 137178"/>
                <a:gd name="connsiteY1" fmla="*/ 107603 h 114303"/>
                <a:gd name="connsiteX2" fmla="*/ 20322 w 137178"/>
                <a:gd name="connsiteY2" fmla="*/ 114416 h 114303"/>
                <a:gd name="connsiteX3" fmla="*/ 29687 w 137178"/>
                <a:gd name="connsiteY3" fmla="*/ 107351 h 114303"/>
                <a:gd name="connsiteX4" fmla="*/ 34496 w 137178"/>
                <a:gd name="connsiteY4" fmla="*/ 88679 h 114303"/>
                <a:gd name="connsiteX5" fmla="*/ 40064 w 137178"/>
                <a:gd name="connsiteY5" fmla="*/ 65969 h 114303"/>
                <a:gd name="connsiteX6" fmla="*/ 44366 w 137178"/>
                <a:gd name="connsiteY6" fmla="*/ 49063 h 114303"/>
                <a:gd name="connsiteX7" fmla="*/ 47657 w 137178"/>
                <a:gd name="connsiteY7" fmla="*/ 36447 h 114303"/>
                <a:gd name="connsiteX8" fmla="*/ 88911 w 137178"/>
                <a:gd name="connsiteY8" fmla="*/ 5663 h 114303"/>
                <a:gd name="connsiteX9" fmla="*/ 102579 w 137178"/>
                <a:gd name="connsiteY9" fmla="*/ 23326 h 114303"/>
                <a:gd name="connsiteX10" fmla="*/ 86127 w 137178"/>
                <a:gd name="connsiteY10" fmla="*/ 82118 h 114303"/>
                <a:gd name="connsiteX11" fmla="*/ 83596 w 137178"/>
                <a:gd name="connsiteY11" fmla="*/ 93725 h 114303"/>
                <a:gd name="connsiteX12" fmla="*/ 104350 w 137178"/>
                <a:gd name="connsiteY12" fmla="*/ 114416 h 114303"/>
                <a:gd name="connsiteX13" fmla="*/ 137506 w 137178"/>
                <a:gd name="connsiteY13" fmla="*/ 75558 h 114303"/>
                <a:gd name="connsiteX14" fmla="*/ 134469 w 137178"/>
                <a:gd name="connsiteY14" fmla="*/ 73034 h 114303"/>
                <a:gd name="connsiteX15" fmla="*/ 130672 w 137178"/>
                <a:gd name="connsiteY15" fmla="*/ 77576 h 114303"/>
                <a:gd name="connsiteX16" fmla="*/ 104856 w 137178"/>
                <a:gd name="connsiteY16" fmla="*/ 108865 h 114303"/>
                <a:gd name="connsiteX17" fmla="*/ 98782 w 137178"/>
                <a:gd name="connsiteY17" fmla="*/ 100538 h 114303"/>
                <a:gd name="connsiteX18" fmla="*/ 103338 w 137178"/>
                <a:gd name="connsiteY18" fmla="*/ 82623 h 114303"/>
                <a:gd name="connsiteX19" fmla="*/ 118777 w 137178"/>
                <a:gd name="connsiteY19" fmla="*/ 27111 h 114303"/>
                <a:gd name="connsiteX20" fmla="*/ 89671 w 137178"/>
                <a:gd name="connsiteY20" fmla="*/ 112 h 114303"/>
                <a:gd name="connsiteX21" fmla="*/ 50188 w 137178"/>
                <a:gd name="connsiteY21" fmla="*/ 22064 h 114303"/>
                <a:gd name="connsiteX22" fmla="*/ 26903 w 137178"/>
                <a:gd name="connsiteY22" fmla="*/ 112 h 114303"/>
                <a:gd name="connsiteX23" fmla="*/ 7920 w 137178"/>
                <a:gd name="connsiteY23" fmla="*/ 14495 h 114303"/>
                <a:gd name="connsiteX24" fmla="*/ 328 w 137178"/>
                <a:gd name="connsiteY24" fmla="*/ 38970 h 114303"/>
                <a:gd name="connsiteX25" fmla="*/ 3365 w 137178"/>
                <a:gd name="connsiteY25" fmla="*/ 41494 h 114303"/>
                <a:gd name="connsiteX26" fmla="*/ 7667 w 137178"/>
                <a:gd name="connsiteY26" fmla="*/ 35690 h 114303"/>
                <a:gd name="connsiteX27" fmla="*/ 26143 w 137178"/>
                <a:gd name="connsiteY27" fmla="*/ 5663 h 114303"/>
                <a:gd name="connsiteX28" fmla="*/ 33989 w 137178"/>
                <a:gd name="connsiteY28" fmla="*/ 17270 h 114303"/>
                <a:gd name="connsiteX29" fmla="*/ 29940 w 137178"/>
                <a:gd name="connsiteY29" fmla="*/ 38466 h 114303"/>
                <a:gd name="connsiteX30" fmla="*/ 15260 w 137178"/>
                <a:gd name="connsiteY30" fmla="*/ 9675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78" h="114303">
                  <a:moveTo>
                    <a:pt x="15260" y="96753"/>
                  </a:moveTo>
                  <a:cubicBezTo>
                    <a:pt x="14501" y="100538"/>
                    <a:pt x="12982" y="106341"/>
                    <a:pt x="12982" y="107603"/>
                  </a:cubicBezTo>
                  <a:cubicBezTo>
                    <a:pt x="12982" y="112145"/>
                    <a:pt x="16526" y="114416"/>
                    <a:pt x="20322" y="114416"/>
                  </a:cubicBezTo>
                  <a:cubicBezTo>
                    <a:pt x="23359" y="114416"/>
                    <a:pt x="27915" y="112397"/>
                    <a:pt x="29687" y="107351"/>
                  </a:cubicBezTo>
                  <a:cubicBezTo>
                    <a:pt x="29940" y="106846"/>
                    <a:pt x="32977" y="94987"/>
                    <a:pt x="34496" y="88679"/>
                  </a:cubicBezTo>
                  <a:lnTo>
                    <a:pt x="40064" y="65969"/>
                  </a:lnTo>
                  <a:cubicBezTo>
                    <a:pt x="41582" y="60418"/>
                    <a:pt x="43101" y="54867"/>
                    <a:pt x="44366" y="49063"/>
                  </a:cubicBezTo>
                  <a:cubicBezTo>
                    <a:pt x="45379" y="44774"/>
                    <a:pt x="47404" y="37456"/>
                    <a:pt x="47657" y="36447"/>
                  </a:cubicBezTo>
                  <a:cubicBezTo>
                    <a:pt x="51453" y="28625"/>
                    <a:pt x="64867" y="5663"/>
                    <a:pt x="88911" y="5663"/>
                  </a:cubicBezTo>
                  <a:cubicBezTo>
                    <a:pt x="100301" y="5663"/>
                    <a:pt x="102579" y="14999"/>
                    <a:pt x="102579" y="23326"/>
                  </a:cubicBezTo>
                  <a:cubicBezTo>
                    <a:pt x="102579" y="38970"/>
                    <a:pt x="90177" y="71268"/>
                    <a:pt x="86127" y="82118"/>
                  </a:cubicBezTo>
                  <a:cubicBezTo>
                    <a:pt x="83849" y="87922"/>
                    <a:pt x="83596" y="90949"/>
                    <a:pt x="83596" y="93725"/>
                  </a:cubicBezTo>
                  <a:cubicBezTo>
                    <a:pt x="83596" y="105584"/>
                    <a:pt x="92455" y="114416"/>
                    <a:pt x="104350" y="114416"/>
                  </a:cubicBezTo>
                  <a:cubicBezTo>
                    <a:pt x="128141" y="114416"/>
                    <a:pt x="137506" y="77576"/>
                    <a:pt x="137506" y="75558"/>
                  </a:cubicBezTo>
                  <a:cubicBezTo>
                    <a:pt x="137506" y="73034"/>
                    <a:pt x="135228" y="73034"/>
                    <a:pt x="134469" y="73034"/>
                  </a:cubicBezTo>
                  <a:cubicBezTo>
                    <a:pt x="131938" y="73034"/>
                    <a:pt x="131938" y="73791"/>
                    <a:pt x="130672" y="77576"/>
                  </a:cubicBezTo>
                  <a:cubicBezTo>
                    <a:pt x="125610" y="94734"/>
                    <a:pt x="117258" y="108865"/>
                    <a:pt x="104856" y="108865"/>
                  </a:cubicBezTo>
                  <a:cubicBezTo>
                    <a:pt x="100554" y="108865"/>
                    <a:pt x="98782" y="106341"/>
                    <a:pt x="98782" y="100538"/>
                  </a:cubicBezTo>
                  <a:cubicBezTo>
                    <a:pt x="98782" y="94230"/>
                    <a:pt x="101060" y="88174"/>
                    <a:pt x="103338" y="82623"/>
                  </a:cubicBezTo>
                  <a:cubicBezTo>
                    <a:pt x="108147" y="69249"/>
                    <a:pt x="118777" y="41494"/>
                    <a:pt x="118777" y="27111"/>
                  </a:cubicBezTo>
                  <a:cubicBezTo>
                    <a:pt x="118777" y="10205"/>
                    <a:pt x="107894" y="112"/>
                    <a:pt x="89671" y="112"/>
                  </a:cubicBezTo>
                  <a:cubicBezTo>
                    <a:pt x="66892" y="112"/>
                    <a:pt x="54490" y="16261"/>
                    <a:pt x="50188" y="22064"/>
                  </a:cubicBezTo>
                  <a:cubicBezTo>
                    <a:pt x="48922" y="7934"/>
                    <a:pt x="38545" y="112"/>
                    <a:pt x="26903" y="112"/>
                  </a:cubicBezTo>
                  <a:cubicBezTo>
                    <a:pt x="15260" y="112"/>
                    <a:pt x="10451" y="9953"/>
                    <a:pt x="7920" y="14495"/>
                  </a:cubicBezTo>
                  <a:cubicBezTo>
                    <a:pt x="3871" y="23074"/>
                    <a:pt x="328" y="37961"/>
                    <a:pt x="328" y="38970"/>
                  </a:cubicBezTo>
                  <a:cubicBezTo>
                    <a:pt x="328" y="41494"/>
                    <a:pt x="2859" y="41494"/>
                    <a:pt x="3365" y="41494"/>
                  </a:cubicBezTo>
                  <a:cubicBezTo>
                    <a:pt x="5896" y="41494"/>
                    <a:pt x="6149" y="41241"/>
                    <a:pt x="7667" y="35690"/>
                  </a:cubicBezTo>
                  <a:cubicBezTo>
                    <a:pt x="11970" y="17775"/>
                    <a:pt x="17032" y="5663"/>
                    <a:pt x="26143" y="5663"/>
                  </a:cubicBezTo>
                  <a:cubicBezTo>
                    <a:pt x="31205" y="5663"/>
                    <a:pt x="33989" y="8944"/>
                    <a:pt x="33989" y="17270"/>
                  </a:cubicBezTo>
                  <a:cubicBezTo>
                    <a:pt x="33989" y="22569"/>
                    <a:pt x="33230" y="25345"/>
                    <a:pt x="29940" y="38466"/>
                  </a:cubicBezTo>
                  <a:lnTo>
                    <a:pt x="15260" y="967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8" name="자유형: 도형 3427">
              <a:extLst>
                <a:ext uri="{FF2B5EF4-FFF2-40B4-BE49-F238E27FC236}">
                  <a16:creationId xmlns:a16="http://schemas.microsoft.com/office/drawing/2014/main" id="{89FEB028-E433-A7A1-4F29-D529644E942C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8816619" y="3729627"/>
              <a:ext cx="58718" cy="252325"/>
            </a:xfrm>
            <a:custGeom>
              <a:avLst/>
              <a:gdLst>
                <a:gd name="connsiteX0" fmla="*/ 59052 w 58718"/>
                <a:gd name="connsiteY0" fmla="*/ 249915 h 252325"/>
                <a:gd name="connsiteX1" fmla="*/ 54749 w 58718"/>
                <a:gd name="connsiteY1" fmla="*/ 244364 h 252325"/>
                <a:gd name="connsiteX2" fmla="*/ 15013 w 58718"/>
                <a:gd name="connsiteY2" fmla="*/ 126275 h 252325"/>
                <a:gd name="connsiteX3" fmla="*/ 55762 w 58718"/>
                <a:gd name="connsiteY3" fmla="*/ 6925 h 252325"/>
                <a:gd name="connsiteX4" fmla="*/ 59052 w 58718"/>
                <a:gd name="connsiteY4" fmla="*/ 2635 h 252325"/>
                <a:gd name="connsiteX5" fmla="*/ 56521 w 58718"/>
                <a:gd name="connsiteY5" fmla="*/ 112 h 252325"/>
                <a:gd name="connsiteX6" fmla="*/ 16279 w 58718"/>
                <a:gd name="connsiteY6" fmla="*/ 49316 h 252325"/>
                <a:gd name="connsiteX7" fmla="*/ 334 w 58718"/>
                <a:gd name="connsiteY7" fmla="*/ 126275 h 252325"/>
                <a:gd name="connsiteX8" fmla="*/ 17038 w 58718"/>
                <a:gd name="connsiteY8" fmla="*/ 205001 h 252325"/>
                <a:gd name="connsiteX9" fmla="*/ 56521 w 58718"/>
                <a:gd name="connsiteY9" fmla="*/ 252438 h 252325"/>
                <a:gd name="connsiteX10" fmla="*/ 59052 w 58718"/>
                <a:gd name="connsiteY10" fmla="*/ 24991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52" y="249915"/>
                  </a:moveTo>
                  <a:cubicBezTo>
                    <a:pt x="59052" y="249158"/>
                    <a:pt x="59052" y="248653"/>
                    <a:pt x="54749" y="244364"/>
                  </a:cubicBezTo>
                  <a:cubicBezTo>
                    <a:pt x="23112" y="212571"/>
                    <a:pt x="15013" y="164881"/>
                    <a:pt x="15013" y="126275"/>
                  </a:cubicBezTo>
                  <a:cubicBezTo>
                    <a:pt x="15013" y="82370"/>
                    <a:pt x="24631" y="38466"/>
                    <a:pt x="55762" y="6925"/>
                  </a:cubicBezTo>
                  <a:cubicBezTo>
                    <a:pt x="59052" y="3897"/>
                    <a:pt x="59052" y="3392"/>
                    <a:pt x="59052" y="2635"/>
                  </a:cubicBezTo>
                  <a:cubicBezTo>
                    <a:pt x="59052" y="869"/>
                    <a:pt x="58040" y="112"/>
                    <a:pt x="56521" y="112"/>
                  </a:cubicBezTo>
                  <a:cubicBezTo>
                    <a:pt x="53990" y="112"/>
                    <a:pt x="31211" y="17270"/>
                    <a:pt x="16279" y="49316"/>
                  </a:cubicBezTo>
                  <a:cubicBezTo>
                    <a:pt x="3371" y="77072"/>
                    <a:pt x="334" y="105080"/>
                    <a:pt x="334" y="126275"/>
                  </a:cubicBezTo>
                  <a:cubicBezTo>
                    <a:pt x="334" y="145957"/>
                    <a:pt x="3118" y="176488"/>
                    <a:pt x="17038" y="205001"/>
                  </a:cubicBezTo>
                  <a:cubicBezTo>
                    <a:pt x="32224" y="236037"/>
                    <a:pt x="53990" y="252438"/>
                    <a:pt x="56521" y="252438"/>
                  </a:cubicBezTo>
                  <a:cubicBezTo>
                    <a:pt x="58040" y="252438"/>
                    <a:pt x="59052" y="251681"/>
                    <a:pt x="59052" y="249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9" name="자유형: 도형 3428">
              <a:extLst>
                <a:ext uri="{FF2B5EF4-FFF2-40B4-BE49-F238E27FC236}">
                  <a16:creationId xmlns:a16="http://schemas.microsoft.com/office/drawing/2014/main" id="{CEF87079-AFEA-3AA7-339A-9F41F28F0DD3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8900619" y="3740981"/>
              <a:ext cx="104528" cy="180665"/>
            </a:xfrm>
            <a:custGeom>
              <a:avLst/>
              <a:gdLst>
                <a:gd name="connsiteX0" fmla="*/ 104866 w 104528"/>
                <a:gd name="connsiteY0" fmla="*/ 51839 h 180665"/>
                <a:gd name="connsiteX1" fmla="*/ 74495 w 104528"/>
                <a:gd name="connsiteY1" fmla="*/ 112 h 180665"/>
                <a:gd name="connsiteX2" fmla="*/ 337 w 104528"/>
                <a:gd name="connsiteY2" fmla="*/ 129051 h 180665"/>
                <a:gd name="connsiteX3" fmla="*/ 30709 w 104528"/>
                <a:gd name="connsiteY3" fmla="*/ 180778 h 180665"/>
                <a:gd name="connsiteX4" fmla="*/ 104866 w 104528"/>
                <a:gd name="connsiteY4" fmla="*/ 51839 h 180665"/>
                <a:gd name="connsiteX5" fmla="*/ 27166 w 104528"/>
                <a:gd name="connsiteY5" fmla="*/ 86408 h 180665"/>
                <a:gd name="connsiteX6" fmla="*/ 46654 w 104528"/>
                <a:gd name="connsiteY6" fmla="*/ 32158 h 180665"/>
                <a:gd name="connsiteX7" fmla="*/ 74242 w 104528"/>
                <a:gd name="connsiteY7" fmla="*/ 5663 h 180665"/>
                <a:gd name="connsiteX8" fmla="*/ 88162 w 104528"/>
                <a:gd name="connsiteY8" fmla="*/ 36195 h 180665"/>
                <a:gd name="connsiteX9" fmla="*/ 80063 w 104528"/>
                <a:gd name="connsiteY9" fmla="*/ 86408 h 180665"/>
                <a:gd name="connsiteX10" fmla="*/ 27166 w 104528"/>
                <a:gd name="connsiteY10" fmla="*/ 86408 h 180665"/>
                <a:gd name="connsiteX11" fmla="*/ 77785 w 104528"/>
                <a:gd name="connsiteY11" fmla="*/ 94482 h 180665"/>
                <a:gd name="connsiteX12" fmla="*/ 60068 w 104528"/>
                <a:gd name="connsiteY12" fmla="*/ 145704 h 180665"/>
                <a:gd name="connsiteX13" fmla="*/ 30709 w 104528"/>
                <a:gd name="connsiteY13" fmla="*/ 175226 h 180665"/>
                <a:gd name="connsiteX14" fmla="*/ 17042 w 104528"/>
                <a:gd name="connsiteY14" fmla="*/ 144443 h 180665"/>
                <a:gd name="connsiteX15" fmla="*/ 25141 w 104528"/>
                <a:gd name="connsiteY15" fmla="*/ 94482 h 180665"/>
                <a:gd name="connsiteX16" fmla="*/ 77785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66" y="51839"/>
                  </a:moveTo>
                  <a:cubicBezTo>
                    <a:pt x="104866" y="35185"/>
                    <a:pt x="100311" y="112"/>
                    <a:pt x="74495" y="112"/>
                  </a:cubicBezTo>
                  <a:cubicBezTo>
                    <a:pt x="39314" y="112"/>
                    <a:pt x="337" y="71268"/>
                    <a:pt x="337" y="129051"/>
                  </a:cubicBezTo>
                  <a:cubicBezTo>
                    <a:pt x="337" y="152769"/>
                    <a:pt x="7677" y="180778"/>
                    <a:pt x="30709" y="180778"/>
                  </a:cubicBezTo>
                  <a:cubicBezTo>
                    <a:pt x="66396" y="180778"/>
                    <a:pt x="104866" y="108360"/>
                    <a:pt x="104866" y="51839"/>
                  </a:cubicBezTo>
                  <a:close/>
                  <a:moveTo>
                    <a:pt x="27166" y="86408"/>
                  </a:moveTo>
                  <a:cubicBezTo>
                    <a:pt x="31468" y="70259"/>
                    <a:pt x="36530" y="50073"/>
                    <a:pt x="46654" y="32158"/>
                  </a:cubicBezTo>
                  <a:cubicBezTo>
                    <a:pt x="53488" y="19794"/>
                    <a:pt x="62852" y="5663"/>
                    <a:pt x="74242" y="5663"/>
                  </a:cubicBezTo>
                  <a:cubicBezTo>
                    <a:pt x="86643" y="5663"/>
                    <a:pt x="88162" y="21812"/>
                    <a:pt x="88162" y="36195"/>
                  </a:cubicBezTo>
                  <a:cubicBezTo>
                    <a:pt x="88162" y="48559"/>
                    <a:pt x="86137" y="61427"/>
                    <a:pt x="80063" y="86408"/>
                  </a:cubicBezTo>
                  <a:lnTo>
                    <a:pt x="27166" y="86408"/>
                  </a:lnTo>
                  <a:close/>
                  <a:moveTo>
                    <a:pt x="77785" y="94482"/>
                  </a:moveTo>
                  <a:cubicBezTo>
                    <a:pt x="75001" y="106089"/>
                    <a:pt x="69686" y="127537"/>
                    <a:pt x="60068" y="145704"/>
                  </a:cubicBezTo>
                  <a:cubicBezTo>
                    <a:pt x="51210" y="162862"/>
                    <a:pt x="41592" y="175226"/>
                    <a:pt x="30709" y="175226"/>
                  </a:cubicBezTo>
                  <a:cubicBezTo>
                    <a:pt x="22357" y="175226"/>
                    <a:pt x="17042" y="167909"/>
                    <a:pt x="17042" y="144443"/>
                  </a:cubicBezTo>
                  <a:cubicBezTo>
                    <a:pt x="17042" y="133845"/>
                    <a:pt x="18560" y="119210"/>
                    <a:pt x="25141" y="94482"/>
                  </a:cubicBezTo>
                  <a:lnTo>
                    <a:pt x="77785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0" name="자유형: 도형 3429">
              <a:extLst>
                <a:ext uri="{FF2B5EF4-FFF2-40B4-BE49-F238E27FC236}">
                  <a16:creationId xmlns:a16="http://schemas.microsoft.com/office/drawing/2014/main" id="{D37AF63A-830F-A8AD-B7CF-8B28291F3AD1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9026819" y="3736795"/>
              <a:ext cx="76713" cy="79659"/>
            </a:xfrm>
            <a:custGeom>
              <a:avLst/>
              <a:gdLst>
                <a:gd name="connsiteX0" fmla="*/ 66957 w 76713"/>
                <a:gd name="connsiteY0" fmla="*/ 10352 h 79659"/>
                <a:gd name="connsiteX1" fmla="*/ 57922 w 76713"/>
                <a:gd name="connsiteY1" fmla="*/ 20244 h 79659"/>
                <a:gd name="connsiteX2" fmla="*/ 64831 w 76713"/>
                <a:gd name="connsiteY2" fmla="*/ 26779 h 79659"/>
                <a:gd name="connsiteX3" fmla="*/ 74930 w 76713"/>
                <a:gd name="connsiteY3" fmla="*/ 15475 h 79659"/>
                <a:gd name="connsiteX4" fmla="*/ 51544 w 76713"/>
                <a:gd name="connsiteY4" fmla="*/ 108 h 79659"/>
                <a:gd name="connsiteX5" fmla="*/ 342 w 76713"/>
                <a:gd name="connsiteY5" fmla="*/ 49034 h 79659"/>
                <a:gd name="connsiteX6" fmla="*/ 33118 w 76713"/>
                <a:gd name="connsiteY6" fmla="*/ 79767 h 79659"/>
                <a:gd name="connsiteX7" fmla="*/ 77056 w 76713"/>
                <a:gd name="connsiteY7" fmla="*/ 59808 h 79659"/>
                <a:gd name="connsiteX8" fmla="*/ 74044 w 76713"/>
                <a:gd name="connsiteY8" fmla="*/ 56806 h 79659"/>
                <a:gd name="connsiteX9" fmla="*/ 71209 w 76713"/>
                <a:gd name="connsiteY9" fmla="*/ 58572 h 79659"/>
                <a:gd name="connsiteX10" fmla="*/ 33473 w 76713"/>
                <a:gd name="connsiteY10" fmla="*/ 74822 h 79659"/>
                <a:gd name="connsiteX11" fmla="*/ 15047 w 76713"/>
                <a:gd name="connsiteY11" fmla="*/ 55216 h 79659"/>
                <a:gd name="connsiteX12" fmla="*/ 26740 w 76713"/>
                <a:gd name="connsiteY12" fmla="*/ 18654 h 79659"/>
                <a:gd name="connsiteX13" fmla="*/ 51544 w 76713"/>
                <a:gd name="connsiteY13" fmla="*/ 5054 h 79659"/>
                <a:gd name="connsiteX14" fmla="*/ 66957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57" y="10352"/>
                  </a:moveTo>
                  <a:cubicBezTo>
                    <a:pt x="60579" y="11412"/>
                    <a:pt x="57922" y="16358"/>
                    <a:pt x="57922" y="20244"/>
                  </a:cubicBezTo>
                  <a:cubicBezTo>
                    <a:pt x="57922" y="25013"/>
                    <a:pt x="61642" y="26779"/>
                    <a:pt x="64831" y="26779"/>
                  </a:cubicBezTo>
                  <a:cubicBezTo>
                    <a:pt x="68729" y="26779"/>
                    <a:pt x="74930" y="23953"/>
                    <a:pt x="74930" y="15475"/>
                  </a:cubicBezTo>
                  <a:cubicBezTo>
                    <a:pt x="74930" y="3464"/>
                    <a:pt x="61111" y="108"/>
                    <a:pt x="51544" y="108"/>
                  </a:cubicBezTo>
                  <a:cubicBezTo>
                    <a:pt x="24969" y="108"/>
                    <a:pt x="342" y="24483"/>
                    <a:pt x="342" y="49034"/>
                  </a:cubicBezTo>
                  <a:cubicBezTo>
                    <a:pt x="342" y="64224"/>
                    <a:pt x="10972" y="79767"/>
                    <a:pt x="33118" y="79767"/>
                  </a:cubicBezTo>
                  <a:cubicBezTo>
                    <a:pt x="63060" y="79767"/>
                    <a:pt x="77056" y="62281"/>
                    <a:pt x="77056" y="59808"/>
                  </a:cubicBezTo>
                  <a:cubicBezTo>
                    <a:pt x="77056" y="58749"/>
                    <a:pt x="75461" y="56806"/>
                    <a:pt x="74044" y="56806"/>
                  </a:cubicBezTo>
                  <a:cubicBezTo>
                    <a:pt x="72981" y="56806"/>
                    <a:pt x="72627" y="57159"/>
                    <a:pt x="71209" y="58572"/>
                  </a:cubicBezTo>
                  <a:cubicBezTo>
                    <a:pt x="57390" y="74822"/>
                    <a:pt x="36662" y="74822"/>
                    <a:pt x="33473" y="74822"/>
                  </a:cubicBezTo>
                  <a:cubicBezTo>
                    <a:pt x="20717" y="74822"/>
                    <a:pt x="15047" y="66167"/>
                    <a:pt x="15047" y="55216"/>
                  </a:cubicBezTo>
                  <a:cubicBezTo>
                    <a:pt x="15047" y="50094"/>
                    <a:pt x="17528" y="30841"/>
                    <a:pt x="26740" y="18654"/>
                  </a:cubicBezTo>
                  <a:cubicBezTo>
                    <a:pt x="33473" y="9999"/>
                    <a:pt x="42685" y="5054"/>
                    <a:pt x="51544" y="5054"/>
                  </a:cubicBezTo>
                  <a:cubicBezTo>
                    <a:pt x="54024" y="5054"/>
                    <a:pt x="62528" y="5407"/>
                    <a:pt x="66957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1" name="자유형: 도형 3430">
              <a:extLst>
                <a:ext uri="{FF2B5EF4-FFF2-40B4-BE49-F238E27FC236}">
                  <a16:creationId xmlns:a16="http://schemas.microsoft.com/office/drawing/2014/main" id="{BC8A5EBD-E8D0-3EB6-58B2-7FB82B2EC7DA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9117092" y="3736795"/>
              <a:ext cx="90355" cy="79659"/>
            </a:xfrm>
            <a:custGeom>
              <a:avLst/>
              <a:gdLst>
                <a:gd name="connsiteX0" fmla="*/ 64303 w 90355"/>
                <a:gd name="connsiteY0" fmla="*/ 10529 h 79659"/>
                <a:gd name="connsiteX1" fmla="*/ 46055 w 90355"/>
                <a:gd name="connsiteY1" fmla="*/ 108 h 79659"/>
                <a:gd name="connsiteX2" fmla="*/ 346 w 90355"/>
                <a:gd name="connsiteY2" fmla="*/ 50447 h 79659"/>
                <a:gd name="connsiteX3" fmla="*/ 27098 w 90355"/>
                <a:gd name="connsiteY3" fmla="*/ 79767 h 79659"/>
                <a:gd name="connsiteX4" fmla="*/ 52256 w 90355"/>
                <a:gd name="connsiteY4" fmla="*/ 67403 h 79659"/>
                <a:gd name="connsiteX5" fmla="*/ 70504 w 90355"/>
                <a:gd name="connsiteY5" fmla="*/ 79767 h 79659"/>
                <a:gd name="connsiteX6" fmla="*/ 84501 w 90355"/>
                <a:gd name="connsiteY6" fmla="*/ 70406 h 79659"/>
                <a:gd name="connsiteX7" fmla="*/ 90701 w 90355"/>
                <a:gd name="connsiteY7" fmla="*/ 52743 h 79659"/>
                <a:gd name="connsiteX8" fmla="*/ 87867 w 90355"/>
                <a:gd name="connsiteY8" fmla="*/ 50447 h 79659"/>
                <a:gd name="connsiteX9" fmla="*/ 83969 w 90355"/>
                <a:gd name="connsiteY9" fmla="*/ 55923 h 79659"/>
                <a:gd name="connsiteX10" fmla="*/ 71036 w 90355"/>
                <a:gd name="connsiteY10" fmla="*/ 74822 h 79659"/>
                <a:gd name="connsiteX11" fmla="*/ 65189 w 90355"/>
                <a:gd name="connsiteY11" fmla="*/ 66167 h 79659"/>
                <a:gd name="connsiteX12" fmla="*/ 67847 w 90355"/>
                <a:gd name="connsiteY12" fmla="*/ 52213 h 79659"/>
                <a:gd name="connsiteX13" fmla="*/ 71745 w 90355"/>
                <a:gd name="connsiteY13" fmla="*/ 36317 h 79659"/>
                <a:gd name="connsiteX14" fmla="*/ 75288 w 90355"/>
                <a:gd name="connsiteY14" fmla="*/ 22893 h 79659"/>
                <a:gd name="connsiteX15" fmla="*/ 78477 w 90355"/>
                <a:gd name="connsiteY15" fmla="*/ 9116 h 79659"/>
                <a:gd name="connsiteX16" fmla="*/ 72453 w 90355"/>
                <a:gd name="connsiteY16" fmla="*/ 3464 h 79659"/>
                <a:gd name="connsiteX17" fmla="*/ 64303 w 90355"/>
                <a:gd name="connsiteY17" fmla="*/ 10529 h 79659"/>
                <a:gd name="connsiteX18" fmla="*/ 52965 w 90355"/>
                <a:gd name="connsiteY18" fmla="*/ 55923 h 79659"/>
                <a:gd name="connsiteX19" fmla="*/ 43929 w 90355"/>
                <a:gd name="connsiteY19" fmla="*/ 67757 h 79659"/>
                <a:gd name="connsiteX20" fmla="*/ 27630 w 90355"/>
                <a:gd name="connsiteY20" fmla="*/ 74822 h 79659"/>
                <a:gd name="connsiteX21" fmla="*/ 14697 w 90355"/>
                <a:gd name="connsiteY21" fmla="*/ 57689 h 79659"/>
                <a:gd name="connsiteX22" fmla="*/ 23909 w 90355"/>
                <a:gd name="connsiteY22" fmla="*/ 21833 h 79659"/>
                <a:gd name="connsiteX23" fmla="*/ 46055 w 90355"/>
                <a:gd name="connsiteY23" fmla="*/ 5054 h 79659"/>
                <a:gd name="connsiteX24" fmla="*/ 61823 w 90355"/>
                <a:gd name="connsiteY24" fmla="*/ 20420 h 79659"/>
                <a:gd name="connsiteX25" fmla="*/ 61292 w 90355"/>
                <a:gd name="connsiteY25" fmla="*/ 22893 h 79659"/>
                <a:gd name="connsiteX26" fmla="*/ 52965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03" y="10529"/>
                  </a:moveTo>
                  <a:cubicBezTo>
                    <a:pt x="60583" y="4700"/>
                    <a:pt x="54559" y="108"/>
                    <a:pt x="46055" y="108"/>
                  </a:cubicBezTo>
                  <a:cubicBezTo>
                    <a:pt x="23378" y="108"/>
                    <a:pt x="346" y="25013"/>
                    <a:pt x="346" y="50447"/>
                  </a:cubicBezTo>
                  <a:cubicBezTo>
                    <a:pt x="346" y="67580"/>
                    <a:pt x="11862" y="79767"/>
                    <a:pt x="27098" y="79767"/>
                  </a:cubicBezTo>
                  <a:cubicBezTo>
                    <a:pt x="36665" y="79767"/>
                    <a:pt x="45169" y="74292"/>
                    <a:pt x="52256" y="67403"/>
                  </a:cubicBezTo>
                  <a:cubicBezTo>
                    <a:pt x="55622" y="78001"/>
                    <a:pt x="65898" y="79767"/>
                    <a:pt x="70504" y="79767"/>
                  </a:cubicBezTo>
                  <a:cubicBezTo>
                    <a:pt x="76882" y="79767"/>
                    <a:pt x="81312" y="75881"/>
                    <a:pt x="84501" y="70406"/>
                  </a:cubicBezTo>
                  <a:cubicBezTo>
                    <a:pt x="88398" y="63518"/>
                    <a:pt x="90701" y="53450"/>
                    <a:pt x="90701" y="52743"/>
                  </a:cubicBezTo>
                  <a:cubicBezTo>
                    <a:pt x="90701" y="50447"/>
                    <a:pt x="88398" y="50447"/>
                    <a:pt x="87867" y="50447"/>
                  </a:cubicBezTo>
                  <a:cubicBezTo>
                    <a:pt x="85386" y="50447"/>
                    <a:pt x="85209" y="51154"/>
                    <a:pt x="83969" y="55923"/>
                  </a:cubicBezTo>
                  <a:cubicBezTo>
                    <a:pt x="81843" y="64401"/>
                    <a:pt x="78477" y="74822"/>
                    <a:pt x="71036" y="74822"/>
                  </a:cubicBezTo>
                  <a:cubicBezTo>
                    <a:pt x="66429" y="74822"/>
                    <a:pt x="65189" y="70936"/>
                    <a:pt x="65189" y="66167"/>
                  </a:cubicBezTo>
                  <a:cubicBezTo>
                    <a:pt x="65189" y="63164"/>
                    <a:pt x="66607" y="56806"/>
                    <a:pt x="67847" y="52213"/>
                  </a:cubicBezTo>
                  <a:cubicBezTo>
                    <a:pt x="69087" y="47444"/>
                    <a:pt x="70859" y="40203"/>
                    <a:pt x="71745" y="36317"/>
                  </a:cubicBezTo>
                  <a:lnTo>
                    <a:pt x="75288" y="22893"/>
                  </a:lnTo>
                  <a:cubicBezTo>
                    <a:pt x="76351" y="18301"/>
                    <a:pt x="78477" y="9999"/>
                    <a:pt x="78477" y="9116"/>
                  </a:cubicBezTo>
                  <a:cubicBezTo>
                    <a:pt x="78477" y="5230"/>
                    <a:pt x="75288" y="3464"/>
                    <a:pt x="72453" y="3464"/>
                  </a:cubicBezTo>
                  <a:cubicBezTo>
                    <a:pt x="69441" y="3464"/>
                    <a:pt x="65366" y="5583"/>
                    <a:pt x="64303" y="10529"/>
                  </a:cubicBezTo>
                  <a:close/>
                  <a:moveTo>
                    <a:pt x="52965" y="55923"/>
                  </a:moveTo>
                  <a:cubicBezTo>
                    <a:pt x="51725" y="60868"/>
                    <a:pt x="47827" y="64401"/>
                    <a:pt x="43929" y="67757"/>
                  </a:cubicBezTo>
                  <a:cubicBezTo>
                    <a:pt x="42335" y="69170"/>
                    <a:pt x="35248" y="74822"/>
                    <a:pt x="27630" y="74822"/>
                  </a:cubicBezTo>
                  <a:cubicBezTo>
                    <a:pt x="21075" y="74822"/>
                    <a:pt x="14697" y="70229"/>
                    <a:pt x="14697" y="57689"/>
                  </a:cubicBezTo>
                  <a:cubicBezTo>
                    <a:pt x="14697" y="48328"/>
                    <a:pt x="19834" y="28898"/>
                    <a:pt x="23909" y="21833"/>
                  </a:cubicBezTo>
                  <a:cubicBezTo>
                    <a:pt x="32059" y="7703"/>
                    <a:pt x="41095" y="5054"/>
                    <a:pt x="46055" y="5054"/>
                  </a:cubicBezTo>
                  <a:cubicBezTo>
                    <a:pt x="58457" y="5054"/>
                    <a:pt x="61823" y="18477"/>
                    <a:pt x="61823" y="20420"/>
                  </a:cubicBezTo>
                  <a:cubicBezTo>
                    <a:pt x="61823" y="21127"/>
                    <a:pt x="61469" y="22363"/>
                    <a:pt x="61292" y="22893"/>
                  </a:cubicBezTo>
                  <a:lnTo>
                    <a:pt x="52965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2" name="자유형: 도형 3431">
              <a:extLst>
                <a:ext uri="{FF2B5EF4-FFF2-40B4-BE49-F238E27FC236}">
                  <a16:creationId xmlns:a16="http://schemas.microsoft.com/office/drawing/2014/main" id="{3E32AD13-3E96-A5EF-8FB7-A196676AD277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9227054" y="3692108"/>
              <a:ext cx="39685" cy="124346"/>
            </a:xfrm>
            <a:custGeom>
              <a:avLst/>
              <a:gdLst>
                <a:gd name="connsiteX0" fmla="*/ 39327 w 39685"/>
                <a:gd name="connsiteY0" fmla="*/ 5407 h 124346"/>
                <a:gd name="connsiteX1" fmla="*/ 40036 w 39685"/>
                <a:gd name="connsiteY1" fmla="*/ 2581 h 124346"/>
                <a:gd name="connsiteX2" fmla="*/ 37201 w 39685"/>
                <a:gd name="connsiteY2" fmla="*/ 108 h 124346"/>
                <a:gd name="connsiteX3" fmla="*/ 14524 w 39685"/>
                <a:gd name="connsiteY3" fmla="*/ 1874 h 124346"/>
                <a:gd name="connsiteX4" fmla="*/ 10803 w 39685"/>
                <a:gd name="connsiteY4" fmla="*/ 5937 h 124346"/>
                <a:gd name="connsiteX5" fmla="*/ 15232 w 39685"/>
                <a:gd name="connsiteY5" fmla="*/ 8410 h 124346"/>
                <a:gd name="connsiteX6" fmla="*/ 23736 w 39685"/>
                <a:gd name="connsiteY6" fmla="*/ 11059 h 124346"/>
                <a:gd name="connsiteX7" fmla="*/ 23028 w 39685"/>
                <a:gd name="connsiteY7" fmla="*/ 14945 h 124346"/>
                <a:gd name="connsiteX8" fmla="*/ 1059 w 39685"/>
                <a:gd name="connsiteY8" fmla="*/ 102199 h 124346"/>
                <a:gd name="connsiteX9" fmla="*/ 350 w 39685"/>
                <a:gd name="connsiteY9" fmla="*/ 107675 h 124346"/>
                <a:gd name="connsiteX10" fmla="*/ 18953 w 39685"/>
                <a:gd name="connsiteY10" fmla="*/ 124454 h 124346"/>
                <a:gd name="connsiteX11" fmla="*/ 33126 w 39685"/>
                <a:gd name="connsiteY11" fmla="*/ 115093 h 124346"/>
                <a:gd name="connsiteX12" fmla="*/ 39327 w 39685"/>
                <a:gd name="connsiteY12" fmla="*/ 97430 h 124346"/>
                <a:gd name="connsiteX13" fmla="*/ 36492 w 39685"/>
                <a:gd name="connsiteY13" fmla="*/ 95134 h 124346"/>
                <a:gd name="connsiteX14" fmla="*/ 32949 w 39685"/>
                <a:gd name="connsiteY14" fmla="*/ 99373 h 124346"/>
                <a:gd name="connsiteX15" fmla="*/ 19662 w 39685"/>
                <a:gd name="connsiteY15" fmla="*/ 119509 h 124346"/>
                <a:gd name="connsiteX16" fmla="*/ 13638 w 39685"/>
                <a:gd name="connsiteY16" fmla="*/ 110854 h 124346"/>
                <a:gd name="connsiteX17" fmla="*/ 14701 w 39685"/>
                <a:gd name="connsiteY17" fmla="*/ 103612 h 124346"/>
                <a:gd name="connsiteX18" fmla="*/ 39327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27" y="5407"/>
                  </a:moveTo>
                  <a:cubicBezTo>
                    <a:pt x="39504" y="5054"/>
                    <a:pt x="40036" y="2757"/>
                    <a:pt x="40036" y="2581"/>
                  </a:cubicBezTo>
                  <a:cubicBezTo>
                    <a:pt x="40036" y="1698"/>
                    <a:pt x="39327" y="108"/>
                    <a:pt x="37201" y="108"/>
                  </a:cubicBezTo>
                  <a:cubicBezTo>
                    <a:pt x="33658" y="108"/>
                    <a:pt x="18953" y="1521"/>
                    <a:pt x="14524" y="1874"/>
                  </a:cubicBezTo>
                  <a:cubicBezTo>
                    <a:pt x="13283" y="2051"/>
                    <a:pt x="10803" y="2228"/>
                    <a:pt x="10803" y="5937"/>
                  </a:cubicBezTo>
                  <a:cubicBezTo>
                    <a:pt x="10803" y="8410"/>
                    <a:pt x="13283" y="8410"/>
                    <a:pt x="15232" y="8410"/>
                  </a:cubicBezTo>
                  <a:cubicBezTo>
                    <a:pt x="23736" y="8410"/>
                    <a:pt x="23736" y="9646"/>
                    <a:pt x="23736" y="11059"/>
                  </a:cubicBezTo>
                  <a:cubicBezTo>
                    <a:pt x="23736" y="12295"/>
                    <a:pt x="23382" y="13355"/>
                    <a:pt x="23028" y="14945"/>
                  </a:cubicBezTo>
                  <a:lnTo>
                    <a:pt x="1059" y="102199"/>
                  </a:lnTo>
                  <a:cubicBezTo>
                    <a:pt x="527" y="103965"/>
                    <a:pt x="350" y="105908"/>
                    <a:pt x="350" y="107675"/>
                  </a:cubicBezTo>
                  <a:cubicBezTo>
                    <a:pt x="350" y="118979"/>
                    <a:pt x="10449" y="124454"/>
                    <a:pt x="18953" y="124454"/>
                  </a:cubicBezTo>
                  <a:cubicBezTo>
                    <a:pt x="23205" y="124454"/>
                    <a:pt x="28520" y="123041"/>
                    <a:pt x="33126" y="115093"/>
                  </a:cubicBezTo>
                  <a:cubicBezTo>
                    <a:pt x="36847" y="108558"/>
                    <a:pt x="39327" y="98137"/>
                    <a:pt x="39327" y="97430"/>
                  </a:cubicBezTo>
                  <a:cubicBezTo>
                    <a:pt x="39327" y="95134"/>
                    <a:pt x="37024" y="95134"/>
                    <a:pt x="36492" y="95134"/>
                  </a:cubicBezTo>
                  <a:cubicBezTo>
                    <a:pt x="34012" y="95134"/>
                    <a:pt x="33658" y="96194"/>
                    <a:pt x="32949" y="99373"/>
                  </a:cubicBezTo>
                  <a:cubicBezTo>
                    <a:pt x="30646" y="108204"/>
                    <a:pt x="27280" y="119509"/>
                    <a:pt x="19662" y="119509"/>
                  </a:cubicBezTo>
                  <a:cubicBezTo>
                    <a:pt x="14878" y="119509"/>
                    <a:pt x="13638" y="115093"/>
                    <a:pt x="13638" y="110854"/>
                  </a:cubicBezTo>
                  <a:cubicBezTo>
                    <a:pt x="13638" y="108911"/>
                    <a:pt x="14169" y="105555"/>
                    <a:pt x="14701" y="103612"/>
                  </a:cubicBezTo>
                  <a:lnTo>
                    <a:pt x="39327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3" name="자유형: 도형 3432">
              <a:extLst>
                <a:ext uri="{FF2B5EF4-FFF2-40B4-BE49-F238E27FC236}">
                  <a16:creationId xmlns:a16="http://schemas.microsoft.com/office/drawing/2014/main" id="{6284809B-7B6E-C561-37D5-8044DF5E7FCA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9017131" y="3864146"/>
              <a:ext cx="53681" cy="118870"/>
            </a:xfrm>
            <a:custGeom>
              <a:avLst/>
              <a:gdLst>
                <a:gd name="connsiteX0" fmla="*/ 49418 w 53681"/>
                <a:gd name="connsiteY0" fmla="*/ 6826 h 118870"/>
                <a:gd name="connsiteX1" fmla="*/ 42331 w 53681"/>
                <a:gd name="connsiteY1" fmla="*/ 115 h 118870"/>
                <a:gd name="connsiteX2" fmla="*/ 32409 w 53681"/>
                <a:gd name="connsiteY2" fmla="*/ 9829 h 118870"/>
                <a:gd name="connsiteX3" fmla="*/ 39496 w 53681"/>
                <a:gd name="connsiteY3" fmla="*/ 16541 h 118870"/>
                <a:gd name="connsiteX4" fmla="*/ 49418 w 53681"/>
                <a:gd name="connsiteY4" fmla="*/ 6826 h 118870"/>
                <a:gd name="connsiteX5" fmla="*/ 13275 w 53681"/>
                <a:gd name="connsiteY5" fmla="*/ 96554 h 118870"/>
                <a:gd name="connsiteX6" fmla="*/ 11681 w 53681"/>
                <a:gd name="connsiteY6" fmla="*/ 103972 h 118870"/>
                <a:gd name="connsiteX7" fmla="*/ 28512 w 53681"/>
                <a:gd name="connsiteY7" fmla="*/ 118985 h 118870"/>
                <a:gd name="connsiteX8" fmla="*/ 54024 w 53681"/>
                <a:gd name="connsiteY8" fmla="*/ 91961 h 118870"/>
                <a:gd name="connsiteX9" fmla="*/ 51189 w 53681"/>
                <a:gd name="connsiteY9" fmla="*/ 89665 h 118870"/>
                <a:gd name="connsiteX10" fmla="*/ 47823 w 53681"/>
                <a:gd name="connsiteY10" fmla="*/ 92668 h 118870"/>
                <a:gd name="connsiteX11" fmla="*/ 29043 w 53681"/>
                <a:gd name="connsiteY11" fmla="*/ 114040 h 118870"/>
                <a:gd name="connsiteX12" fmla="*/ 24614 w 53681"/>
                <a:gd name="connsiteY12" fmla="*/ 107858 h 118870"/>
                <a:gd name="connsiteX13" fmla="*/ 27449 w 53681"/>
                <a:gd name="connsiteY13" fmla="*/ 96554 h 118870"/>
                <a:gd name="connsiteX14" fmla="*/ 33118 w 53681"/>
                <a:gd name="connsiteY14" fmla="*/ 82423 h 118870"/>
                <a:gd name="connsiteX15" fmla="*/ 41799 w 53681"/>
                <a:gd name="connsiteY15" fmla="*/ 59992 h 118870"/>
                <a:gd name="connsiteX16" fmla="*/ 42862 w 53681"/>
                <a:gd name="connsiteY16" fmla="*/ 54339 h 118870"/>
                <a:gd name="connsiteX17" fmla="*/ 26031 w 53681"/>
                <a:gd name="connsiteY17" fmla="*/ 39326 h 118870"/>
                <a:gd name="connsiteX18" fmla="*/ 342 w 53681"/>
                <a:gd name="connsiteY18" fmla="*/ 66350 h 118870"/>
                <a:gd name="connsiteX19" fmla="*/ 3354 w 53681"/>
                <a:gd name="connsiteY19" fmla="*/ 68646 h 118870"/>
                <a:gd name="connsiteX20" fmla="*/ 6543 w 53681"/>
                <a:gd name="connsiteY20" fmla="*/ 65820 h 118870"/>
                <a:gd name="connsiteX21" fmla="*/ 25500 w 53681"/>
                <a:gd name="connsiteY21" fmla="*/ 44272 h 118870"/>
                <a:gd name="connsiteX22" fmla="*/ 29929 w 53681"/>
                <a:gd name="connsiteY22" fmla="*/ 50454 h 118870"/>
                <a:gd name="connsiteX23" fmla="*/ 24437 w 53681"/>
                <a:gd name="connsiteY23" fmla="*/ 68116 h 118870"/>
                <a:gd name="connsiteX24" fmla="*/ 13275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18" y="6826"/>
                  </a:moveTo>
                  <a:cubicBezTo>
                    <a:pt x="49418" y="4000"/>
                    <a:pt x="47292" y="115"/>
                    <a:pt x="42331" y="115"/>
                  </a:cubicBezTo>
                  <a:cubicBezTo>
                    <a:pt x="37547" y="115"/>
                    <a:pt x="32409" y="4707"/>
                    <a:pt x="32409" y="9829"/>
                  </a:cubicBezTo>
                  <a:cubicBezTo>
                    <a:pt x="32409" y="12832"/>
                    <a:pt x="34713" y="16541"/>
                    <a:pt x="39496" y="16541"/>
                  </a:cubicBezTo>
                  <a:cubicBezTo>
                    <a:pt x="44634" y="16541"/>
                    <a:pt x="49418" y="11595"/>
                    <a:pt x="49418" y="6826"/>
                  </a:cubicBezTo>
                  <a:close/>
                  <a:moveTo>
                    <a:pt x="13275" y="96554"/>
                  </a:moveTo>
                  <a:cubicBezTo>
                    <a:pt x="12567" y="98850"/>
                    <a:pt x="11681" y="100969"/>
                    <a:pt x="11681" y="103972"/>
                  </a:cubicBezTo>
                  <a:cubicBezTo>
                    <a:pt x="11681" y="112273"/>
                    <a:pt x="18768" y="118985"/>
                    <a:pt x="28512" y="118985"/>
                  </a:cubicBezTo>
                  <a:cubicBezTo>
                    <a:pt x="46229" y="118985"/>
                    <a:pt x="54024" y="94611"/>
                    <a:pt x="54024" y="91961"/>
                  </a:cubicBezTo>
                  <a:cubicBezTo>
                    <a:pt x="54024" y="89665"/>
                    <a:pt x="51721" y="89665"/>
                    <a:pt x="51189" y="89665"/>
                  </a:cubicBezTo>
                  <a:cubicBezTo>
                    <a:pt x="48709" y="89665"/>
                    <a:pt x="48532" y="90725"/>
                    <a:pt x="47823" y="92668"/>
                  </a:cubicBezTo>
                  <a:cubicBezTo>
                    <a:pt x="43748" y="106798"/>
                    <a:pt x="35953" y="114040"/>
                    <a:pt x="29043" y="114040"/>
                  </a:cubicBezTo>
                  <a:cubicBezTo>
                    <a:pt x="25500" y="114040"/>
                    <a:pt x="24614" y="111744"/>
                    <a:pt x="24614" y="107858"/>
                  </a:cubicBezTo>
                  <a:cubicBezTo>
                    <a:pt x="24614" y="103795"/>
                    <a:pt x="25854" y="100439"/>
                    <a:pt x="27449" y="96554"/>
                  </a:cubicBezTo>
                  <a:cubicBezTo>
                    <a:pt x="29220" y="91785"/>
                    <a:pt x="31169" y="87016"/>
                    <a:pt x="33118" y="82423"/>
                  </a:cubicBezTo>
                  <a:cubicBezTo>
                    <a:pt x="34713" y="78184"/>
                    <a:pt x="41091" y="62111"/>
                    <a:pt x="41799" y="59992"/>
                  </a:cubicBezTo>
                  <a:cubicBezTo>
                    <a:pt x="42331" y="58225"/>
                    <a:pt x="42862" y="56106"/>
                    <a:pt x="42862" y="54339"/>
                  </a:cubicBezTo>
                  <a:cubicBezTo>
                    <a:pt x="42862" y="46038"/>
                    <a:pt x="35776" y="39326"/>
                    <a:pt x="26031" y="39326"/>
                  </a:cubicBezTo>
                  <a:cubicBezTo>
                    <a:pt x="8492" y="39326"/>
                    <a:pt x="342" y="63347"/>
                    <a:pt x="342" y="66350"/>
                  </a:cubicBezTo>
                  <a:cubicBezTo>
                    <a:pt x="342" y="68646"/>
                    <a:pt x="2822" y="68646"/>
                    <a:pt x="3354" y="68646"/>
                  </a:cubicBezTo>
                  <a:cubicBezTo>
                    <a:pt x="5834" y="68646"/>
                    <a:pt x="6011" y="67763"/>
                    <a:pt x="6543" y="65820"/>
                  </a:cubicBezTo>
                  <a:cubicBezTo>
                    <a:pt x="11149" y="50630"/>
                    <a:pt x="18945" y="44272"/>
                    <a:pt x="25500" y="44272"/>
                  </a:cubicBezTo>
                  <a:cubicBezTo>
                    <a:pt x="28335" y="44272"/>
                    <a:pt x="29929" y="45685"/>
                    <a:pt x="29929" y="50454"/>
                  </a:cubicBezTo>
                  <a:cubicBezTo>
                    <a:pt x="29929" y="54516"/>
                    <a:pt x="28866" y="57165"/>
                    <a:pt x="24437" y="68116"/>
                  </a:cubicBezTo>
                  <a:lnTo>
                    <a:pt x="13275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4" name="자유형: 도형 3433">
              <a:extLst>
                <a:ext uri="{FF2B5EF4-FFF2-40B4-BE49-F238E27FC236}">
                  <a16:creationId xmlns:a16="http://schemas.microsoft.com/office/drawing/2014/main" id="{6DC6B157-BEB1-9467-B3DA-172918670AEE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9371005" y="3850743"/>
              <a:ext cx="154642" cy="10093"/>
            </a:xfrm>
            <a:custGeom>
              <a:avLst/>
              <a:gdLst>
                <a:gd name="connsiteX0" fmla="*/ 146139 w 154642"/>
                <a:gd name="connsiteY0" fmla="*/ 10205 h 10093"/>
                <a:gd name="connsiteX1" fmla="*/ 154998 w 154642"/>
                <a:gd name="connsiteY1" fmla="*/ 5159 h 10093"/>
                <a:gd name="connsiteX2" fmla="*/ 146139 w 154642"/>
                <a:gd name="connsiteY2" fmla="*/ 112 h 10093"/>
                <a:gd name="connsiteX3" fmla="*/ 9214 w 154642"/>
                <a:gd name="connsiteY3" fmla="*/ 112 h 10093"/>
                <a:gd name="connsiteX4" fmla="*/ 356 w 154642"/>
                <a:gd name="connsiteY4" fmla="*/ 5159 h 10093"/>
                <a:gd name="connsiteX5" fmla="*/ 9214 w 154642"/>
                <a:gd name="connsiteY5" fmla="*/ 10205 h 10093"/>
                <a:gd name="connsiteX6" fmla="*/ 146139 w 154642"/>
                <a:gd name="connsiteY6" fmla="*/ 10205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139" y="10205"/>
                  </a:moveTo>
                  <a:cubicBezTo>
                    <a:pt x="150442" y="10205"/>
                    <a:pt x="154998" y="10205"/>
                    <a:pt x="154998" y="5159"/>
                  </a:cubicBezTo>
                  <a:cubicBezTo>
                    <a:pt x="154998" y="112"/>
                    <a:pt x="150442" y="112"/>
                    <a:pt x="146139" y="112"/>
                  </a:cubicBezTo>
                  <a:lnTo>
                    <a:pt x="9214" y="112"/>
                  </a:lnTo>
                  <a:cubicBezTo>
                    <a:pt x="4911" y="112"/>
                    <a:pt x="356" y="112"/>
                    <a:pt x="356" y="5159"/>
                  </a:cubicBezTo>
                  <a:cubicBezTo>
                    <a:pt x="356" y="10205"/>
                    <a:pt x="4911" y="10205"/>
                    <a:pt x="9214" y="10205"/>
                  </a:cubicBezTo>
                  <a:lnTo>
                    <a:pt x="146139" y="1020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5" name="자유형: 도형 3434">
              <a:extLst>
                <a:ext uri="{FF2B5EF4-FFF2-40B4-BE49-F238E27FC236}">
                  <a16:creationId xmlns:a16="http://schemas.microsoft.com/office/drawing/2014/main" id="{221924CE-3584-9979-1717-78D5848A1FB1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9613724" y="3740981"/>
              <a:ext cx="104528" cy="180665"/>
            </a:xfrm>
            <a:custGeom>
              <a:avLst/>
              <a:gdLst>
                <a:gd name="connsiteX0" fmla="*/ 104894 w 104528"/>
                <a:gd name="connsiteY0" fmla="*/ 51839 h 180665"/>
                <a:gd name="connsiteX1" fmla="*/ 74523 w 104528"/>
                <a:gd name="connsiteY1" fmla="*/ 112 h 180665"/>
                <a:gd name="connsiteX2" fmla="*/ 366 w 104528"/>
                <a:gd name="connsiteY2" fmla="*/ 129051 h 180665"/>
                <a:gd name="connsiteX3" fmla="*/ 30737 w 104528"/>
                <a:gd name="connsiteY3" fmla="*/ 180778 h 180665"/>
                <a:gd name="connsiteX4" fmla="*/ 104894 w 104528"/>
                <a:gd name="connsiteY4" fmla="*/ 51839 h 180665"/>
                <a:gd name="connsiteX5" fmla="*/ 27194 w 104528"/>
                <a:gd name="connsiteY5" fmla="*/ 86408 h 180665"/>
                <a:gd name="connsiteX6" fmla="*/ 46682 w 104528"/>
                <a:gd name="connsiteY6" fmla="*/ 32158 h 180665"/>
                <a:gd name="connsiteX7" fmla="*/ 74270 w 104528"/>
                <a:gd name="connsiteY7" fmla="*/ 5663 h 180665"/>
                <a:gd name="connsiteX8" fmla="*/ 88190 w 104528"/>
                <a:gd name="connsiteY8" fmla="*/ 36195 h 180665"/>
                <a:gd name="connsiteX9" fmla="*/ 80091 w 104528"/>
                <a:gd name="connsiteY9" fmla="*/ 86408 h 180665"/>
                <a:gd name="connsiteX10" fmla="*/ 27194 w 104528"/>
                <a:gd name="connsiteY10" fmla="*/ 86408 h 180665"/>
                <a:gd name="connsiteX11" fmla="*/ 77813 w 104528"/>
                <a:gd name="connsiteY11" fmla="*/ 94482 h 180665"/>
                <a:gd name="connsiteX12" fmla="*/ 60096 w 104528"/>
                <a:gd name="connsiteY12" fmla="*/ 145704 h 180665"/>
                <a:gd name="connsiteX13" fmla="*/ 30737 w 104528"/>
                <a:gd name="connsiteY13" fmla="*/ 175226 h 180665"/>
                <a:gd name="connsiteX14" fmla="*/ 17070 w 104528"/>
                <a:gd name="connsiteY14" fmla="*/ 144443 h 180665"/>
                <a:gd name="connsiteX15" fmla="*/ 25169 w 104528"/>
                <a:gd name="connsiteY15" fmla="*/ 94482 h 180665"/>
                <a:gd name="connsiteX16" fmla="*/ 77813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94" y="51839"/>
                  </a:moveTo>
                  <a:cubicBezTo>
                    <a:pt x="104894" y="35185"/>
                    <a:pt x="100339" y="112"/>
                    <a:pt x="74523" y="112"/>
                  </a:cubicBezTo>
                  <a:cubicBezTo>
                    <a:pt x="39342" y="112"/>
                    <a:pt x="366" y="71268"/>
                    <a:pt x="366" y="129051"/>
                  </a:cubicBezTo>
                  <a:cubicBezTo>
                    <a:pt x="366" y="152769"/>
                    <a:pt x="7705" y="180778"/>
                    <a:pt x="30737" y="180778"/>
                  </a:cubicBezTo>
                  <a:cubicBezTo>
                    <a:pt x="66424" y="180778"/>
                    <a:pt x="104894" y="108360"/>
                    <a:pt x="104894" y="51839"/>
                  </a:cubicBezTo>
                  <a:close/>
                  <a:moveTo>
                    <a:pt x="27194" y="86408"/>
                  </a:moveTo>
                  <a:cubicBezTo>
                    <a:pt x="31496" y="70259"/>
                    <a:pt x="36558" y="50073"/>
                    <a:pt x="46682" y="32158"/>
                  </a:cubicBezTo>
                  <a:cubicBezTo>
                    <a:pt x="53516" y="19794"/>
                    <a:pt x="62880" y="5663"/>
                    <a:pt x="74270" y="5663"/>
                  </a:cubicBezTo>
                  <a:cubicBezTo>
                    <a:pt x="86671" y="5663"/>
                    <a:pt x="88190" y="21812"/>
                    <a:pt x="88190" y="36195"/>
                  </a:cubicBezTo>
                  <a:cubicBezTo>
                    <a:pt x="88190" y="48559"/>
                    <a:pt x="86165" y="61427"/>
                    <a:pt x="80091" y="86408"/>
                  </a:cubicBezTo>
                  <a:lnTo>
                    <a:pt x="27194" y="86408"/>
                  </a:lnTo>
                  <a:close/>
                  <a:moveTo>
                    <a:pt x="77813" y="94482"/>
                  </a:moveTo>
                  <a:cubicBezTo>
                    <a:pt x="75029" y="106089"/>
                    <a:pt x="69714" y="127537"/>
                    <a:pt x="60096" y="145704"/>
                  </a:cubicBezTo>
                  <a:cubicBezTo>
                    <a:pt x="51238" y="162862"/>
                    <a:pt x="41620" y="175226"/>
                    <a:pt x="30737" y="175226"/>
                  </a:cubicBezTo>
                  <a:cubicBezTo>
                    <a:pt x="22385" y="175226"/>
                    <a:pt x="17070" y="167909"/>
                    <a:pt x="17070" y="144443"/>
                  </a:cubicBezTo>
                  <a:cubicBezTo>
                    <a:pt x="17070" y="133845"/>
                    <a:pt x="18588" y="119210"/>
                    <a:pt x="25169" y="94482"/>
                  </a:cubicBezTo>
                  <a:lnTo>
                    <a:pt x="77813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6" name="자유형: 도형 3435">
              <a:extLst>
                <a:ext uri="{FF2B5EF4-FFF2-40B4-BE49-F238E27FC236}">
                  <a16:creationId xmlns:a16="http://schemas.microsoft.com/office/drawing/2014/main" id="{AC4DF046-63EE-6CFE-3108-8EE1D59C04CA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9739924" y="3736795"/>
              <a:ext cx="76713" cy="79659"/>
            </a:xfrm>
            <a:custGeom>
              <a:avLst/>
              <a:gdLst>
                <a:gd name="connsiteX0" fmla="*/ 66985 w 76713"/>
                <a:gd name="connsiteY0" fmla="*/ 10352 h 79659"/>
                <a:gd name="connsiteX1" fmla="*/ 57950 w 76713"/>
                <a:gd name="connsiteY1" fmla="*/ 20244 h 79659"/>
                <a:gd name="connsiteX2" fmla="*/ 64859 w 76713"/>
                <a:gd name="connsiteY2" fmla="*/ 26779 h 79659"/>
                <a:gd name="connsiteX3" fmla="*/ 74958 w 76713"/>
                <a:gd name="connsiteY3" fmla="*/ 15475 h 79659"/>
                <a:gd name="connsiteX4" fmla="*/ 51572 w 76713"/>
                <a:gd name="connsiteY4" fmla="*/ 108 h 79659"/>
                <a:gd name="connsiteX5" fmla="*/ 370 w 76713"/>
                <a:gd name="connsiteY5" fmla="*/ 49034 h 79659"/>
                <a:gd name="connsiteX6" fmla="*/ 33146 w 76713"/>
                <a:gd name="connsiteY6" fmla="*/ 79767 h 79659"/>
                <a:gd name="connsiteX7" fmla="*/ 77084 w 76713"/>
                <a:gd name="connsiteY7" fmla="*/ 59808 h 79659"/>
                <a:gd name="connsiteX8" fmla="*/ 74072 w 76713"/>
                <a:gd name="connsiteY8" fmla="*/ 56806 h 79659"/>
                <a:gd name="connsiteX9" fmla="*/ 71238 w 76713"/>
                <a:gd name="connsiteY9" fmla="*/ 58572 h 79659"/>
                <a:gd name="connsiteX10" fmla="*/ 33501 w 76713"/>
                <a:gd name="connsiteY10" fmla="*/ 74822 h 79659"/>
                <a:gd name="connsiteX11" fmla="*/ 15075 w 76713"/>
                <a:gd name="connsiteY11" fmla="*/ 55216 h 79659"/>
                <a:gd name="connsiteX12" fmla="*/ 26768 w 76713"/>
                <a:gd name="connsiteY12" fmla="*/ 18654 h 79659"/>
                <a:gd name="connsiteX13" fmla="*/ 51572 w 76713"/>
                <a:gd name="connsiteY13" fmla="*/ 5054 h 79659"/>
                <a:gd name="connsiteX14" fmla="*/ 66985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85" y="10352"/>
                  </a:moveTo>
                  <a:cubicBezTo>
                    <a:pt x="60607" y="11412"/>
                    <a:pt x="57950" y="16358"/>
                    <a:pt x="57950" y="20244"/>
                  </a:cubicBezTo>
                  <a:cubicBezTo>
                    <a:pt x="57950" y="25013"/>
                    <a:pt x="61670" y="26779"/>
                    <a:pt x="64859" y="26779"/>
                  </a:cubicBezTo>
                  <a:cubicBezTo>
                    <a:pt x="68757" y="26779"/>
                    <a:pt x="74958" y="23953"/>
                    <a:pt x="74958" y="15475"/>
                  </a:cubicBezTo>
                  <a:cubicBezTo>
                    <a:pt x="74958" y="3464"/>
                    <a:pt x="61139" y="108"/>
                    <a:pt x="51572" y="108"/>
                  </a:cubicBezTo>
                  <a:cubicBezTo>
                    <a:pt x="24997" y="108"/>
                    <a:pt x="370" y="24483"/>
                    <a:pt x="370" y="49034"/>
                  </a:cubicBezTo>
                  <a:cubicBezTo>
                    <a:pt x="370" y="64224"/>
                    <a:pt x="11000" y="79767"/>
                    <a:pt x="33146" y="79767"/>
                  </a:cubicBezTo>
                  <a:cubicBezTo>
                    <a:pt x="63088" y="79767"/>
                    <a:pt x="77084" y="62281"/>
                    <a:pt x="77084" y="59808"/>
                  </a:cubicBezTo>
                  <a:cubicBezTo>
                    <a:pt x="77084" y="58749"/>
                    <a:pt x="75490" y="56806"/>
                    <a:pt x="74072" y="56806"/>
                  </a:cubicBezTo>
                  <a:cubicBezTo>
                    <a:pt x="73009" y="56806"/>
                    <a:pt x="72655" y="57159"/>
                    <a:pt x="71238" y="58572"/>
                  </a:cubicBezTo>
                  <a:cubicBezTo>
                    <a:pt x="57418" y="74822"/>
                    <a:pt x="36690" y="74822"/>
                    <a:pt x="33501" y="74822"/>
                  </a:cubicBezTo>
                  <a:cubicBezTo>
                    <a:pt x="20745" y="74822"/>
                    <a:pt x="15075" y="66167"/>
                    <a:pt x="15075" y="55216"/>
                  </a:cubicBezTo>
                  <a:cubicBezTo>
                    <a:pt x="15075" y="50094"/>
                    <a:pt x="17556" y="30841"/>
                    <a:pt x="26768" y="18654"/>
                  </a:cubicBezTo>
                  <a:cubicBezTo>
                    <a:pt x="33501" y="9999"/>
                    <a:pt x="42714" y="5054"/>
                    <a:pt x="51572" y="5054"/>
                  </a:cubicBezTo>
                  <a:cubicBezTo>
                    <a:pt x="54052" y="5054"/>
                    <a:pt x="62556" y="5407"/>
                    <a:pt x="66985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7" name="자유형: 도형 3436">
              <a:extLst>
                <a:ext uri="{FF2B5EF4-FFF2-40B4-BE49-F238E27FC236}">
                  <a16:creationId xmlns:a16="http://schemas.microsoft.com/office/drawing/2014/main" id="{C0075736-9106-D2D1-9EC4-097CEBC5B5C8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9830197" y="3736795"/>
              <a:ext cx="90355" cy="79659"/>
            </a:xfrm>
            <a:custGeom>
              <a:avLst/>
              <a:gdLst>
                <a:gd name="connsiteX0" fmla="*/ 64332 w 90355"/>
                <a:gd name="connsiteY0" fmla="*/ 10529 h 79659"/>
                <a:gd name="connsiteX1" fmla="*/ 46083 w 90355"/>
                <a:gd name="connsiteY1" fmla="*/ 108 h 79659"/>
                <a:gd name="connsiteX2" fmla="*/ 374 w 90355"/>
                <a:gd name="connsiteY2" fmla="*/ 50447 h 79659"/>
                <a:gd name="connsiteX3" fmla="*/ 27126 w 90355"/>
                <a:gd name="connsiteY3" fmla="*/ 79767 h 79659"/>
                <a:gd name="connsiteX4" fmla="*/ 52284 w 90355"/>
                <a:gd name="connsiteY4" fmla="*/ 67403 h 79659"/>
                <a:gd name="connsiteX5" fmla="*/ 70532 w 90355"/>
                <a:gd name="connsiteY5" fmla="*/ 79767 h 79659"/>
                <a:gd name="connsiteX6" fmla="*/ 84529 w 90355"/>
                <a:gd name="connsiteY6" fmla="*/ 70406 h 79659"/>
                <a:gd name="connsiteX7" fmla="*/ 90730 w 90355"/>
                <a:gd name="connsiteY7" fmla="*/ 52743 h 79659"/>
                <a:gd name="connsiteX8" fmla="*/ 87895 w 90355"/>
                <a:gd name="connsiteY8" fmla="*/ 50447 h 79659"/>
                <a:gd name="connsiteX9" fmla="*/ 83997 w 90355"/>
                <a:gd name="connsiteY9" fmla="*/ 55923 h 79659"/>
                <a:gd name="connsiteX10" fmla="*/ 71064 w 90355"/>
                <a:gd name="connsiteY10" fmla="*/ 74822 h 79659"/>
                <a:gd name="connsiteX11" fmla="*/ 65217 w 90355"/>
                <a:gd name="connsiteY11" fmla="*/ 66167 h 79659"/>
                <a:gd name="connsiteX12" fmla="*/ 67875 w 90355"/>
                <a:gd name="connsiteY12" fmla="*/ 52213 h 79659"/>
                <a:gd name="connsiteX13" fmla="*/ 71773 w 90355"/>
                <a:gd name="connsiteY13" fmla="*/ 36317 h 79659"/>
                <a:gd name="connsiteX14" fmla="*/ 75316 w 90355"/>
                <a:gd name="connsiteY14" fmla="*/ 22893 h 79659"/>
                <a:gd name="connsiteX15" fmla="*/ 78505 w 90355"/>
                <a:gd name="connsiteY15" fmla="*/ 9116 h 79659"/>
                <a:gd name="connsiteX16" fmla="*/ 72481 w 90355"/>
                <a:gd name="connsiteY16" fmla="*/ 3464 h 79659"/>
                <a:gd name="connsiteX17" fmla="*/ 64332 w 90355"/>
                <a:gd name="connsiteY17" fmla="*/ 10529 h 79659"/>
                <a:gd name="connsiteX18" fmla="*/ 52993 w 90355"/>
                <a:gd name="connsiteY18" fmla="*/ 55923 h 79659"/>
                <a:gd name="connsiteX19" fmla="*/ 43957 w 90355"/>
                <a:gd name="connsiteY19" fmla="*/ 67757 h 79659"/>
                <a:gd name="connsiteX20" fmla="*/ 27658 w 90355"/>
                <a:gd name="connsiteY20" fmla="*/ 74822 h 79659"/>
                <a:gd name="connsiteX21" fmla="*/ 14725 w 90355"/>
                <a:gd name="connsiteY21" fmla="*/ 57689 h 79659"/>
                <a:gd name="connsiteX22" fmla="*/ 23937 w 90355"/>
                <a:gd name="connsiteY22" fmla="*/ 21833 h 79659"/>
                <a:gd name="connsiteX23" fmla="*/ 46083 w 90355"/>
                <a:gd name="connsiteY23" fmla="*/ 5054 h 79659"/>
                <a:gd name="connsiteX24" fmla="*/ 61851 w 90355"/>
                <a:gd name="connsiteY24" fmla="*/ 20420 h 79659"/>
                <a:gd name="connsiteX25" fmla="*/ 61320 w 90355"/>
                <a:gd name="connsiteY25" fmla="*/ 22893 h 79659"/>
                <a:gd name="connsiteX26" fmla="*/ 52993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32" y="10529"/>
                  </a:moveTo>
                  <a:cubicBezTo>
                    <a:pt x="60611" y="4700"/>
                    <a:pt x="54587" y="108"/>
                    <a:pt x="46083" y="108"/>
                  </a:cubicBezTo>
                  <a:cubicBezTo>
                    <a:pt x="23406" y="108"/>
                    <a:pt x="374" y="25013"/>
                    <a:pt x="374" y="50447"/>
                  </a:cubicBezTo>
                  <a:cubicBezTo>
                    <a:pt x="374" y="67580"/>
                    <a:pt x="11890" y="79767"/>
                    <a:pt x="27126" y="79767"/>
                  </a:cubicBezTo>
                  <a:cubicBezTo>
                    <a:pt x="36693" y="79767"/>
                    <a:pt x="45197" y="74292"/>
                    <a:pt x="52284" y="67403"/>
                  </a:cubicBezTo>
                  <a:cubicBezTo>
                    <a:pt x="55650" y="78001"/>
                    <a:pt x="65926" y="79767"/>
                    <a:pt x="70532" y="79767"/>
                  </a:cubicBezTo>
                  <a:cubicBezTo>
                    <a:pt x="76910" y="79767"/>
                    <a:pt x="81340" y="75881"/>
                    <a:pt x="84529" y="70406"/>
                  </a:cubicBezTo>
                  <a:cubicBezTo>
                    <a:pt x="88426" y="63518"/>
                    <a:pt x="90730" y="53450"/>
                    <a:pt x="90730" y="52743"/>
                  </a:cubicBezTo>
                  <a:cubicBezTo>
                    <a:pt x="90730" y="50447"/>
                    <a:pt x="88426" y="50447"/>
                    <a:pt x="87895" y="50447"/>
                  </a:cubicBezTo>
                  <a:cubicBezTo>
                    <a:pt x="85414" y="50447"/>
                    <a:pt x="85237" y="51154"/>
                    <a:pt x="83997" y="55923"/>
                  </a:cubicBezTo>
                  <a:cubicBezTo>
                    <a:pt x="81871" y="64401"/>
                    <a:pt x="78505" y="74822"/>
                    <a:pt x="71064" y="74822"/>
                  </a:cubicBezTo>
                  <a:cubicBezTo>
                    <a:pt x="66458" y="74822"/>
                    <a:pt x="65217" y="70936"/>
                    <a:pt x="65217" y="66167"/>
                  </a:cubicBezTo>
                  <a:cubicBezTo>
                    <a:pt x="65217" y="63164"/>
                    <a:pt x="66635" y="56806"/>
                    <a:pt x="67875" y="52213"/>
                  </a:cubicBezTo>
                  <a:cubicBezTo>
                    <a:pt x="69115" y="47444"/>
                    <a:pt x="70887" y="40203"/>
                    <a:pt x="71773" y="36317"/>
                  </a:cubicBezTo>
                  <a:lnTo>
                    <a:pt x="75316" y="22893"/>
                  </a:lnTo>
                  <a:cubicBezTo>
                    <a:pt x="76379" y="18301"/>
                    <a:pt x="78505" y="9999"/>
                    <a:pt x="78505" y="9116"/>
                  </a:cubicBezTo>
                  <a:cubicBezTo>
                    <a:pt x="78505" y="5230"/>
                    <a:pt x="75316" y="3464"/>
                    <a:pt x="72481" y="3464"/>
                  </a:cubicBezTo>
                  <a:cubicBezTo>
                    <a:pt x="69469" y="3464"/>
                    <a:pt x="65395" y="5583"/>
                    <a:pt x="64332" y="10529"/>
                  </a:cubicBezTo>
                  <a:close/>
                  <a:moveTo>
                    <a:pt x="52993" y="55923"/>
                  </a:moveTo>
                  <a:cubicBezTo>
                    <a:pt x="51753" y="60868"/>
                    <a:pt x="47855" y="64401"/>
                    <a:pt x="43957" y="67757"/>
                  </a:cubicBezTo>
                  <a:cubicBezTo>
                    <a:pt x="42363" y="69170"/>
                    <a:pt x="35276" y="74822"/>
                    <a:pt x="27658" y="74822"/>
                  </a:cubicBezTo>
                  <a:cubicBezTo>
                    <a:pt x="21103" y="74822"/>
                    <a:pt x="14725" y="70229"/>
                    <a:pt x="14725" y="57689"/>
                  </a:cubicBezTo>
                  <a:cubicBezTo>
                    <a:pt x="14725" y="48328"/>
                    <a:pt x="19862" y="28898"/>
                    <a:pt x="23937" y="21833"/>
                  </a:cubicBezTo>
                  <a:cubicBezTo>
                    <a:pt x="32087" y="7703"/>
                    <a:pt x="41123" y="5054"/>
                    <a:pt x="46083" y="5054"/>
                  </a:cubicBezTo>
                  <a:cubicBezTo>
                    <a:pt x="58485" y="5054"/>
                    <a:pt x="61851" y="18477"/>
                    <a:pt x="61851" y="20420"/>
                  </a:cubicBezTo>
                  <a:cubicBezTo>
                    <a:pt x="61851" y="21127"/>
                    <a:pt x="61497" y="22363"/>
                    <a:pt x="61320" y="22893"/>
                  </a:cubicBezTo>
                  <a:lnTo>
                    <a:pt x="52993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8" name="자유형: 도형 3437">
              <a:extLst>
                <a:ext uri="{FF2B5EF4-FFF2-40B4-BE49-F238E27FC236}">
                  <a16:creationId xmlns:a16="http://schemas.microsoft.com/office/drawing/2014/main" id="{394F6ABE-3DCB-EB59-B8E2-225885B326A2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9940159" y="3692108"/>
              <a:ext cx="39685" cy="124346"/>
            </a:xfrm>
            <a:custGeom>
              <a:avLst/>
              <a:gdLst>
                <a:gd name="connsiteX0" fmla="*/ 39355 w 39685"/>
                <a:gd name="connsiteY0" fmla="*/ 5407 h 124346"/>
                <a:gd name="connsiteX1" fmla="*/ 40064 w 39685"/>
                <a:gd name="connsiteY1" fmla="*/ 2581 h 124346"/>
                <a:gd name="connsiteX2" fmla="*/ 37229 w 39685"/>
                <a:gd name="connsiteY2" fmla="*/ 108 h 124346"/>
                <a:gd name="connsiteX3" fmla="*/ 14552 w 39685"/>
                <a:gd name="connsiteY3" fmla="*/ 1874 h 124346"/>
                <a:gd name="connsiteX4" fmla="*/ 10831 w 39685"/>
                <a:gd name="connsiteY4" fmla="*/ 5937 h 124346"/>
                <a:gd name="connsiteX5" fmla="*/ 15260 w 39685"/>
                <a:gd name="connsiteY5" fmla="*/ 8410 h 124346"/>
                <a:gd name="connsiteX6" fmla="*/ 23764 w 39685"/>
                <a:gd name="connsiteY6" fmla="*/ 11059 h 124346"/>
                <a:gd name="connsiteX7" fmla="*/ 23056 w 39685"/>
                <a:gd name="connsiteY7" fmla="*/ 14945 h 124346"/>
                <a:gd name="connsiteX8" fmla="*/ 1087 w 39685"/>
                <a:gd name="connsiteY8" fmla="*/ 102199 h 124346"/>
                <a:gd name="connsiteX9" fmla="*/ 378 w 39685"/>
                <a:gd name="connsiteY9" fmla="*/ 107675 h 124346"/>
                <a:gd name="connsiteX10" fmla="*/ 18981 w 39685"/>
                <a:gd name="connsiteY10" fmla="*/ 124454 h 124346"/>
                <a:gd name="connsiteX11" fmla="*/ 33154 w 39685"/>
                <a:gd name="connsiteY11" fmla="*/ 115093 h 124346"/>
                <a:gd name="connsiteX12" fmla="*/ 39355 w 39685"/>
                <a:gd name="connsiteY12" fmla="*/ 97430 h 124346"/>
                <a:gd name="connsiteX13" fmla="*/ 36521 w 39685"/>
                <a:gd name="connsiteY13" fmla="*/ 95134 h 124346"/>
                <a:gd name="connsiteX14" fmla="*/ 32977 w 39685"/>
                <a:gd name="connsiteY14" fmla="*/ 99373 h 124346"/>
                <a:gd name="connsiteX15" fmla="*/ 19690 w 39685"/>
                <a:gd name="connsiteY15" fmla="*/ 119509 h 124346"/>
                <a:gd name="connsiteX16" fmla="*/ 13666 w 39685"/>
                <a:gd name="connsiteY16" fmla="*/ 110854 h 124346"/>
                <a:gd name="connsiteX17" fmla="*/ 14729 w 39685"/>
                <a:gd name="connsiteY17" fmla="*/ 103612 h 124346"/>
                <a:gd name="connsiteX18" fmla="*/ 39355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55" y="5407"/>
                  </a:moveTo>
                  <a:cubicBezTo>
                    <a:pt x="39532" y="5054"/>
                    <a:pt x="40064" y="2757"/>
                    <a:pt x="40064" y="2581"/>
                  </a:cubicBezTo>
                  <a:cubicBezTo>
                    <a:pt x="40064" y="1698"/>
                    <a:pt x="39355" y="108"/>
                    <a:pt x="37229" y="108"/>
                  </a:cubicBezTo>
                  <a:cubicBezTo>
                    <a:pt x="33686" y="108"/>
                    <a:pt x="18981" y="1521"/>
                    <a:pt x="14552" y="1874"/>
                  </a:cubicBezTo>
                  <a:cubicBezTo>
                    <a:pt x="13312" y="2051"/>
                    <a:pt x="10831" y="2228"/>
                    <a:pt x="10831" y="5937"/>
                  </a:cubicBezTo>
                  <a:cubicBezTo>
                    <a:pt x="10831" y="8410"/>
                    <a:pt x="13312" y="8410"/>
                    <a:pt x="15260" y="8410"/>
                  </a:cubicBezTo>
                  <a:cubicBezTo>
                    <a:pt x="23764" y="8410"/>
                    <a:pt x="23764" y="9646"/>
                    <a:pt x="23764" y="11059"/>
                  </a:cubicBezTo>
                  <a:cubicBezTo>
                    <a:pt x="23764" y="12295"/>
                    <a:pt x="23410" y="13355"/>
                    <a:pt x="23056" y="14945"/>
                  </a:cubicBezTo>
                  <a:lnTo>
                    <a:pt x="1087" y="102199"/>
                  </a:lnTo>
                  <a:cubicBezTo>
                    <a:pt x="555" y="103965"/>
                    <a:pt x="378" y="105908"/>
                    <a:pt x="378" y="107675"/>
                  </a:cubicBezTo>
                  <a:cubicBezTo>
                    <a:pt x="378" y="118979"/>
                    <a:pt x="10477" y="124454"/>
                    <a:pt x="18981" y="124454"/>
                  </a:cubicBezTo>
                  <a:cubicBezTo>
                    <a:pt x="23233" y="124454"/>
                    <a:pt x="28548" y="123041"/>
                    <a:pt x="33154" y="115093"/>
                  </a:cubicBezTo>
                  <a:cubicBezTo>
                    <a:pt x="36875" y="108558"/>
                    <a:pt x="39355" y="98137"/>
                    <a:pt x="39355" y="97430"/>
                  </a:cubicBezTo>
                  <a:cubicBezTo>
                    <a:pt x="39355" y="95134"/>
                    <a:pt x="37052" y="95134"/>
                    <a:pt x="36521" y="95134"/>
                  </a:cubicBezTo>
                  <a:cubicBezTo>
                    <a:pt x="34040" y="95134"/>
                    <a:pt x="33686" y="96194"/>
                    <a:pt x="32977" y="99373"/>
                  </a:cubicBezTo>
                  <a:cubicBezTo>
                    <a:pt x="30674" y="108204"/>
                    <a:pt x="27308" y="119509"/>
                    <a:pt x="19690" y="119509"/>
                  </a:cubicBezTo>
                  <a:cubicBezTo>
                    <a:pt x="14906" y="119509"/>
                    <a:pt x="13666" y="115093"/>
                    <a:pt x="13666" y="110854"/>
                  </a:cubicBezTo>
                  <a:cubicBezTo>
                    <a:pt x="13666" y="108911"/>
                    <a:pt x="14197" y="105555"/>
                    <a:pt x="14729" y="103612"/>
                  </a:cubicBezTo>
                  <a:lnTo>
                    <a:pt x="39355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9" name="자유형: 도형 3438">
              <a:extLst>
                <a:ext uri="{FF2B5EF4-FFF2-40B4-BE49-F238E27FC236}">
                  <a16:creationId xmlns:a16="http://schemas.microsoft.com/office/drawing/2014/main" id="{7DC1F4EC-7ED6-6DA0-CC5F-4CA29D096D3D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9721909" y="3864146"/>
              <a:ext cx="77776" cy="153136"/>
            </a:xfrm>
            <a:custGeom>
              <a:avLst/>
              <a:gdLst>
                <a:gd name="connsiteX0" fmla="*/ 78147 w 77776"/>
                <a:gd name="connsiteY0" fmla="*/ 6826 h 153136"/>
                <a:gd name="connsiteX1" fmla="*/ 71060 w 77776"/>
                <a:gd name="connsiteY1" fmla="*/ 115 h 153136"/>
                <a:gd name="connsiteX2" fmla="*/ 61139 w 77776"/>
                <a:gd name="connsiteY2" fmla="*/ 9829 h 153136"/>
                <a:gd name="connsiteX3" fmla="*/ 68225 w 77776"/>
                <a:gd name="connsiteY3" fmla="*/ 16541 h 153136"/>
                <a:gd name="connsiteX4" fmla="*/ 78147 w 77776"/>
                <a:gd name="connsiteY4" fmla="*/ 6826 h 153136"/>
                <a:gd name="connsiteX5" fmla="*/ 40587 w 77776"/>
                <a:gd name="connsiteY5" fmla="*/ 125874 h 153136"/>
                <a:gd name="connsiteX6" fmla="*/ 17733 w 77776"/>
                <a:gd name="connsiteY6" fmla="*/ 148306 h 153136"/>
                <a:gd name="connsiteX7" fmla="*/ 11355 w 77776"/>
                <a:gd name="connsiteY7" fmla="*/ 147246 h 153136"/>
                <a:gd name="connsiteX8" fmla="*/ 17378 w 77776"/>
                <a:gd name="connsiteY8" fmla="*/ 138238 h 153136"/>
                <a:gd name="connsiteX9" fmla="*/ 10469 w 77776"/>
                <a:gd name="connsiteY9" fmla="*/ 131703 h 153136"/>
                <a:gd name="connsiteX10" fmla="*/ 370 w 77776"/>
                <a:gd name="connsiteY10" fmla="*/ 142124 h 153136"/>
                <a:gd name="connsiteX11" fmla="*/ 17910 w 77776"/>
                <a:gd name="connsiteY11" fmla="*/ 153251 h 153136"/>
                <a:gd name="connsiteX12" fmla="*/ 54761 w 77776"/>
                <a:gd name="connsiteY12" fmla="*/ 125344 h 153136"/>
                <a:gd name="connsiteX13" fmla="*/ 70706 w 77776"/>
                <a:gd name="connsiteY13" fmla="*/ 62111 h 153136"/>
                <a:gd name="connsiteX14" fmla="*/ 71592 w 77776"/>
                <a:gd name="connsiteY14" fmla="*/ 55929 h 153136"/>
                <a:gd name="connsiteX15" fmla="*/ 52635 w 77776"/>
                <a:gd name="connsiteY15" fmla="*/ 39326 h 153136"/>
                <a:gd name="connsiteX16" fmla="*/ 21630 w 77776"/>
                <a:gd name="connsiteY16" fmla="*/ 66350 h 153136"/>
                <a:gd name="connsiteX17" fmla="*/ 24642 w 77776"/>
                <a:gd name="connsiteY17" fmla="*/ 68646 h 153136"/>
                <a:gd name="connsiteX18" fmla="*/ 28186 w 77776"/>
                <a:gd name="connsiteY18" fmla="*/ 65467 h 153136"/>
                <a:gd name="connsiteX19" fmla="*/ 52103 w 77776"/>
                <a:gd name="connsiteY19" fmla="*/ 44272 h 153136"/>
                <a:gd name="connsiteX20" fmla="*/ 58127 w 77776"/>
                <a:gd name="connsiteY20" fmla="*/ 52926 h 153136"/>
                <a:gd name="connsiteX21" fmla="*/ 57595 w 77776"/>
                <a:gd name="connsiteY21" fmla="*/ 58225 h 153136"/>
                <a:gd name="connsiteX22" fmla="*/ 40587 w 77776"/>
                <a:gd name="connsiteY22" fmla="*/ 125874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147" y="6826"/>
                  </a:moveTo>
                  <a:cubicBezTo>
                    <a:pt x="78147" y="3824"/>
                    <a:pt x="75844" y="115"/>
                    <a:pt x="71060" y="115"/>
                  </a:cubicBezTo>
                  <a:cubicBezTo>
                    <a:pt x="65922" y="115"/>
                    <a:pt x="61139" y="5060"/>
                    <a:pt x="61139" y="9829"/>
                  </a:cubicBezTo>
                  <a:cubicBezTo>
                    <a:pt x="61139" y="12655"/>
                    <a:pt x="63265" y="16541"/>
                    <a:pt x="68225" y="16541"/>
                  </a:cubicBezTo>
                  <a:cubicBezTo>
                    <a:pt x="73009" y="16541"/>
                    <a:pt x="78147" y="11949"/>
                    <a:pt x="78147" y="6826"/>
                  </a:cubicBezTo>
                  <a:close/>
                  <a:moveTo>
                    <a:pt x="40587" y="125874"/>
                  </a:moveTo>
                  <a:cubicBezTo>
                    <a:pt x="37575" y="138061"/>
                    <a:pt x="28186" y="148306"/>
                    <a:pt x="17733" y="148306"/>
                  </a:cubicBezTo>
                  <a:cubicBezTo>
                    <a:pt x="15429" y="148306"/>
                    <a:pt x="13303" y="147952"/>
                    <a:pt x="11355" y="147246"/>
                  </a:cubicBezTo>
                  <a:cubicBezTo>
                    <a:pt x="15961" y="145126"/>
                    <a:pt x="17378" y="140887"/>
                    <a:pt x="17378" y="138238"/>
                  </a:cubicBezTo>
                  <a:cubicBezTo>
                    <a:pt x="17378" y="133999"/>
                    <a:pt x="14012" y="131703"/>
                    <a:pt x="10469" y="131703"/>
                  </a:cubicBezTo>
                  <a:cubicBezTo>
                    <a:pt x="4977" y="131703"/>
                    <a:pt x="370" y="136472"/>
                    <a:pt x="370" y="142124"/>
                  </a:cubicBezTo>
                  <a:cubicBezTo>
                    <a:pt x="370" y="148836"/>
                    <a:pt x="7280" y="153251"/>
                    <a:pt x="17910" y="153251"/>
                  </a:cubicBezTo>
                  <a:cubicBezTo>
                    <a:pt x="28540" y="153251"/>
                    <a:pt x="49268" y="146893"/>
                    <a:pt x="54761" y="125344"/>
                  </a:cubicBezTo>
                  <a:lnTo>
                    <a:pt x="70706" y="62111"/>
                  </a:lnTo>
                  <a:cubicBezTo>
                    <a:pt x="71237" y="60168"/>
                    <a:pt x="71592" y="58578"/>
                    <a:pt x="71592" y="55929"/>
                  </a:cubicBezTo>
                  <a:cubicBezTo>
                    <a:pt x="71592" y="46215"/>
                    <a:pt x="63265" y="39326"/>
                    <a:pt x="52635" y="39326"/>
                  </a:cubicBezTo>
                  <a:cubicBezTo>
                    <a:pt x="32969" y="39326"/>
                    <a:pt x="21630" y="63877"/>
                    <a:pt x="21630" y="66350"/>
                  </a:cubicBezTo>
                  <a:cubicBezTo>
                    <a:pt x="21630" y="68646"/>
                    <a:pt x="24111" y="68646"/>
                    <a:pt x="24642" y="68646"/>
                  </a:cubicBezTo>
                  <a:cubicBezTo>
                    <a:pt x="26768" y="68646"/>
                    <a:pt x="26945" y="68116"/>
                    <a:pt x="28186" y="65467"/>
                  </a:cubicBezTo>
                  <a:cubicBezTo>
                    <a:pt x="32615" y="55223"/>
                    <a:pt x="41827" y="44272"/>
                    <a:pt x="52103" y="44272"/>
                  </a:cubicBezTo>
                  <a:cubicBezTo>
                    <a:pt x="56532" y="44272"/>
                    <a:pt x="58127" y="47274"/>
                    <a:pt x="58127" y="52926"/>
                  </a:cubicBezTo>
                  <a:cubicBezTo>
                    <a:pt x="58127" y="54869"/>
                    <a:pt x="57773" y="57342"/>
                    <a:pt x="57595" y="58225"/>
                  </a:cubicBezTo>
                  <a:lnTo>
                    <a:pt x="40587" y="1258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0" name="자유형: 도형 3439">
              <a:extLst>
                <a:ext uri="{FF2B5EF4-FFF2-40B4-BE49-F238E27FC236}">
                  <a16:creationId xmlns:a16="http://schemas.microsoft.com/office/drawing/2014/main" id="{56F3E4AE-79FF-8831-4BDC-2C0758FCE4AC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10021288" y="3729627"/>
              <a:ext cx="58718" cy="252325"/>
            </a:xfrm>
            <a:custGeom>
              <a:avLst/>
              <a:gdLst>
                <a:gd name="connsiteX0" fmla="*/ 59100 w 58718"/>
                <a:gd name="connsiteY0" fmla="*/ 126275 h 252325"/>
                <a:gd name="connsiteX1" fmla="*/ 42395 w 58718"/>
                <a:gd name="connsiteY1" fmla="*/ 47549 h 252325"/>
                <a:gd name="connsiteX2" fmla="*/ 2912 w 58718"/>
                <a:gd name="connsiteY2" fmla="*/ 112 h 252325"/>
                <a:gd name="connsiteX3" fmla="*/ 381 w 58718"/>
                <a:gd name="connsiteY3" fmla="*/ 2635 h 252325"/>
                <a:gd name="connsiteX4" fmla="*/ 5190 w 58718"/>
                <a:gd name="connsiteY4" fmla="*/ 8439 h 252325"/>
                <a:gd name="connsiteX5" fmla="*/ 44420 w 58718"/>
                <a:gd name="connsiteY5" fmla="*/ 126275 h 252325"/>
                <a:gd name="connsiteX6" fmla="*/ 3672 w 58718"/>
                <a:gd name="connsiteY6" fmla="*/ 245625 h 252325"/>
                <a:gd name="connsiteX7" fmla="*/ 381 w 58718"/>
                <a:gd name="connsiteY7" fmla="*/ 249915 h 252325"/>
                <a:gd name="connsiteX8" fmla="*/ 2912 w 58718"/>
                <a:gd name="connsiteY8" fmla="*/ 252438 h 252325"/>
                <a:gd name="connsiteX9" fmla="*/ 43155 w 58718"/>
                <a:gd name="connsiteY9" fmla="*/ 203235 h 252325"/>
                <a:gd name="connsiteX10" fmla="*/ 59100 w 58718"/>
                <a:gd name="connsiteY10" fmla="*/ 12627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0" y="126275"/>
                  </a:moveTo>
                  <a:cubicBezTo>
                    <a:pt x="59100" y="106594"/>
                    <a:pt x="56316" y="76062"/>
                    <a:pt x="42395" y="47549"/>
                  </a:cubicBezTo>
                  <a:cubicBezTo>
                    <a:pt x="27210" y="16513"/>
                    <a:pt x="5443" y="112"/>
                    <a:pt x="2912" y="112"/>
                  </a:cubicBezTo>
                  <a:cubicBezTo>
                    <a:pt x="1394" y="112"/>
                    <a:pt x="381" y="1121"/>
                    <a:pt x="381" y="2635"/>
                  </a:cubicBezTo>
                  <a:cubicBezTo>
                    <a:pt x="381" y="3392"/>
                    <a:pt x="381" y="3897"/>
                    <a:pt x="5190" y="8439"/>
                  </a:cubicBezTo>
                  <a:cubicBezTo>
                    <a:pt x="29994" y="33419"/>
                    <a:pt x="44420" y="73539"/>
                    <a:pt x="44420" y="126275"/>
                  </a:cubicBezTo>
                  <a:cubicBezTo>
                    <a:pt x="44420" y="169423"/>
                    <a:pt x="35056" y="213832"/>
                    <a:pt x="3672" y="245625"/>
                  </a:cubicBezTo>
                  <a:cubicBezTo>
                    <a:pt x="381" y="248653"/>
                    <a:pt x="381" y="249158"/>
                    <a:pt x="381" y="249915"/>
                  </a:cubicBezTo>
                  <a:cubicBezTo>
                    <a:pt x="381" y="251429"/>
                    <a:pt x="1394" y="252438"/>
                    <a:pt x="2912" y="252438"/>
                  </a:cubicBezTo>
                  <a:cubicBezTo>
                    <a:pt x="5443" y="252438"/>
                    <a:pt x="28222" y="235280"/>
                    <a:pt x="43155" y="203235"/>
                  </a:cubicBezTo>
                  <a:cubicBezTo>
                    <a:pt x="56063" y="175479"/>
                    <a:pt x="59100" y="147470"/>
                    <a:pt x="59100" y="1262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1" name="자유형: 도형 3440">
              <a:extLst>
                <a:ext uri="{FF2B5EF4-FFF2-40B4-BE49-F238E27FC236}">
                  <a16:creationId xmlns:a16="http://schemas.microsoft.com/office/drawing/2014/main" id="{B66864FF-59A9-8575-FCA9-1D2EC6A1DB67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10119715" y="3729627"/>
              <a:ext cx="58718" cy="252325"/>
            </a:xfrm>
            <a:custGeom>
              <a:avLst/>
              <a:gdLst>
                <a:gd name="connsiteX0" fmla="*/ 59104 w 58718"/>
                <a:gd name="connsiteY0" fmla="*/ 126275 h 252325"/>
                <a:gd name="connsiteX1" fmla="*/ 42399 w 58718"/>
                <a:gd name="connsiteY1" fmla="*/ 47549 h 252325"/>
                <a:gd name="connsiteX2" fmla="*/ 2916 w 58718"/>
                <a:gd name="connsiteY2" fmla="*/ 112 h 252325"/>
                <a:gd name="connsiteX3" fmla="*/ 385 w 58718"/>
                <a:gd name="connsiteY3" fmla="*/ 2635 h 252325"/>
                <a:gd name="connsiteX4" fmla="*/ 5194 w 58718"/>
                <a:gd name="connsiteY4" fmla="*/ 8439 h 252325"/>
                <a:gd name="connsiteX5" fmla="*/ 44424 w 58718"/>
                <a:gd name="connsiteY5" fmla="*/ 126275 h 252325"/>
                <a:gd name="connsiteX6" fmla="*/ 3676 w 58718"/>
                <a:gd name="connsiteY6" fmla="*/ 245625 h 252325"/>
                <a:gd name="connsiteX7" fmla="*/ 385 w 58718"/>
                <a:gd name="connsiteY7" fmla="*/ 249915 h 252325"/>
                <a:gd name="connsiteX8" fmla="*/ 2916 w 58718"/>
                <a:gd name="connsiteY8" fmla="*/ 252438 h 252325"/>
                <a:gd name="connsiteX9" fmla="*/ 43159 w 58718"/>
                <a:gd name="connsiteY9" fmla="*/ 203235 h 252325"/>
                <a:gd name="connsiteX10" fmla="*/ 59104 w 58718"/>
                <a:gd name="connsiteY10" fmla="*/ 12627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4" y="126275"/>
                  </a:moveTo>
                  <a:cubicBezTo>
                    <a:pt x="59104" y="106594"/>
                    <a:pt x="56320" y="76062"/>
                    <a:pt x="42399" y="47549"/>
                  </a:cubicBezTo>
                  <a:cubicBezTo>
                    <a:pt x="27214" y="16513"/>
                    <a:pt x="5447" y="112"/>
                    <a:pt x="2916" y="112"/>
                  </a:cubicBezTo>
                  <a:cubicBezTo>
                    <a:pt x="1398" y="112"/>
                    <a:pt x="385" y="1121"/>
                    <a:pt x="385" y="2635"/>
                  </a:cubicBezTo>
                  <a:cubicBezTo>
                    <a:pt x="385" y="3392"/>
                    <a:pt x="385" y="3897"/>
                    <a:pt x="5194" y="8439"/>
                  </a:cubicBezTo>
                  <a:cubicBezTo>
                    <a:pt x="29998" y="33419"/>
                    <a:pt x="44424" y="73539"/>
                    <a:pt x="44424" y="126275"/>
                  </a:cubicBezTo>
                  <a:cubicBezTo>
                    <a:pt x="44424" y="169423"/>
                    <a:pt x="35060" y="213832"/>
                    <a:pt x="3676" y="245625"/>
                  </a:cubicBezTo>
                  <a:cubicBezTo>
                    <a:pt x="385" y="248653"/>
                    <a:pt x="385" y="249158"/>
                    <a:pt x="385" y="249915"/>
                  </a:cubicBezTo>
                  <a:cubicBezTo>
                    <a:pt x="385" y="251429"/>
                    <a:pt x="1398" y="252438"/>
                    <a:pt x="2916" y="252438"/>
                  </a:cubicBezTo>
                  <a:cubicBezTo>
                    <a:pt x="5447" y="252438"/>
                    <a:pt x="28226" y="235280"/>
                    <a:pt x="43159" y="203235"/>
                  </a:cubicBezTo>
                  <a:cubicBezTo>
                    <a:pt x="56067" y="175479"/>
                    <a:pt x="59104" y="147470"/>
                    <a:pt x="59104" y="1262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2" name="자유형: 도형 3441">
              <a:extLst>
                <a:ext uri="{FF2B5EF4-FFF2-40B4-BE49-F238E27FC236}">
                  <a16:creationId xmlns:a16="http://schemas.microsoft.com/office/drawing/2014/main" id="{D26188D2-0249-80DD-8AB4-51BDE089721A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10225480" y="3892125"/>
              <a:ext cx="29612" cy="75445"/>
            </a:xfrm>
            <a:custGeom>
              <a:avLst/>
              <a:gdLst>
                <a:gd name="connsiteX0" fmla="*/ 30001 w 29612"/>
                <a:gd name="connsiteY0" fmla="*/ 26606 h 75445"/>
                <a:gd name="connsiteX1" fmla="*/ 13803 w 29612"/>
                <a:gd name="connsiteY1" fmla="*/ 112 h 75445"/>
                <a:gd name="connsiteX2" fmla="*/ 389 w 29612"/>
                <a:gd name="connsiteY2" fmla="*/ 13485 h 75445"/>
                <a:gd name="connsiteX3" fmla="*/ 13803 w 29612"/>
                <a:gd name="connsiteY3" fmla="*/ 26859 h 75445"/>
                <a:gd name="connsiteX4" fmla="*/ 22662 w 29612"/>
                <a:gd name="connsiteY4" fmla="*/ 23578 h 75445"/>
                <a:gd name="connsiteX5" fmla="*/ 23927 w 29612"/>
                <a:gd name="connsiteY5" fmla="*/ 22821 h 75445"/>
                <a:gd name="connsiteX6" fmla="*/ 24433 w 29612"/>
                <a:gd name="connsiteY6" fmla="*/ 26606 h 75445"/>
                <a:gd name="connsiteX7" fmla="*/ 7223 w 29612"/>
                <a:gd name="connsiteY7" fmla="*/ 68745 h 75445"/>
                <a:gd name="connsiteX8" fmla="*/ 4439 w 29612"/>
                <a:gd name="connsiteY8" fmla="*/ 72782 h 75445"/>
                <a:gd name="connsiteX9" fmla="*/ 6970 w 29612"/>
                <a:gd name="connsiteY9" fmla="*/ 75558 h 75445"/>
                <a:gd name="connsiteX10" fmla="*/ 30001 w 29612"/>
                <a:gd name="connsiteY10" fmla="*/ 26606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30001" y="26606"/>
                  </a:moveTo>
                  <a:cubicBezTo>
                    <a:pt x="30001" y="9953"/>
                    <a:pt x="23674" y="112"/>
                    <a:pt x="13803" y="112"/>
                  </a:cubicBezTo>
                  <a:cubicBezTo>
                    <a:pt x="5451" y="112"/>
                    <a:pt x="389" y="6420"/>
                    <a:pt x="389" y="13485"/>
                  </a:cubicBezTo>
                  <a:cubicBezTo>
                    <a:pt x="389" y="20298"/>
                    <a:pt x="5451" y="26859"/>
                    <a:pt x="13803" y="26859"/>
                  </a:cubicBezTo>
                  <a:cubicBezTo>
                    <a:pt x="16840" y="26859"/>
                    <a:pt x="20131" y="25849"/>
                    <a:pt x="22662" y="23578"/>
                  </a:cubicBezTo>
                  <a:cubicBezTo>
                    <a:pt x="23421" y="23074"/>
                    <a:pt x="23674" y="22821"/>
                    <a:pt x="23927" y="22821"/>
                  </a:cubicBezTo>
                  <a:cubicBezTo>
                    <a:pt x="24180" y="22821"/>
                    <a:pt x="24433" y="23074"/>
                    <a:pt x="24433" y="26606"/>
                  </a:cubicBezTo>
                  <a:cubicBezTo>
                    <a:pt x="24433" y="45278"/>
                    <a:pt x="15575" y="60418"/>
                    <a:pt x="7223" y="68745"/>
                  </a:cubicBezTo>
                  <a:cubicBezTo>
                    <a:pt x="4439" y="71520"/>
                    <a:pt x="4439" y="72025"/>
                    <a:pt x="4439" y="72782"/>
                  </a:cubicBezTo>
                  <a:cubicBezTo>
                    <a:pt x="4439" y="74548"/>
                    <a:pt x="5704" y="75558"/>
                    <a:pt x="6970" y="75558"/>
                  </a:cubicBezTo>
                  <a:cubicBezTo>
                    <a:pt x="9754" y="75558"/>
                    <a:pt x="30001" y="56128"/>
                    <a:pt x="30001" y="266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3" name="자유형: 도형 3442">
              <a:extLst>
                <a:ext uri="{FF2B5EF4-FFF2-40B4-BE49-F238E27FC236}">
                  <a16:creationId xmlns:a16="http://schemas.microsoft.com/office/drawing/2014/main" id="{5EE76D63-F304-BE41-A2A4-3EEF9A84318E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10569297" y="3743757"/>
              <a:ext cx="140721" cy="180665"/>
            </a:xfrm>
            <a:custGeom>
              <a:avLst/>
              <a:gdLst>
                <a:gd name="connsiteX0" fmla="*/ 139860 w 140721"/>
                <a:gd name="connsiteY0" fmla="*/ 9700 h 180665"/>
                <a:gd name="connsiteX1" fmla="*/ 141125 w 140721"/>
                <a:gd name="connsiteY1" fmla="*/ 5159 h 180665"/>
                <a:gd name="connsiteX2" fmla="*/ 136063 w 140721"/>
                <a:gd name="connsiteY2" fmla="*/ 112 h 180665"/>
                <a:gd name="connsiteX3" fmla="*/ 130242 w 140721"/>
                <a:gd name="connsiteY3" fmla="*/ 5916 h 180665"/>
                <a:gd name="connsiteX4" fmla="*/ 109235 w 140721"/>
                <a:gd name="connsiteY4" fmla="*/ 61427 h 180665"/>
                <a:gd name="connsiteX5" fmla="*/ 32294 w 140721"/>
                <a:gd name="connsiteY5" fmla="*/ 61427 h 180665"/>
                <a:gd name="connsiteX6" fmla="*/ 11287 w 140721"/>
                <a:gd name="connsiteY6" fmla="*/ 5916 h 180665"/>
                <a:gd name="connsiteX7" fmla="*/ 5465 w 140721"/>
                <a:gd name="connsiteY7" fmla="*/ 112 h 180665"/>
                <a:gd name="connsiteX8" fmla="*/ 404 w 140721"/>
                <a:gd name="connsiteY8" fmla="*/ 5159 h 180665"/>
                <a:gd name="connsiteX9" fmla="*/ 1922 w 140721"/>
                <a:gd name="connsiteY9" fmla="*/ 9700 h 180665"/>
                <a:gd name="connsiteX10" fmla="*/ 64943 w 140721"/>
                <a:gd name="connsiteY10" fmla="*/ 174974 h 180665"/>
                <a:gd name="connsiteX11" fmla="*/ 70764 w 140721"/>
                <a:gd name="connsiteY11" fmla="*/ 180778 h 180665"/>
                <a:gd name="connsiteX12" fmla="*/ 76333 w 140721"/>
                <a:gd name="connsiteY12" fmla="*/ 175479 h 180665"/>
                <a:gd name="connsiteX13" fmla="*/ 139860 w 140721"/>
                <a:gd name="connsiteY13" fmla="*/ 9700 h 180665"/>
                <a:gd name="connsiteX14" fmla="*/ 36343 w 140721"/>
                <a:gd name="connsiteY14" fmla="*/ 71520 h 180665"/>
                <a:gd name="connsiteX15" fmla="*/ 105186 w 140721"/>
                <a:gd name="connsiteY15" fmla="*/ 71520 h 180665"/>
                <a:gd name="connsiteX16" fmla="*/ 70764 w 140721"/>
                <a:gd name="connsiteY16" fmla="*/ 161348 h 180665"/>
                <a:gd name="connsiteX17" fmla="*/ 36343 w 140721"/>
                <a:gd name="connsiteY17" fmla="*/ 71520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860" y="9700"/>
                  </a:moveTo>
                  <a:cubicBezTo>
                    <a:pt x="141125" y="6925"/>
                    <a:pt x="141125" y="6420"/>
                    <a:pt x="141125" y="5159"/>
                  </a:cubicBezTo>
                  <a:cubicBezTo>
                    <a:pt x="141125" y="2635"/>
                    <a:pt x="139100" y="112"/>
                    <a:pt x="136063" y="112"/>
                  </a:cubicBezTo>
                  <a:cubicBezTo>
                    <a:pt x="132773" y="112"/>
                    <a:pt x="131254" y="3140"/>
                    <a:pt x="130242" y="5916"/>
                  </a:cubicBezTo>
                  <a:lnTo>
                    <a:pt x="109235" y="61427"/>
                  </a:lnTo>
                  <a:lnTo>
                    <a:pt x="32294" y="61427"/>
                  </a:lnTo>
                  <a:lnTo>
                    <a:pt x="11287" y="5916"/>
                  </a:lnTo>
                  <a:cubicBezTo>
                    <a:pt x="10021" y="2383"/>
                    <a:pt x="8756" y="112"/>
                    <a:pt x="5465" y="112"/>
                  </a:cubicBezTo>
                  <a:cubicBezTo>
                    <a:pt x="2934" y="112"/>
                    <a:pt x="404" y="2635"/>
                    <a:pt x="404" y="5159"/>
                  </a:cubicBezTo>
                  <a:cubicBezTo>
                    <a:pt x="404" y="5663"/>
                    <a:pt x="404" y="6168"/>
                    <a:pt x="1922" y="9700"/>
                  </a:cubicBezTo>
                  <a:lnTo>
                    <a:pt x="64943" y="174974"/>
                  </a:lnTo>
                  <a:cubicBezTo>
                    <a:pt x="66209" y="178507"/>
                    <a:pt x="67474" y="180778"/>
                    <a:pt x="70764" y="180778"/>
                  </a:cubicBezTo>
                  <a:cubicBezTo>
                    <a:pt x="74308" y="180778"/>
                    <a:pt x="75320" y="178002"/>
                    <a:pt x="76333" y="175479"/>
                  </a:cubicBezTo>
                  <a:lnTo>
                    <a:pt x="139860" y="9700"/>
                  </a:lnTo>
                  <a:close/>
                  <a:moveTo>
                    <a:pt x="36343" y="71520"/>
                  </a:moveTo>
                  <a:lnTo>
                    <a:pt x="105186" y="71520"/>
                  </a:lnTo>
                  <a:lnTo>
                    <a:pt x="70764" y="161348"/>
                  </a:lnTo>
                  <a:lnTo>
                    <a:pt x="36343" y="7152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4" name="자유형: 도형 3443">
              <a:extLst>
                <a:ext uri="{FF2B5EF4-FFF2-40B4-BE49-F238E27FC236}">
                  <a16:creationId xmlns:a16="http://schemas.microsoft.com/office/drawing/2014/main" id="{BC5098C7-A831-6BB4-079C-1C5880CA085D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10717246" y="3752084"/>
              <a:ext cx="66817" cy="169563"/>
            </a:xfrm>
            <a:custGeom>
              <a:avLst/>
              <a:gdLst>
                <a:gd name="connsiteX0" fmla="*/ 64949 w 66817"/>
                <a:gd name="connsiteY0" fmla="*/ 9196 h 169563"/>
                <a:gd name="connsiteX1" fmla="*/ 55584 w 66817"/>
                <a:gd name="connsiteY1" fmla="*/ 112 h 169563"/>
                <a:gd name="connsiteX2" fmla="*/ 41917 w 66817"/>
                <a:gd name="connsiteY2" fmla="*/ 13485 h 169563"/>
                <a:gd name="connsiteX3" fmla="*/ 51535 w 66817"/>
                <a:gd name="connsiteY3" fmla="*/ 22569 h 169563"/>
                <a:gd name="connsiteX4" fmla="*/ 64949 w 66817"/>
                <a:gd name="connsiteY4" fmla="*/ 9196 h 169563"/>
                <a:gd name="connsiteX5" fmla="*/ 45713 w 66817"/>
                <a:gd name="connsiteY5" fmla="*/ 104070 h 169563"/>
                <a:gd name="connsiteX6" fmla="*/ 51281 w 66817"/>
                <a:gd name="connsiteY6" fmla="*/ 89435 h 169563"/>
                <a:gd name="connsiteX7" fmla="*/ 54572 w 66817"/>
                <a:gd name="connsiteY7" fmla="*/ 76062 h 169563"/>
                <a:gd name="connsiteX8" fmla="*/ 33818 w 66817"/>
                <a:gd name="connsiteY8" fmla="*/ 55371 h 169563"/>
                <a:gd name="connsiteX9" fmla="*/ 409 w 66817"/>
                <a:gd name="connsiteY9" fmla="*/ 94230 h 169563"/>
                <a:gd name="connsiteX10" fmla="*/ 3446 w 66817"/>
                <a:gd name="connsiteY10" fmla="*/ 96753 h 169563"/>
                <a:gd name="connsiteX11" fmla="*/ 7496 w 66817"/>
                <a:gd name="connsiteY11" fmla="*/ 92211 h 169563"/>
                <a:gd name="connsiteX12" fmla="*/ 33059 w 66817"/>
                <a:gd name="connsiteY12" fmla="*/ 60923 h 169563"/>
                <a:gd name="connsiteX13" fmla="*/ 39386 w 66817"/>
                <a:gd name="connsiteY13" fmla="*/ 68997 h 169563"/>
                <a:gd name="connsiteX14" fmla="*/ 36602 w 66817"/>
                <a:gd name="connsiteY14" fmla="*/ 82118 h 169563"/>
                <a:gd name="connsiteX15" fmla="*/ 19138 w 66817"/>
                <a:gd name="connsiteY15" fmla="*/ 128798 h 169563"/>
                <a:gd name="connsiteX16" fmla="*/ 13317 w 66817"/>
                <a:gd name="connsiteY16" fmla="*/ 148984 h 169563"/>
                <a:gd name="connsiteX17" fmla="*/ 34071 w 66817"/>
                <a:gd name="connsiteY17" fmla="*/ 169675 h 169563"/>
                <a:gd name="connsiteX18" fmla="*/ 67227 w 66817"/>
                <a:gd name="connsiteY18" fmla="*/ 130817 h 169563"/>
                <a:gd name="connsiteX19" fmla="*/ 64189 w 66817"/>
                <a:gd name="connsiteY19" fmla="*/ 128294 h 169563"/>
                <a:gd name="connsiteX20" fmla="*/ 60393 w 66817"/>
                <a:gd name="connsiteY20" fmla="*/ 132836 h 169563"/>
                <a:gd name="connsiteX21" fmla="*/ 34577 w 66817"/>
                <a:gd name="connsiteY21" fmla="*/ 164124 h 169563"/>
                <a:gd name="connsiteX22" fmla="*/ 28503 w 66817"/>
                <a:gd name="connsiteY22" fmla="*/ 155797 h 169563"/>
                <a:gd name="connsiteX23" fmla="*/ 35843 w 66817"/>
                <a:gd name="connsiteY23" fmla="*/ 130565 h 169563"/>
                <a:gd name="connsiteX24" fmla="*/ 45713 w 66817"/>
                <a:gd name="connsiteY24" fmla="*/ 104070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949" y="9196"/>
                  </a:moveTo>
                  <a:cubicBezTo>
                    <a:pt x="64949" y="4149"/>
                    <a:pt x="61405" y="112"/>
                    <a:pt x="55584" y="112"/>
                  </a:cubicBezTo>
                  <a:cubicBezTo>
                    <a:pt x="48751" y="112"/>
                    <a:pt x="41917" y="6673"/>
                    <a:pt x="41917" y="13485"/>
                  </a:cubicBezTo>
                  <a:cubicBezTo>
                    <a:pt x="41917" y="18280"/>
                    <a:pt x="45460" y="22569"/>
                    <a:pt x="51535" y="22569"/>
                  </a:cubicBezTo>
                  <a:cubicBezTo>
                    <a:pt x="57356" y="22569"/>
                    <a:pt x="64949" y="16766"/>
                    <a:pt x="64949" y="9196"/>
                  </a:cubicBezTo>
                  <a:close/>
                  <a:moveTo>
                    <a:pt x="45713" y="104070"/>
                  </a:moveTo>
                  <a:cubicBezTo>
                    <a:pt x="48751" y="96753"/>
                    <a:pt x="48751" y="96248"/>
                    <a:pt x="51281" y="89435"/>
                  </a:cubicBezTo>
                  <a:cubicBezTo>
                    <a:pt x="53306" y="84389"/>
                    <a:pt x="54572" y="80856"/>
                    <a:pt x="54572" y="76062"/>
                  </a:cubicBezTo>
                  <a:cubicBezTo>
                    <a:pt x="54572" y="64708"/>
                    <a:pt x="46473" y="55371"/>
                    <a:pt x="33818" y="55371"/>
                  </a:cubicBezTo>
                  <a:cubicBezTo>
                    <a:pt x="10027" y="55371"/>
                    <a:pt x="409" y="91959"/>
                    <a:pt x="409" y="94230"/>
                  </a:cubicBezTo>
                  <a:cubicBezTo>
                    <a:pt x="409" y="96753"/>
                    <a:pt x="2940" y="96753"/>
                    <a:pt x="3446" y="96753"/>
                  </a:cubicBezTo>
                  <a:cubicBezTo>
                    <a:pt x="5977" y="96753"/>
                    <a:pt x="6230" y="96248"/>
                    <a:pt x="7496" y="92211"/>
                  </a:cubicBezTo>
                  <a:cubicBezTo>
                    <a:pt x="14329" y="68492"/>
                    <a:pt x="24453" y="60923"/>
                    <a:pt x="33059" y="60923"/>
                  </a:cubicBezTo>
                  <a:cubicBezTo>
                    <a:pt x="35083" y="60923"/>
                    <a:pt x="39386" y="60923"/>
                    <a:pt x="39386" y="68997"/>
                  </a:cubicBezTo>
                  <a:cubicBezTo>
                    <a:pt x="39386" y="74296"/>
                    <a:pt x="37614" y="79595"/>
                    <a:pt x="36602" y="82118"/>
                  </a:cubicBezTo>
                  <a:cubicBezTo>
                    <a:pt x="34577" y="88679"/>
                    <a:pt x="23188" y="117948"/>
                    <a:pt x="19138" y="128798"/>
                  </a:cubicBezTo>
                  <a:cubicBezTo>
                    <a:pt x="16607" y="135359"/>
                    <a:pt x="13317" y="143686"/>
                    <a:pt x="13317" y="148984"/>
                  </a:cubicBezTo>
                  <a:cubicBezTo>
                    <a:pt x="13317" y="160844"/>
                    <a:pt x="21922" y="169675"/>
                    <a:pt x="34071" y="169675"/>
                  </a:cubicBezTo>
                  <a:cubicBezTo>
                    <a:pt x="57862" y="169675"/>
                    <a:pt x="67227" y="133088"/>
                    <a:pt x="67227" y="130817"/>
                  </a:cubicBezTo>
                  <a:cubicBezTo>
                    <a:pt x="67227" y="128294"/>
                    <a:pt x="64949" y="128294"/>
                    <a:pt x="64189" y="128294"/>
                  </a:cubicBezTo>
                  <a:cubicBezTo>
                    <a:pt x="61658" y="128294"/>
                    <a:pt x="61658" y="129051"/>
                    <a:pt x="60393" y="132836"/>
                  </a:cubicBezTo>
                  <a:cubicBezTo>
                    <a:pt x="55837" y="148732"/>
                    <a:pt x="47485" y="164124"/>
                    <a:pt x="34577" y="164124"/>
                  </a:cubicBezTo>
                  <a:cubicBezTo>
                    <a:pt x="30274" y="164124"/>
                    <a:pt x="28503" y="161601"/>
                    <a:pt x="28503" y="155797"/>
                  </a:cubicBezTo>
                  <a:cubicBezTo>
                    <a:pt x="28503" y="149489"/>
                    <a:pt x="30021" y="145957"/>
                    <a:pt x="35843" y="130565"/>
                  </a:cubicBezTo>
                  <a:lnTo>
                    <a:pt x="45713" y="10407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5" name="자유형: 도형 3444">
              <a:extLst>
                <a:ext uri="{FF2B5EF4-FFF2-40B4-BE49-F238E27FC236}">
                  <a16:creationId xmlns:a16="http://schemas.microsoft.com/office/drawing/2014/main" id="{220A70E0-9DE9-E34C-9DFB-8DADF0EB8D35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3307738" y="4469925"/>
              <a:ext cx="174889" cy="226841"/>
            </a:xfrm>
            <a:custGeom>
              <a:avLst/>
              <a:gdLst>
                <a:gd name="connsiteX0" fmla="*/ 98572 w 174889"/>
                <a:gd name="connsiteY0" fmla="*/ 176517 h 226841"/>
                <a:gd name="connsiteX1" fmla="*/ 175007 w 174889"/>
                <a:gd name="connsiteY1" fmla="*/ 68017 h 226841"/>
                <a:gd name="connsiteX2" fmla="*/ 110467 w 174889"/>
                <a:gd name="connsiteY2" fmla="*/ 141 h 226841"/>
                <a:gd name="connsiteX3" fmla="*/ 117 w 174889"/>
                <a:gd name="connsiteY3" fmla="*/ 116211 h 226841"/>
                <a:gd name="connsiteX4" fmla="*/ 64910 w 174889"/>
                <a:gd name="connsiteY4" fmla="*/ 183582 h 226841"/>
                <a:gd name="connsiteX5" fmla="*/ 89713 w 174889"/>
                <a:gd name="connsiteY5" fmla="*/ 179797 h 226841"/>
                <a:gd name="connsiteX6" fmla="*/ 88701 w 174889"/>
                <a:gd name="connsiteY6" fmla="*/ 199226 h 226841"/>
                <a:gd name="connsiteX7" fmla="*/ 109708 w 174889"/>
                <a:gd name="connsiteY7" fmla="*/ 226982 h 226841"/>
                <a:gd name="connsiteX8" fmla="*/ 151975 w 174889"/>
                <a:gd name="connsiteY8" fmla="*/ 178031 h 226841"/>
                <a:gd name="connsiteX9" fmla="*/ 149191 w 174889"/>
                <a:gd name="connsiteY9" fmla="*/ 175507 h 226841"/>
                <a:gd name="connsiteX10" fmla="*/ 146154 w 174889"/>
                <a:gd name="connsiteY10" fmla="*/ 178283 h 226841"/>
                <a:gd name="connsiteX11" fmla="*/ 116542 w 174889"/>
                <a:gd name="connsiteY11" fmla="*/ 202506 h 226841"/>
                <a:gd name="connsiteX12" fmla="*/ 98572 w 174889"/>
                <a:gd name="connsiteY12" fmla="*/ 176517 h 226841"/>
                <a:gd name="connsiteX13" fmla="*/ 50737 w 174889"/>
                <a:gd name="connsiteY13" fmla="*/ 174498 h 226841"/>
                <a:gd name="connsiteX14" fmla="*/ 22390 w 174889"/>
                <a:gd name="connsiteY14" fmla="*/ 124285 h 226841"/>
                <a:gd name="connsiteX15" fmla="*/ 48206 w 174889"/>
                <a:gd name="connsiteY15" fmla="*/ 43793 h 226841"/>
                <a:gd name="connsiteX16" fmla="*/ 108949 w 174889"/>
                <a:gd name="connsiteY16" fmla="*/ 6449 h 226841"/>
                <a:gd name="connsiteX17" fmla="*/ 152734 w 174889"/>
                <a:gd name="connsiteY17" fmla="*/ 59942 h 226841"/>
                <a:gd name="connsiteX18" fmla="*/ 97306 w 174889"/>
                <a:gd name="connsiteY18" fmla="*/ 167938 h 226841"/>
                <a:gd name="connsiteX19" fmla="*/ 75034 w 174889"/>
                <a:gd name="connsiteY19" fmla="*/ 140686 h 226841"/>
                <a:gd name="connsiteX20" fmla="*/ 49218 w 174889"/>
                <a:gd name="connsiteY20" fmla="*/ 166424 h 226841"/>
                <a:gd name="connsiteX21" fmla="*/ 50737 w 174889"/>
                <a:gd name="connsiteY21" fmla="*/ 174498 h 226841"/>
                <a:gd name="connsiteX22" fmla="*/ 66429 w 174889"/>
                <a:gd name="connsiteY22" fmla="*/ 177274 h 226841"/>
                <a:gd name="connsiteX23" fmla="*/ 54786 w 174889"/>
                <a:gd name="connsiteY23" fmla="*/ 166424 h 226841"/>
                <a:gd name="connsiteX24" fmla="*/ 75034 w 174889"/>
                <a:gd name="connsiteY24" fmla="*/ 146238 h 226841"/>
                <a:gd name="connsiteX25" fmla="*/ 90473 w 174889"/>
                <a:gd name="connsiteY25" fmla="*/ 167685 h 226841"/>
                <a:gd name="connsiteX26" fmla="*/ 87689 w 174889"/>
                <a:gd name="connsiteY26" fmla="*/ 172732 h 226841"/>
                <a:gd name="connsiteX27" fmla="*/ 66429 w 174889"/>
                <a:gd name="connsiteY27" fmla="*/ 177274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572" y="176517"/>
                  </a:moveTo>
                  <a:cubicBezTo>
                    <a:pt x="137802" y="161630"/>
                    <a:pt x="175007" y="116715"/>
                    <a:pt x="175007" y="68017"/>
                  </a:cubicBezTo>
                  <a:cubicBezTo>
                    <a:pt x="175007" y="27392"/>
                    <a:pt x="148179" y="141"/>
                    <a:pt x="110467" y="141"/>
                  </a:cubicBezTo>
                  <a:cubicBezTo>
                    <a:pt x="55798" y="141"/>
                    <a:pt x="117" y="57419"/>
                    <a:pt x="117" y="116211"/>
                  </a:cubicBezTo>
                  <a:cubicBezTo>
                    <a:pt x="117" y="158097"/>
                    <a:pt x="28464" y="183582"/>
                    <a:pt x="64910" y="183582"/>
                  </a:cubicBezTo>
                  <a:cubicBezTo>
                    <a:pt x="71237" y="183582"/>
                    <a:pt x="79843" y="182573"/>
                    <a:pt x="89713" y="179797"/>
                  </a:cubicBezTo>
                  <a:cubicBezTo>
                    <a:pt x="88701" y="195441"/>
                    <a:pt x="88701" y="195946"/>
                    <a:pt x="88701" y="199226"/>
                  </a:cubicBezTo>
                  <a:cubicBezTo>
                    <a:pt x="88701" y="207301"/>
                    <a:pt x="88701" y="226982"/>
                    <a:pt x="109708" y="226982"/>
                  </a:cubicBezTo>
                  <a:cubicBezTo>
                    <a:pt x="139827" y="226982"/>
                    <a:pt x="151975" y="180806"/>
                    <a:pt x="151975" y="178031"/>
                  </a:cubicBezTo>
                  <a:cubicBezTo>
                    <a:pt x="151975" y="176264"/>
                    <a:pt x="150204" y="175507"/>
                    <a:pt x="149191" y="175507"/>
                  </a:cubicBezTo>
                  <a:cubicBezTo>
                    <a:pt x="147166" y="175507"/>
                    <a:pt x="146660" y="176769"/>
                    <a:pt x="146154" y="178283"/>
                  </a:cubicBezTo>
                  <a:cubicBezTo>
                    <a:pt x="140080" y="196198"/>
                    <a:pt x="125400" y="202506"/>
                    <a:pt x="116542" y="202506"/>
                  </a:cubicBezTo>
                  <a:cubicBezTo>
                    <a:pt x="104899" y="202506"/>
                    <a:pt x="101103" y="195694"/>
                    <a:pt x="98572" y="176517"/>
                  </a:cubicBezTo>
                  <a:close/>
                  <a:moveTo>
                    <a:pt x="50737" y="174498"/>
                  </a:moveTo>
                  <a:cubicBezTo>
                    <a:pt x="30995" y="166676"/>
                    <a:pt x="22390" y="146995"/>
                    <a:pt x="22390" y="124285"/>
                  </a:cubicBezTo>
                  <a:cubicBezTo>
                    <a:pt x="22390" y="106875"/>
                    <a:pt x="28970" y="71045"/>
                    <a:pt x="48206" y="43793"/>
                  </a:cubicBezTo>
                  <a:cubicBezTo>
                    <a:pt x="66682" y="18056"/>
                    <a:pt x="90473" y="6449"/>
                    <a:pt x="108949" y="6449"/>
                  </a:cubicBezTo>
                  <a:cubicBezTo>
                    <a:pt x="134258" y="6449"/>
                    <a:pt x="152734" y="26130"/>
                    <a:pt x="152734" y="59942"/>
                  </a:cubicBezTo>
                  <a:cubicBezTo>
                    <a:pt x="152734" y="85175"/>
                    <a:pt x="139827" y="144219"/>
                    <a:pt x="97306" y="167938"/>
                  </a:cubicBezTo>
                  <a:cubicBezTo>
                    <a:pt x="96041" y="159106"/>
                    <a:pt x="93510" y="140686"/>
                    <a:pt x="75034" y="140686"/>
                  </a:cubicBezTo>
                  <a:cubicBezTo>
                    <a:pt x="61620" y="140686"/>
                    <a:pt x="49218" y="153303"/>
                    <a:pt x="49218" y="166424"/>
                  </a:cubicBezTo>
                  <a:cubicBezTo>
                    <a:pt x="49218" y="171470"/>
                    <a:pt x="50737" y="174246"/>
                    <a:pt x="50737" y="174498"/>
                  </a:cubicBezTo>
                  <a:close/>
                  <a:moveTo>
                    <a:pt x="66429" y="177274"/>
                  </a:moveTo>
                  <a:cubicBezTo>
                    <a:pt x="62885" y="177274"/>
                    <a:pt x="54786" y="177274"/>
                    <a:pt x="54786" y="166424"/>
                  </a:cubicBezTo>
                  <a:cubicBezTo>
                    <a:pt x="54786" y="156331"/>
                    <a:pt x="64404" y="146238"/>
                    <a:pt x="75034" y="146238"/>
                  </a:cubicBezTo>
                  <a:cubicBezTo>
                    <a:pt x="85664" y="146238"/>
                    <a:pt x="90473" y="152293"/>
                    <a:pt x="90473" y="167685"/>
                  </a:cubicBezTo>
                  <a:cubicBezTo>
                    <a:pt x="90473" y="171470"/>
                    <a:pt x="90220" y="171723"/>
                    <a:pt x="87689" y="172732"/>
                  </a:cubicBezTo>
                  <a:cubicBezTo>
                    <a:pt x="81108" y="175507"/>
                    <a:pt x="73515" y="177274"/>
                    <a:pt x="66429" y="17727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6" name="자유형: 도형 3445">
              <a:extLst>
                <a:ext uri="{FF2B5EF4-FFF2-40B4-BE49-F238E27FC236}">
                  <a16:creationId xmlns:a16="http://schemas.microsoft.com/office/drawing/2014/main" id="{70695DCD-CB04-883B-EB40-B454957688A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3506407" y="4465739"/>
              <a:ext cx="76713" cy="79659"/>
            </a:xfrm>
            <a:custGeom>
              <a:avLst/>
              <a:gdLst>
                <a:gd name="connsiteX0" fmla="*/ 66740 w 76713"/>
                <a:gd name="connsiteY0" fmla="*/ 10381 h 79659"/>
                <a:gd name="connsiteX1" fmla="*/ 57705 w 76713"/>
                <a:gd name="connsiteY1" fmla="*/ 20272 h 79659"/>
                <a:gd name="connsiteX2" fmla="*/ 64614 w 76713"/>
                <a:gd name="connsiteY2" fmla="*/ 26808 h 79659"/>
                <a:gd name="connsiteX3" fmla="*/ 74713 w 76713"/>
                <a:gd name="connsiteY3" fmla="*/ 15503 h 79659"/>
                <a:gd name="connsiteX4" fmla="*/ 51327 w 76713"/>
                <a:gd name="connsiteY4" fmla="*/ 137 h 79659"/>
                <a:gd name="connsiteX5" fmla="*/ 125 w 76713"/>
                <a:gd name="connsiteY5" fmla="*/ 49063 h 79659"/>
                <a:gd name="connsiteX6" fmla="*/ 32901 w 76713"/>
                <a:gd name="connsiteY6" fmla="*/ 79796 h 79659"/>
                <a:gd name="connsiteX7" fmla="*/ 76839 w 76713"/>
                <a:gd name="connsiteY7" fmla="*/ 59837 h 79659"/>
                <a:gd name="connsiteX8" fmla="*/ 73827 w 76713"/>
                <a:gd name="connsiteY8" fmla="*/ 56834 h 79659"/>
                <a:gd name="connsiteX9" fmla="*/ 70992 w 76713"/>
                <a:gd name="connsiteY9" fmla="*/ 58601 h 79659"/>
                <a:gd name="connsiteX10" fmla="*/ 33255 w 76713"/>
                <a:gd name="connsiteY10" fmla="*/ 74851 h 79659"/>
                <a:gd name="connsiteX11" fmla="*/ 14830 w 76713"/>
                <a:gd name="connsiteY11" fmla="*/ 55245 h 79659"/>
                <a:gd name="connsiteX12" fmla="*/ 26523 w 76713"/>
                <a:gd name="connsiteY12" fmla="*/ 18683 h 79659"/>
                <a:gd name="connsiteX13" fmla="*/ 51327 w 76713"/>
                <a:gd name="connsiteY13" fmla="*/ 5082 h 79659"/>
                <a:gd name="connsiteX14" fmla="*/ 66740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381"/>
                  </a:moveTo>
                  <a:cubicBezTo>
                    <a:pt x="60362" y="11441"/>
                    <a:pt x="57705" y="16387"/>
                    <a:pt x="57705" y="20272"/>
                  </a:cubicBezTo>
                  <a:cubicBezTo>
                    <a:pt x="57705" y="25041"/>
                    <a:pt x="61425" y="26808"/>
                    <a:pt x="64614" y="26808"/>
                  </a:cubicBezTo>
                  <a:cubicBezTo>
                    <a:pt x="68512" y="26808"/>
                    <a:pt x="74713" y="23982"/>
                    <a:pt x="74713" y="15503"/>
                  </a:cubicBezTo>
                  <a:cubicBezTo>
                    <a:pt x="74713" y="3493"/>
                    <a:pt x="60894" y="137"/>
                    <a:pt x="51327" y="137"/>
                  </a:cubicBezTo>
                  <a:cubicBezTo>
                    <a:pt x="24751" y="137"/>
                    <a:pt x="125" y="24511"/>
                    <a:pt x="125" y="49063"/>
                  </a:cubicBezTo>
                  <a:cubicBezTo>
                    <a:pt x="125" y="64253"/>
                    <a:pt x="10755" y="79796"/>
                    <a:pt x="32901" y="79796"/>
                  </a:cubicBezTo>
                  <a:cubicBezTo>
                    <a:pt x="62842" y="79796"/>
                    <a:pt x="76839" y="62310"/>
                    <a:pt x="76839" y="59837"/>
                  </a:cubicBezTo>
                  <a:cubicBezTo>
                    <a:pt x="76839" y="58777"/>
                    <a:pt x="75244" y="56834"/>
                    <a:pt x="73827" y="56834"/>
                  </a:cubicBezTo>
                  <a:cubicBezTo>
                    <a:pt x="72764" y="56834"/>
                    <a:pt x="72409" y="57188"/>
                    <a:pt x="70992" y="58601"/>
                  </a:cubicBezTo>
                  <a:cubicBezTo>
                    <a:pt x="57173" y="74851"/>
                    <a:pt x="36444" y="74851"/>
                    <a:pt x="33255" y="74851"/>
                  </a:cubicBezTo>
                  <a:cubicBezTo>
                    <a:pt x="20499" y="74851"/>
                    <a:pt x="14830" y="66196"/>
                    <a:pt x="14830" y="55245"/>
                  </a:cubicBezTo>
                  <a:cubicBezTo>
                    <a:pt x="14830" y="50123"/>
                    <a:pt x="17310" y="30870"/>
                    <a:pt x="26523" y="18683"/>
                  </a:cubicBezTo>
                  <a:cubicBezTo>
                    <a:pt x="33255" y="10028"/>
                    <a:pt x="42468" y="5082"/>
                    <a:pt x="51327" y="5082"/>
                  </a:cubicBezTo>
                  <a:cubicBezTo>
                    <a:pt x="53807" y="5082"/>
                    <a:pt x="62311" y="5436"/>
                    <a:pt x="66740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7" name="자유형: 도형 3446">
              <a:extLst>
                <a:ext uri="{FF2B5EF4-FFF2-40B4-BE49-F238E27FC236}">
                  <a16:creationId xmlns:a16="http://schemas.microsoft.com/office/drawing/2014/main" id="{0F86E525-32A9-B468-12DF-FC99759954DC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3596680" y="4465739"/>
              <a:ext cx="90355" cy="79659"/>
            </a:xfrm>
            <a:custGeom>
              <a:avLst/>
              <a:gdLst>
                <a:gd name="connsiteX0" fmla="*/ 64086 w 90355"/>
                <a:gd name="connsiteY0" fmla="*/ 10558 h 79659"/>
                <a:gd name="connsiteX1" fmla="*/ 45838 w 90355"/>
                <a:gd name="connsiteY1" fmla="*/ 137 h 79659"/>
                <a:gd name="connsiteX2" fmla="*/ 129 w 90355"/>
                <a:gd name="connsiteY2" fmla="*/ 50476 h 79659"/>
                <a:gd name="connsiteX3" fmla="*/ 26881 w 90355"/>
                <a:gd name="connsiteY3" fmla="*/ 79796 h 79659"/>
                <a:gd name="connsiteX4" fmla="*/ 52039 w 90355"/>
                <a:gd name="connsiteY4" fmla="*/ 67432 h 79659"/>
                <a:gd name="connsiteX5" fmla="*/ 70287 w 90355"/>
                <a:gd name="connsiteY5" fmla="*/ 79796 h 79659"/>
                <a:gd name="connsiteX6" fmla="*/ 84283 w 90355"/>
                <a:gd name="connsiteY6" fmla="*/ 70435 h 79659"/>
                <a:gd name="connsiteX7" fmla="*/ 90484 w 90355"/>
                <a:gd name="connsiteY7" fmla="*/ 52772 h 79659"/>
                <a:gd name="connsiteX8" fmla="*/ 87649 w 90355"/>
                <a:gd name="connsiteY8" fmla="*/ 50476 h 79659"/>
                <a:gd name="connsiteX9" fmla="*/ 83752 w 90355"/>
                <a:gd name="connsiteY9" fmla="*/ 55951 h 79659"/>
                <a:gd name="connsiteX10" fmla="*/ 70819 w 90355"/>
                <a:gd name="connsiteY10" fmla="*/ 74851 h 79659"/>
                <a:gd name="connsiteX11" fmla="*/ 64972 w 90355"/>
                <a:gd name="connsiteY11" fmla="*/ 66196 h 79659"/>
                <a:gd name="connsiteX12" fmla="*/ 67630 w 90355"/>
                <a:gd name="connsiteY12" fmla="*/ 52242 h 79659"/>
                <a:gd name="connsiteX13" fmla="*/ 71527 w 90355"/>
                <a:gd name="connsiteY13" fmla="*/ 36346 h 79659"/>
                <a:gd name="connsiteX14" fmla="*/ 75071 w 90355"/>
                <a:gd name="connsiteY14" fmla="*/ 22922 h 79659"/>
                <a:gd name="connsiteX15" fmla="*/ 78260 w 90355"/>
                <a:gd name="connsiteY15" fmla="*/ 9145 h 79659"/>
                <a:gd name="connsiteX16" fmla="*/ 72236 w 90355"/>
                <a:gd name="connsiteY16" fmla="*/ 3493 h 79659"/>
                <a:gd name="connsiteX17" fmla="*/ 64086 w 90355"/>
                <a:gd name="connsiteY17" fmla="*/ 10558 h 79659"/>
                <a:gd name="connsiteX18" fmla="*/ 52747 w 90355"/>
                <a:gd name="connsiteY18" fmla="*/ 55951 h 79659"/>
                <a:gd name="connsiteX19" fmla="*/ 43712 w 90355"/>
                <a:gd name="connsiteY19" fmla="*/ 67785 h 79659"/>
                <a:gd name="connsiteX20" fmla="*/ 27412 w 90355"/>
                <a:gd name="connsiteY20" fmla="*/ 74851 h 79659"/>
                <a:gd name="connsiteX21" fmla="*/ 14479 w 90355"/>
                <a:gd name="connsiteY21" fmla="*/ 57718 h 79659"/>
                <a:gd name="connsiteX22" fmla="*/ 23692 w 90355"/>
                <a:gd name="connsiteY22" fmla="*/ 21862 h 79659"/>
                <a:gd name="connsiteX23" fmla="*/ 45838 w 90355"/>
                <a:gd name="connsiteY23" fmla="*/ 5082 h 79659"/>
                <a:gd name="connsiteX24" fmla="*/ 61606 w 90355"/>
                <a:gd name="connsiteY24" fmla="*/ 20449 h 79659"/>
                <a:gd name="connsiteX25" fmla="*/ 61074 w 90355"/>
                <a:gd name="connsiteY25" fmla="*/ 22922 h 79659"/>
                <a:gd name="connsiteX26" fmla="*/ 52747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558"/>
                  </a:moveTo>
                  <a:cubicBezTo>
                    <a:pt x="60366" y="4729"/>
                    <a:pt x="54342" y="137"/>
                    <a:pt x="45838" y="137"/>
                  </a:cubicBezTo>
                  <a:cubicBezTo>
                    <a:pt x="23160" y="137"/>
                    <a:pt x="129" y="25041"/>
                    <a:pt x="129" y="50476"/>
                  </a:cubicBezTo>
                  <a:cubicBezTo>
                    <a:pt x="129" y="67609"/>
                    <a:pt x="11645" y="79796"/>
                    <a:pt x="26881" y="79796"/>
                  </a:cubicBezTo>
                  <a:cubicBezTo>
                    <a:pt x="36448" y="79796"/>
                    <a:pt x="44952" y="74321"/>
                    <a:pt x="52039" y="67432"/>
                  </a:cubicBezTo>
                  <a:cubicBezTo>
                    <a:pt x="55405" y="78030"/>
                    <a:pt x="65681" y="79796"/>
                    <a:pt x="70287" y="79796"/>
                  </a:cubicBezTo>
                  <a:cubicBezTo>
                    <a:pt x="76665" y="79796"/>
                    <a:pt x="81094" y="75910"/>
                    <a:pt x="84283" y="70435"/>
                  </a:cubicBezTo>
                  <a:cubicBezTo>
                    <a:pt x="88181" y="63546"/>
                    <a:pt x="90484" y="53478"/>
                    <a:pt x="90484" y="52772"/>
                  </a:cubicBezTo>
                  <a:cubicBezTo>
                    <a:pt x="90484" y="50476"/>
                    <a:pt x="88181" y="50476"/>
                    <a:pt x="87649" y="50476"/>
                  </a:cubicBezTo>
                  <a:cubicBezTo>
                    <a:pt x="85169" y="50476"/>
                    <a:pt x="84992" y="51182"/>
                    <a:pt x="83752" y="55951"/>
                  </a:cubicBezTo>
                  <a:cubicBezTo>
                    <a:pt x="81626" y="64429"/>
                    <a:pt x="78260" y="74851"/>
                    <a:pt x="70819" y="74851"/>
                  </a:cubicBezTo>
                  <a:cubicBezTo>
                    <a:pt x="66212" y="74851"/>
                    <a:pt x="64972" y="70965"/>
                    <a:pt x="64972" y="66196"/>
                  </a:cubicBezTo>
                  <a:cubicBezTo>
                    <a:pt x="64972" y="63193"/>
                    <a:pt x="66389" y="56834"/>
                    <a:pt x="67630" y="52242"/>
                  </a:cubicBezTo>
                  <a:cubicBezTo>
                    <a:pt x="68870" y="47473"/>
                    <a:pt x="70641" y="40231"/>
                    <a:pt x="71527" y="36346"/>
                  </a:cubicBezTo>
                  <a:lnTo>
                    <a:pt x="75071" y="22922"/>
                  </a:lnTo>
                  <a:cubicBezTo>
                    <a:pt x="76134" y="18329"/>
                    <a:pt x="78260" y="10028"/>
                    <a:pt x="78260" y="9145"/>
                  </a:cubicBezTo>
                  <a:cubicBezTo>
                    <a:pt x="78260" y="5259"/>
                    <a:pt x="75071" y="3493"/>
                    <a:pt x="72236" y="3493"/>
                  </a:cubicBezTo>
                  <a:cubicBezTo>
                    <a:pt x="69224" y="3493"/>
                    <a:pt x="65149" y="5612"/>
                    <a:pt x="64086" y="10558"/>
                  </a:cubicBezTo>
                  <a:close/>
                  <a:moveTo>
                    <a:pt x="52747" y="55951"/>
                  </a:moveTo>
                  <a:cubicBezTo>
                    <a:pt x="51507" y="60897"/>
                    <a:pt x="47610" y="64429"/>
                    <a:pt x="43712" y="67785"/>
                  </a:cubicBezTo>
                  <a:cubicBezTo>
                    <a:pt x="42117" y="69198"/>
                    <a:pt x="35031" y="74851"/>
                    <a:pt x="27412" y="74851"/>
                  </a:cubicBezTo>
                  <a:cubicBezTo>
                    <a:pt x="20857" y="74851"/>
                    <a:pt x="14479" y="70258"/>
                    <a:pt x="14479" y="57718"/>
                  </a:cubicBezTo>
                  <a:cubicBezTo>
                    <a:pt x="14479" y="48356"/>
                    <a:pt x="19617" y="28927"/>
                    <a:pt x="23692" y="21862"/>
                  </a:cubicBezTo>
                  <a:cubicBezTo>
                    <a:pt x="31842" y="7732"/>
                    <a:pt x="40877" y="5082"/>
                    <a:pt x="45838" y="5082"/>
                  </a:cubicBezTo>
                  <a:cubicBezTo>
                    <a:pt x="58240" y="5082"/>
                    <a:pt x="61606" y="18506"/>
                    <a:pt x="61606" y="20449"/>
                  </a:cubicBezTo>
                  <a:cubicBezTo>
                    <a:pt x="61606" y="21156"/>
                    <a:pt x="61251" y="22392"/>
                    <a:pt x="61074" y="22922"/>
                  </a:cubicBezTo>
                  <a:lnTo>
                    <a:pt x="52747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8" name="자유형: 도형 3447">
              <a:extLst>
                <a:ext uri="{FF2B5EF4-FFF2-40B4-BE49-F238E27FC236}">
                  <a16:creationId xmlns:a16="http://schemas.microsoft.com/office/drawing/2014/main" id="{52763858-C6E1-70A8-7B38-1B349C27C19F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3706642" y="4421052"/>
              <a:ext cx="39685" cy="124346"/>
            </a:xfrm>
            <a:custGeom>
              <a:avLst/>
              <a:gdLst>
                <a:gd name="connsiteX0" fmla="*/ 39110 w 39685"/>
                <a:gd name="connsiteY0" fmla="*/ 5436 h 124346"/>
                <a:gd name="connsiteX1" fmla="*/ 39819 w 39685"/>
                <a:gd name="connsiteY1" fmla="*/ 2610 h 124346"/>
                <a:gd name="connsiteX2" fmla="*/ 36984 w 39685"/>
                <a:gd name="connsiteY2" fmla="*/ 137 h 124346"/>
                <a:gd name="connsiteX3" fmla="*/ 14306 w 39685"/>
                <a:gd name="connsiteY3" fmla="*/ 1903 h 124346"/>
                <a:gd name="connsiteX4" fmla="*/ 10586 w 39685"/>
                <a:gd name="connsiteY4" fmla="*/ 5966 h 124346"/>
                <a:gd name="connsiteX5" fmla="*/ 15015 w 39685"/>
                <a:gd name="connsiteY5" fmla="*/ 8438 h 124346"/>
                <a:gd name="connsiteX6" fmla="*/ 23519 w 39685"/>
                <a:gd name="connsiteY6" fmla="*/ 11088 h 124346"/>
                <a:gd name="connsiteX7" fmla="*/ 22810 w 39685"/>
                <a:gd name="connsiteY7" fmla="*/ 14974 h 124346"/>
                <a:gd name="connsiteX8" fmla="*/ 842 w 39685"/>
                <a:gd name="connsiteY8" fmla="*/ 102228 h 124346"/>
                <a:gd name="connsiteX9" fmla="*/ 133 w 39685"/>
                <a:gd name="connsiteY9" fmla="*/ 107703 h 124346"/>
                <a:gd name="connsiteX10" fmla="*/ 18736 w 39685"/>
                <a:gd name="connsiteY10" fmla="*/ 124483 h 124346"/>
                <a:gd name="connsiteX11" fmla="*/ 32909 w 39685"/>
                <a:gd name="connsiteY11" fmla="*/ 115122 h 124346"/>
                <a:gd name="connsiteX12" fmla="*/ 39110 w 39685"/>
                <a:gd name="connsiteY12" fmla="*/ 97459 h 124346"/>
                <a:gd name="connsiteX13" fmla="*/ 36275 w 39685"/>
                <a:gd name="connsiteY13" fmla="*/ 95163 h 124346"/>
                <a:gd name="connsiteX14" fmla="*/ 32732 w 39685"/>
                <a:gd name="connsiteY14" fmla="*/ 99402 h 124346"/>
                <a:gd name="connsiteX15" fmla="*/ 19444 w 39685"/>
                <a:gd name="connsiteY15" fmla="*/ 119537 h 124346"/>
                <a:gd name="connsiteX16" fmla="*/ 13421 w 39685"/>
                <a:gd name="connsiteY16" fmla="*/ 110883 h 124346"/>
                <a:gd name="connsiteX17" fmla="*/ 14484 w 39685"/>
                <a:gd name="connsiteY17" fmla="*/ 103641 h 124346"/>
                <a:gd name="connsiteX18" fmla="*/ 39110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36"/>
                  </a:moveTo>
                  <a:cubicBezTo>
                    <a:pt x="39287" y="5082"/>
                    <a:pt x="39819" y="2786"/>
                    <a:pt x="39819" y="2610"/>
                  </a:cubicBezTo>
                  <a:cubicBezTo>
                    <a:pt x="39819" y="1726"/>
                    <a:pt x="39110" y="137"/>
                    <a:pt x="36984" y="137"/>
                  </a:cubicBezTo>
                  <a:cubicBezTo>
                    <a:pt x="33440" y="137"/>
                    <a:pt x="18736" y="1550"/>
                    <a:pt x="14306" y="1903"/>
                  </a:cubicBezTo>
                  <a:cubicBezTo>
                    <a:pt x="13066" y="2080"/>
                    <a:pt x="10586" y="2256"/>
                    <a:pt x="10586" y="5966"/>
                  </a:cubicBezTo>
                  <a:cubicBezTo>
                    <a:pt x="10586" y="8438"/>
                    <a:pt x="13066" y="8438"/>
                    <a:pt x="15015" y="8438"/>
                  </a:cubicBezTo>
                  <a:cubicBezTo>
                    <a:pt x="23519" y="8438"/>
                    <a:pt x="23519" y="9675"/>
                    <a:pt x="23519" y="11088"/>
                  </a:cubicBezTo>
                  <a:cubicBezTo>
                    <a:pt x="23519" y="12324"/>
                    <a:pt x="23165" y="13384"/>
                    <a:pt x="22810" y="14974"/>
                  </a:cubicBezTo>
                  <a:lnTo>
                    <a:pt x="842" y="102228"/>
                  </a:lnTo>
                  <a:cubicBezTo>
                    <a:pt x="310" y="103994"/>
                    <a:pt x="133" y="105937"/>
                    <a:pt x="133" y="107703"/>
                  </a:cubicBezTo>
                  <a:cubicBezTo>
                    <a:pt x="133" y="119008"/>
                    <a:pt x="10232" y="124483"/>
                    <a:pt x="18736" y="124483"/>
                  </a:cubicBezTo>
                  <a:cubicBezTo>
                    <a:pt x="22988" y="124483"/>
                    <a:pt x="28303" y="123070"/>
                    <a:pt x="32909" y="115122"/>
                  </a:cubicBezTo>
                  <a:cubicBezTo>
                    <a:pt x="36629" y="108586"/>
                    <a:pt x="39110" y="98165"/>
                    <a:pt x="39110" y="97459"/>
                  </a:cubicBezTo>
                  <a:cubicBezTo>
                    <a:pt x="39110" y="95163"/>
                    <a:pt x="36807" y="95163"/>
                    <a:pt x="36275" y="95163"/>
                  </a:cubicBezTo>
                  <a:cubicBezTo>
                    <a:pt x="33795" y="95163"/>
                    <a:pt x="33440" y="96223"/>
                    <a:pt x="32732" y="99402"/>
                  </a:cubicBezTo>
                  <a:cubicBezTo>
                    <a:pt x="30429" y="108233"/>
                    <a:pt x="27062" y="119537"/>
                    <a:pt x="19444" y="119537"/>
                  </a:cubicBezTo>
                  <a:cubicBezTo>
                    <a:pt x="14661" y="119537"/>
                    <a:pt x="13421" y="115122"/>
                    <a:pt x="13421" y="110883"/>
                  </a:cubicBezTo>
                  <a:cubicBezTo>
                    <a:pt x="13421" y="108940"/>
                    <a:pt x="13952" y="105584"/>
                    <a:pt x="14484" y="103641"/>
                  </a:cubicBezTo>
                  <a:lnTo>
                    <a:pt x="39110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9" name="자유형: 도형 3448">
              <a:extLst>
                <a:ext uri="{FF2B5EF4-FFF2-40B4-BE49-F238E27FC236}">
                  <a16:creationId xmlns:a16="http://schemas.microsoft.com/office/drawing/2014/main" id="{A1EB8836-0D55-2382-9FCB-EFC2F0D48C18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3503750" y="4593090"/>
              <a:ext cx="53681" cy="118870"/>
            </a:xfrm>
            <a:custGeom>
              <a:avLst/>
              <a:gdLst>
                <a:gd name="connsiteX0" fmla="*/ 49201 w 53681"/>
                <a:gd name="connsiteY0" fmla="*/ 6855 h 118870"/>
                <a:gd name="connsiteX1" fmla="*/ 42114 w 53681"/>
                <a:gd name="connsiteY1" fmla="*/ 143 h 118870"/>
                <a:gd name="connsiteX2" fmla="*/ 32192 w 53681"/>
                <a:gd name="connsiteY2" fmla="*/ 9858 h 118870"/>
                <a:gd name="connsiteX3" fmla="*/ 39279 w 53681"/>
                <a:gd name="connsiteY3" fmla="*/ 16570 h 118870"/>
                <a:gd name="connsiteX4" fmla="*/ 49201 w 53681"/>
                <a:gd name="connsiteY4" fmla="*/ 6855 h 118870"/>
                <a:gd name="connsiteX5" fmla="*/ 13058 w 53681"/>
                <a:gd name="connsiteY5" fmla="*/ 96582 h 118870"/>
                <a:gd name="connsiteX6" fmla="*/ 11464 w 53681"/>
                <a:gd name="connsiteY6" fmla="*/ 104001 h 118870"/>
                <a:gd name="connsiteX7" fmla="*/ 28295 w 53681"/>
                <a:gd name="connsiteY7" fmla="*/ 119014 h 118870"/>
                <a:gd name="connsiteX8" fmla="*/ 53807 w 53681"/>
                <a:gd name="connsiteY8" fmla="*/ 91990 h 118870"/>
                <a:gd name="connsiteX9" fmla="*/ 50972 w 53681"/>
                <a:gd name="connsiteY9" fmla="*/ 89694 h 118870"/>
                <a:gd name="connsiteX10" fmla="*/ 47606 w 53681"/>
                <a:gd name="connsiteY10" fmla="*/ 92697 h 118870"/>
                <a:gd name="connsiteX11" fmla="*/ 28826 w 53681"/>
                <a:gd name="connsiteY11" fmla="*/ 114069 h 118870"/>
                <a:gd name="connsiteX12" fmla="*/ 24397 w 53681"/>
                <a:gd name="connsiteY12" fmla="*/ 107887 h 118870"/>
                <a:gd name="connsiteX13" fmla="*/ 27232 w 53681"/>
                <a:gd name="connsiteY13" fmla="*/ 96582 h 118870"/>
                <a:gd name="connsiteX14" fmla="*/ 32901 w 53681"/>
                <a:gd name="connsiteY14" fmla="*/ 82452 h 118870"/>
                <a:gd name="connsiteX15" fmla="*/ 41582 w 53681"/>
                <a:gd name="connsiteY15" fmla="*/ 60020 h 118870"/>
                <a:gd name="connsiteX16" fmla="*/ 42645 w 53681"/>
                <a:gd name="connsiteY16" fmla="*/ 54368 h 118870"/>
                <a:gd name="connsiteX17" fmla="*/ 25814 w 53681"/>
                <a:gd name="connsiteY17" fmla="*/ 39355 h 118870"/>
                <a:gd name="connsiteX18" fmla="*/ 125 w 53681"/>
                <a:gd name="connsiteY18" fmla="*/ 66379 h 118870"/>
                <a:gd name="connsiteX19" fmla="*/ 3137 w 53681"/>
                <a:gd name="connsiteY19" fmla="*/ 68675 h 118870"/>
                <a:gd name="connsiteX20" fmla="*/ 6326 w 53681"/>
                <a:gd name="connsiteY20" fmla="*/ 65849 h 118870"/>
                <a:gd name="connsiteX21" fmla="*/ 25283 w 53681"/>
                <a:gd name="connsiteY21" fmla="*/ 44300 h 118870"/>
                <a:gd name="connsiteX22" fmla="*/ 29712 w 53681"/>
                <a:gd name="connsiteY22" fmla="*/ 50482 h 118870"/>
                <a:gd name="connsiteX23" fmla="*/ 24220 w 53681"/>
                <a:gd name="connsiteY23" fmla="*/ 68145 h 118870"/>
                <a:gd name="connsiteX24" fmla="*/ 13058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1" y="6855"/>
                  </a:moveTo>
                  <a:cubicBezTo>
                    <a:pt x="49201" y="4029"/>
                    <a:pt x="47075" y="143"/>
                    <a:pt x="42114" y="143"/>
                  </a:cubicBezTo>
                  <a:cubicBezTo>
                    <a:pt x="37330" y="143"/>
                    <a:pt x="32192" y="4736"/>
                    <a:pt x="32192" y="9858"/>
                  </a:cubicBezTo>
                  <a:cubicBezTo>
                    <a:pt x="32192" y="12861"/>
                    <a:pt x="34496" y="16570"/>
                    <a:pt x="39279" y="16570"/>
                  </a:cubicBezTo>
                  <a:cubicBezTo>
                    <a:pt x="44417" y="16570"/>
                    <a:pt x="49201" y="11624"/>
                    <a:pt x="49201" y="6855"/>
                  </a:cubicBezTo>
                  <a:close/>
                  <a:moveTo>
                    <a:pt x="13058" y="96582"/>
                  </a:moveTo>
                  <a:cubicBezTo>
                    <a:pt x="12350" y="98879"/>
                    <a:pt x="11464" y="100998"/>
                    <a:pt x="11464" y="104001"/>
                  </a:cubicBezTo>
                  <a:cubicBezTo>
                    <a:pt x="11464" y="112302"/>
                    <a:pt x="18551" y="119014"/>
                    <a:pt x="28295" y="119014"/>
                  </a:cubicBezTo>
                  <a:cubicBezTo>
                    <a:pt x="46012" y="119014"/>
                    <a:pt x="53807" y="94639"/>
                    <a:pt x="53807" y="91990"/>
                  </a:cubicBezTo>
                  <a:cubicBezTo>
                    <a:pt x="53807" y="89694"/>
                    <a:pt x="51504" y="89694"/>
                    <a:pt x="50972" y="89694"/>
                  </a:cubicBezTo>
                  <a:cubicBezTo>
                    <a:pt x="48492" y="89694"/>
                    <a:pt x="48315" y="90754"/>
                    <a:pt x="47606" y="92697"/>
                  </a:cubicBezTo>
                  <a:cubicBezTo>
                    <a:pt x="43531" y="106827"/>
                    <a:pt x="35736" y="114069"/>
                    <a:pt x="28826" y="114069"/>
                  </a:cubicBezTo>
                  <a:cubicBezTo>
                    <a:pt x="25283" y="114069"/>
                    <a:pt x="24397" y="111772"/>
                    <a:pt x="24397" y="107887"/>
                  </a:cubicBezTo>
                  <a:cubicBezTo>
                    <a:pt x="24397" y="103824"/>
                    <a:pt x="25637" y="100468"/>
                    <a:pt x="27232" y="96582"/>
                  </a:cubicBezTo>
                  <a:cubicBezTo>
                    <a:pt x="29003" y="91813"/>
                    <a:pt x="30952" y="87044"/>
                    <a:pt x="32901" y="82452"/>
                  </a:cubicBezTo>
                  <a:cubicBezTo>
                    <a:pt x="34496" y="78213"/>
                    <a:pt x="40874" y="62140"/>
                    <a:pt x="41582" y="60020"/>
                  </a:cubicBezTo>
                  <a:cubicBezTo>
                    <a:pt x="42114" y="58254"/>
                    <a:pt x="42645" y="56134"/>
                    <a:pt x="42645" y="54368"/>
                  </a:cubicBezTo>
                  <a:cubicBezTo>
                    <a:pt x="42645" y="46067"/>
                    <a:pt x="35559" y="39355"/>
                    <a:pt x="25814" y="39355"/>
                  </a:cubicBezTo>
                  <a:cubicBezTo>
                    <a:pt x="8275" y="39355"/>
                    <a:pt x="125" y="63376"/>
                    <a:pt x="125" y="66379"/>
                  </a:cubicBezTo>
                  <a:cubicBezTo>
                    <a:pt x="125" y="68675"/>
                    <a:pt x="2605" y="68675"/>
                    <a:pt x="3137" y="68675"/>
                  </a:cubicBezTo>
                  <a:cubicBezTo>
                    <a:pt x="5617" y="68675"/>
                    <a:pt x="5794" y="67792"/>
                    <a:pt x="6326" y="65849"/>
                  </a:cubicBezTo>
                  <a:cubicBezTo>
                    <a:pt x="10932" y="50659"/>
                    <a:pt x="18728" y="44300"/>
                    <a:pt x="25283" y="44300"/>
                  </a:cubicBezTo>
                  <a:cubicBezTo>
                    <a:pt x="28118" y="44300"/>
                    <a:pt x="29712" y="45713"/>
                    <a:pt x="29712" y="50482"/>
                  </a:cubicBezTo>
                  <a:cubicBezTo>
                    <a:pt x="29712" y="54545"/>
                    <a:pt x="28649" y="57194"/>
                    <a:pt x="24220" y="68145"/>
                  </a:cubicBezTo>
                  <a:lnTo>
                    <a:pt x="13058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0" name="자유형: 도형 3449">
              <a:extLst>
                <a:ext uri="{FF2B5EF4-FFF2-40B4-BE49-F238E27FC236}">
                  <a16:creationId xmlns:a16="http://schemas.microsoft.com/office/drawing/2014/main" id="{3A7D38D1-4F5F-8EB1-5A24-E6E07EDD69BF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3857821" y="4555212"/>
              <a:ext cx="168309" cy="59044"/>
            </a:xfrm>
            <a:custGeom>
              <a:avLst/>
              <a:gdLst>
                <a:gd name="connsiteX0" fmla="*/ 159843 w 168309"/>
                <a:gd name="connsiteY0" fmla="*/ 10234 h 59044"/>
                <a:gd name="connsiteX1" fmla="*/ 168448 w 168309"/>
                <a:gd name="connsiteY1" fmla="*/ 5187 h 59044"/>
                <a:gd name="connsiteX2" fmla="*/ 160096 w 168309"/>
                <a:gd name="connsiteY2" fmla="*/ 141 h 59044"/>
                <a:gd name="connsiteX3" fmla="*/ 8491 w 168309"/>
                <a:gd name="connsiteY3" fmla="*/ 141 h 59044"/>
                <a:gd name="connsiteX4" fmla="*/ 139 w 168309"/>
                <a:gd name="connsiteY4" fmla="*/ 5187 h 59044"/>
                <a:gd name="connsiteX5" fmla="*/ 8744 w 168309"/>
                <a:gd name="connsiteY5" fmla="*/ 10234 h 59044"/>
                <a:gd name="connsiteX6" fmla="*/ 159843 w 168309"/>
                <a:gd name="connsiteY6" fmla="*/ 10234 h 59044"/>
                <a:gd name="connsiteX7" fmla="*/ 160096 w 168309"/>
                <a:gd name="connsiteY7" fmla="*/ 59185 h 59044"/>
                <a:gd name="connsiteX8" fmla="*/ 168448 w 168309"/>
                <a:gd name="connsiteY8" fmla="*/ 54139 h 59044"/>
                <a:gd name="connsiteX9" fmla="*/ 159843 w 168309"/>
                <a:gd name="connsiteY9" fmla="*/ 49092 h 59044"/>
                <a:gd name="connsiteX10" fmla="*/ 8744 w 168309"/>
                <a:gd name="connsiteY10" fmla="*/ 49092 h 59044"/>
                <a:gd name="connsiteX11" fmla="*/ 139 w 168309"/>
                <a:gd name="connsiteY11" fmla="*/ 54139 h 59044"/>
                <a:gd name="connsiteX12" fmla="*/ 8491 w 168309"/>
                <a:gd name="connsiteY12" fmla="*/ 59185 h 59044"/>
                <a:gd name="connsiteX13" fmla="*/ 160096 w 168309"/>
                <a:gd name="connsiteY13" fmla="*/ 59185 h 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309" h="59044">
                  <a:moveTo>
                    <a:pt x="159843" y="10234"/>
                  </a:moveTo>
                  <a:cubicBezTo>
                    <a:pt x="163639" y="10234"/>
                    <a:pt x="168448" y="10234"/>
                    <a:pt x="168448" y="5187"/>
                  </a:cubicBezTo>
                  <a:cubicBezTo>
                    <a:pt x="168448" y="141"/>
                    <a:pt x="163639" y="141"/>
                    <a:pt x="160096" y="141"/>
                  </a:cubicBezTo>
                  <a:lnTo>
                    <a:pt x="8491" y="141"/>
                  </a:lnTo>
                  <a:cubicBezTo>
                    <a:pt x="4948" y="141"/>
                    <a:pt x="139" y="141"/>
                    <a:pt x="139" y="5187"/>
                  </a:cubicBezTo>
                  <a:cubicBezTo>
                    <a:pt x="139" y="10234"/>
                    <a:pt x="4948" y="10234"/>
                    <a:pt x="8744" y="10234"/>
                  </a:cubicBezTo>
                  <a:lnTo>
                    <a:pt x="159843" y="10234"/>
                  </a:lnTo>
                  <a:close/>
                  <a:moveTo>
                    <a:pt x="160096" y="59185"/>
                  </a:moveTo>
                  <a:cubicBezTo>
                    <a:pt x="163639" y="59185"/>
                    <a:pt x="168448" y="59185"/>
                    <a:pt x="168448" y="54139"/>
                  </a:cubicBezTo>
                  <a:cubicBezTo>
                    <a:pt x="168448" y="49092"/>
                    <a:pt x="163639" y="49092"/>
                    <a:pt x="159843" y="49092"/>
                  </a:cubicBezTo>
                  <a:lnTo>
                    <a:pt x="8744" y="49092"/>
                  </a:lnTo>
                  <a:cubicBezTo>
                    <a:pt x="4948" y="49092"/>
                    <a:pt x="139" y="49092"/>
                    <a:pt x="139" y="54139"/>
                  </a:cubicBezTo>
                  <a:cubicBezTo>
                    <a:pt x="139" y="59185"/>
                    <a:pt x="4948" y="59185"/>
                    <a:pt x="8491" y="59185"/>
                  </a:cubicBezTo>
                  <a:lnTo>
                    <a:pt x="160096" y="5918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1" name="자유형: 도형 3450">
              <a:extLst>
                <a:ext uri="{FF2B5EF4-FFF2-40B4-BE49-F238E27FC236}">
                  <a16:creationId xmlns:a16="http://schemas.microsoft.com/office/drawing/2014/main" id="{3AA4F083-D605-2614-2BAB-4CE04CD76D35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124977" y="4408104"/>
              <a:ext cx="336871" cy="353256"/>
            </a:xfrm>
            <a:custGeom>
              <a:avLst/>
              <a:gdLst>
                <a:gd name="connsiteX0" fmla="*/ 306396 w 336871"/>
                <a:gd name="connsiteY0" fmla="*/ 353388 h 353256"/>
                <a:gd name="connsiteX1" fmla="*/ 337021 w 336871"/>
                <a:gd name="connsiteY1" fmla="*/ 272644 h 353256"/>
                <a:gd name="connsiteX2" fmla="*/ 330693 w 336871"/>
                <a:gd name="connsiteY2" fmla="*/ 272644 h 353256"/>
                <a:gd name="connsiteX3" fmla="*/ 264888 w 336871"/>
                <a:gd name="connsiteY3" fmla="*/ 323613 h 353256"/>
                <a:gd name="connsiteX4" fmla="*/ 186175 w 336871"/>
                <a:gd name="connsiteY4" fmla="*/ 331435 h 353256"/>
                <a:gd name="connsiteX5" fmla="*/ 33558 w 336871"/>
                <a:gd name="connsiteY5" fmla="*/ 331435 h 353256"/>
                <a:gd name="connsiteX6" fmla="*/ 162384 w 336871"/>
                <a:gd name="connsiteY6" fmla="*/ 180797 h 353256"/>
                <a:gd name="connsiteX7" fmla="*/ 164662 w 336871"/>
                <a:gd name="connsiteY7" fmla="*/ 176760 h 353256"/>
                <a:gd name="connsiteX8" fmla="*/ 162890 w 336871"/>
                <a:gd name="connsiteY8" fmla="*/ 172975 h 353256"/>
                <a:gd name="connsiteX9" fmla="*/ 44947 w 336871"/>
                <a:gd name="connsiteY9" fmla="*/ 12243 h 353256"/>
                <a:gd name="connsiteX10" fmla="*/ 183644 w 336871"/>
                <a:gd name="connsiteY10" fmla="*/ 12243 h 353256"/>
                <a:gd name="connsiteX11" fmla="*/ 242869 w 336871"/>
                <a:gd name="connsiteY11" fmla="*/ 16280 h 353256"/>
                <a:gd name="connsiteX12" fmla="*/ 298550 w 336871"/>
                <a:gd name="connsiteY12" fmla="*/ 35205 h 353256"/>
                <a:gd name="connsiteX13" fmla="*/ 330693 w 336871"/>
                <a:gd name="connsiteY13" fmla="*/ 71035 h 353256"/>
                <a:gd name="connsiteX14" fmla="*/ 337021 w 336871"/>
                <a:gd name="connsiteY14" fmla="*/ 71035 h 353256"/>
                <a:gd name="connsiteX15" fmla="*/ 306396 w 336871"/>
                <a:gd name="connsiteY15" fmla="*/ 131 h 353256"/>
                <a:gd name="connsiteX16" fmla="*/ 7236 w 336871"/>
                <a:gd name="connsiteY16" fmla="*/ 131 h 353256"/>
                <a:gd name="connsiteX17" fmla="*/ 402 w 336871"/>
                <a:gd name="connsiteY17" fmla="*/ 1898 h 353256"/>
                <a:gd name="connsiteX18" fmla="*/ 149 w 336871"/>
                <a:gd name="connsiteY18" fmla="*/ 10224 h 353256"/>
                <a:gd name="connsiteX19" fmla="*/ 134037 w 336871"/>
                <a:gd name="connsiteY19" fmla="*/ 192908 h 353256"/>
                <a:gd name="connsiteX20" fmla="*/ 2933 w 336871"/>
                <a:gd name="connsiteY20" fmla="*/ 346070 h 353256"/>
                <a:gd name="connsiteX21" fmla="*/ 402 w 336871"/>
                <a:gd name="connsiteY21" fmla="*/ 350612 h 353256"/>
                <a:gd name="connsiteX22" fmla="*/ 7236 w 336871"/>
                <a:gd name="connsiteY22" fmla="*/ 353388 h 353256"/>
                <a:gd name="connsiteX23" fmla="*/ 306396 w 336871"/>
                <a:gd name="connsiteY23" fmla="*/ 353388 h 3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71" h="353256">
                  <a:moveTo>
                    <a:pt x="306396" y="353388"/>
                  </a:moveTo>
                  <a:lnTo>
                    <a:pt x="337021" y="272644"/>
                  </a:lnTo>
                  <a:lnTo>
                    <a:pt x="330693" y="272644"/>
                  </a:lnTo>
                  <a:cubicBezTo>
                    <a:pt x="320823" y="298885"/>
                    <a:pt x="293994" y="316044"/>
                    <a:pt x="264888" y="323613"/>
                  </a:cubicBezTo>
                  <a:cubicBezTo>
                    <a:pt x="259573" y="324875"/>
                    <a:pt x="234770" y="331435"/>
                    <a:pt x="186175" y="331435"/>
                  </a:cubicBezTo>
                  <a:lnTo>
                    <a:pt x="33558" y="331435"/>
                  </a:lnTo>
                  <a:lnTo>
                    <a:pt x="162384" y="180797"/>
                  </a:lnTo>
                  <a:cubicBezTo>
                    <a:pt x="164156" y="178778"/>
                    <a:pt x="164662" y="178021"/>
                    <a:pt x="164662" y="176760"/>
                  </a:cubicBezTo>
                  <a:cubicBezTo>
                    <a:pt x="164662" y="176255"/>
                    <a:pt x="164662" y="175498"/>
                    <a:pt x="162890" y="172975"/>
                  </a:cubicBezTo>
                  <a:lnTo>
                    <a:pt x="44947" y="12243"/>
                  </a:lnTo>
                  <a:lnTo>
                    <a:pt x="183644" y="12243"/>
                  </a:lnTo>
                  <a:cubicBezTo>
                    <a:pt x="217559" y="12243"/>
                    <a:pt x="240591" y="15776"/>
                    <a:pt x="242869" y="16280"/>
                  </a:cubicBezTo>
                  <a:cubicBezTo>
                    <a:pt x="256536" y="18299"/>
                    <a:pt x="278556" y="22588"/>
                    <a:pt x="298550" y="35205"/>
                  </a:cubicBezTo>
                  <a:cubicBezTo>
                    <a:pt x="304878" y="39242"/>
                    <a:pt x="322088" y="50597"/>
                    <a:pt x="330693" y="71035"/>
                  </a:cubicBezTo>
                  <a:lnTo>
                    <a:pt x="337021" y="71035"/>
                  </a:lnTo>
                  <a:lnTo>
                    <a:pt x="306396" y="131"/>
                  </a:lnTo>
                  <a:lnTo>
                    <a:pt x="7236" y="131"/>
                  </a:lnTo>
                  <a:cubicBezTo>
                    <a:pt x="1415" y="131"/>
                    <a:pt x="1162" y="384"/>
                    <a:pt x="402" y="1898"/>
                  </a:cubicBezTo>
                  <a:cubicBezTo>
                    <a:pt x="149" y="2655"/>
                    <a:pt x="149" y="7449"/>
                    <a:pt x="149" y="10224"/>
                  </a:cubicBezTo>
                  <a:lnTo>
                    <a:pt x="134037" y="192908"/>
                  </a:lnTo>
                  <a:lnTo>
                    <a:pt x="2933" y="346070"/>
                  </a:lnTo>
                  <a:cubicBezTo>
                    <a:pt x="402" y="349098"/>
                    <a:pt x="402" y="350360"/>
                    <a:pt x="402" y="350612"/>
                  </a:cubicBezTo>
                  <a:cubicBezTo>
                    <a:pt x="402" y="353388"/>
                    <a:pt x="2680" y="353388"/>
                    <a:pt x="7236" y="353388"/>
                  </a:cubicBezTo>
                  <a:lnTo>
                    <a:pt x="306396" y="3533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2" name="자유형: 도형 3451">
              <a:extLst>
                <a:ext uri="{FF2B5EF4-FFF2-40B4-BE49-F238E27FC236}">
                  <a16:creationId xmlns:a16="http://schemas.microsoft.com/office/drawing/2014/main" id="{465B72AE-AFDB-E27C-E4E1-1F0E69E8DF17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4192138" y="4828728"/>
              <a:ext cx="108958" cy="126112"/>
            </a:xfrm>
            <a:custGeom>
              <a:avLst/>
              <a:gdLst>
                <a:gd name="connsiteX0" fmla="*/ 108047 w 108958"/>
                <a:gd name="connsiteY0" fmla="*/ 7925 h 126112"/>
                <a:gd name="connsiteX1" fmla="*/ 109110 w 108958"/>
                <a:gd name="connsiteY1" fmla="*/ 4569 h 126112"/>
                <a:gd name="connsiteX2" fmla="*/ 104858 w 108958"/>
                <a:gd name="connsiteY2" fmla="*/ 153 h 126112"/>
                <a:gd name="connsiteX3" fmla="*/ 100252 w 108958"/>
                <a:gd name="connsiteY3" fmla="*/ 3862 h 126112"/>
                <a:gd name="connsiteX4" fmla="*/ 83953 w 108958"/>
                <a:gd name="connsiteY4" fmla="*/ 42190 h 126112"/>
                <a:gd name="connsiteX5" fmla="*/ 25310 w 108958"/>
                <a:gd name="connsiteY5" fmla="*/ 42190 h 126112"/>
                <a:gd name="connsiteX6" fmla="*/ 9011 w 108958"/>
                <a:gd name="connsiteY6" fmla="*/ 4215 h 126112"/>
                <a:gd name="connsiteX7" fmla="*/ 4582 w 108958"/>
                <a:gd name="connsiteY7" fmla="*/ 153 h 126112"/>
                <a:gd name="connsiteX8" fmla="*/ 152 w 108958"/>
                <a:gd name="connsiteY8" fmla="*/ 4569 h 126112"/>
                <a:gd name="connsiteX9" fmla="*/ 1215 w 108958"/>
                <a:gd name="connsiteY9" fmla="*/ 7925 h 126112"/>
                <a:gd name="connsiteX10" fmla="*/ 50114 w 108958"/>
                <a:gd name="connsiteY10" fmla="*/ 122203 h 126112"/>
                <a:gd name="connsiteX11" fmla="*/ 54720 w 108958"/>
                <a:gd name="connsiteY11" fmla="*/ 126265 h 126112"/>
                <a:gd name="connsiteX12" fmla="*/ 58795 w 108958"/>
                <a:gd name="connsiteY12" fmla="*/ 122909 h 126112"/>
                <a:gd name="connsiteX13" fmla="*/ 61098 w 108958"/>
                <a:gd name="connsiteY13" fmla="*/ 117964 h 126112"/>
                <a:gd name="connsiteX14" fmla="*/ 108047 w 108958"/>
                <a:gd name="connsiteY14" fmla="*/ 7925 h 126112"/>
                <a:gd name="connsiteX15" fmla="*/ 29031 w 108958"/>
                <a:gd name="connsiteY15" fmla="*/ 50845 h 126112"/>
                <a:gd name="connsiteX16" fmla="*/ 80232 w 108958"/>
                <a:gd name="connsiteY16" fmla="*/ 50845 h 126112"/>
                <a:gd name="connsiteX17" fmla="*/ 54720 w 108958"/>
                <a:gd name="connsiteY17" fmla="*/ 110899 h 126112"/>
                <a:gd name="connsiteX18" fmla="*/ 29031 w 108958"/>
                <a:gd name="connsiteY18" fmla="*/ 50845 h 1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958" h="126112">
                  <a:moveTo>
                    <a:pt x="108047" y="7925"/>
                  </a:moveTo>
                  <a:cubicBezTo>
                    <a:pt x="109110" y="5452"/>
                    <a:pt x="109110" y="5098"/>
                    <a:pt x="109110" y="4569"/>
                  </a:cubicBezTo>
                  <a:cubicBezTo>
                    <a:pt x="109110" y="1743"/>
                    <a:pt x="106807" y="153"/>
                    <a:pt x="104858" y="153"/>
                  </a:cubicBezTo>
                  <a:cubicBezTo>
                    <a:pt x="102555" y="153"/>
                    <a:pt x="101138" y="1743"/>
                    <a:pt x="100252" y="3862"/>
                  </a:cubicBezTo>
                  <a:lnTo>
                    <a:pt x="83953" y="42190"/>
                  </a:lnTo>
                  <a:lnTo>
                    <a:pt x="25310" y="42190"/>
                  </a:lnTo>
                  <a:lnTo>
                    <a:pt x="9011" y="4215"/>
                  </a:lnTo>
                  <a:cubicBezTo>
                    <a:pt x="8125" y="2096"/>
                    <a:pt x="7239" y="153"/>
                    <a:pt x="4582" y="153"/>
                  </a:cubicBezTo>
                  <a:cubicBezTo>
                    <a:pt x="2101" y="153"/>
                    <a:pt x="152" y="2096"/>
                    <a:pt x="152" y="4569"/>
                  </a:cubicBezTo>
                  <a:cubicBezTo>
                    <a:pt x="152" y="5098"/>
                    <a:pt x="152" y="5452"/>
                    <a:pt x="1215" y="7925"/>
                  </a:cubicBezTo>
                  <a:lnTo>
                    <a:pt x="50114" y="122203"/>
                  </a:lnTo>
                  <a:cubicBezTo>
                    <a:pt x="51177" y="124499"/>
                    <a:pt x="51885" y="126265"/>
                    <a:pt x="54720" y="126265"/>
                  </a:cubicBezTo>
                  <a:cubicBezTo>
                    <a:pt x="57378" y="126265"/>
                    <a:pt x="58263" y="124323"/>
                    <a:pt x="58795" y="122909"/>
                  </a:cubicBezTo>
                  <a:cubicBezTo>
                    <a:pt x="59858" y="121143"/>
                    <a:pt x="59858" y="120790"/>
                    <a:pt x="61098" y="117964"/>
                  </a:cubicBezTo>
                  <a:lnTo>
                    <a:pt x="108047" y="7925"/>
                  </a:lnTo>
                  <a:close/>
                  <a:moveTo>
                    <a:pt x="29031" y="50845"/>
                  </a:moveTo>
                  <a:lnTo>
                    <a:pt x="80232" y="50845"/>
                  </a:lnTo>
                  <a:lnTo>
                    <a:pt x="54720" y="110899"/>
                  </a:lnTo>
                  <a:lnTo>
                    <a:pt x="29031" y="508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3" name="자유형: 도형 3452">
              <a:extLst>
                <a:ext uri="{FF2B5EF4-FFF2-40B4-BE49-F238E27FC236}">
                  <a16:creationId xmlns:a16="http://schemas.microsoft.com/office/drawing/2014/main" id="{BAB85E02-74C9-70E7-CE3F-A8536F8800D0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4303900" y="4834204"/>
              <a:ext cx="77776" cy="153136"/>
            </a:xfrm>
            <a:custGeom>
              <a:avLst/>
              <a:gdLst>
                <a:gd name="connsiteX0" fmla="*/ 77933 w 77776"/>
                <a:gd name="connsiteY0" fmla="*/ 6865 h 153136"/>
                <a:gd name="connsiteX1" fmla="*/ 70847 w 77776"/>
                <a:gd name="connsiteY1" fmla="*/ 153 h 153136"/>
                <a:gd name="connsiteX2" fmla="*/ 60925 w 77776"/>
                <a:gd name="connsiteY2" fmla="*/ 9867 h 153136"/>
                <a:gd name="connsiteX3" fmla="*/ 68012 w 77776"/>
                <a:gd name="connsiteY3" fmla="*/ 16579 h 153136"/>
                <a:gd name="connsiteX4" fmla="*/ 77933 w 77776"/>
                <a:gd name="connsiteY4" fmla="*/ 6865 h 153136"/>
                <a:gd name="connsiteX5" fmla="*/ 40374 w 77776"/>
                <a:gd name="connsiteY5" fmla="*/ 125912 h 153136"/>
                <a:gd name="connsiteX6" fmla="*/ 17519 w 77776"/>
                <a:gd name="connsiteY6" fmla="*/ 148344 h 153136"/>
                <a:gd name="connsiteX7" fmla="*/ 11141 w 77776"/>
                <a:gd name="connsiteY7" fmla="*/ 147284 h 153136"/>
                <a:gd name="connsiteX8" fmla="*/ 17165 w 77776"/>
                <a:gd name="connsiteY8" fmla="*/ 138276 h 153136"/>
                <a:gd name="connsiteX9" fmla="*/ 10255 w 77776"/>
                <a:gd name="connsiteY9" fmla="*/ 131741 h 153136"/>
                <a:gd name="connsiteX10" fmla="*/ 157 w 77776"/>
                <a:gd name="connsiteY10" fmla="*/ 142162 h 153136"/>
                <a:gd name="connsiteX11" fmla="*/ 17697 w 77776"/>
                <a:gd name="connsiteY11" fmla="*/ 153290 h 153136"/>
                <a:gd name="connsiteX12" fmla="*/ 54547 w 77776"/>
                <a:gd name="connsiteY12" fmla="*/ 125382 h 153136"/>
                <a:gd name="connsiteX13" fmla="*/ 70492 w 77776"/>
                <a:gd name="connsiteY13" fmla="*/ 62149 h 153136"/>
                <a:gd name="connsiteX14" fmla="*/ 71378 w 77776"/>
                <a:gd name="connsiteY14" fmla="*/ 55967 h 153136"/>
                <a:gd name="connsiteX15" fmla="*/ 52421 w 77776"/>
                <a:gd name="connsiteY15" fmla="*/ 39364 h 153136"/>
                <a:gd name="connsiteX16" fmla="*/ 21417 w 77776"/>
                <a:gd name="connsiteY16" fmla="*/ 66388 h 153136"/>
                <a:gd name="connsiteX17" fmla="*/ 24429 w 77776"/>
                <a:gd name="connsiteY17" fmla="*/ 68685 h 153136"/>
                <a:gd name="connsiteX18" fmla="*/ 27972 w 77776"/>
                <a:gd name="connsiteY18" fmla="*/ 65505 h 153136"/>
                <a:gd name="connsiteX19" fmla="*/ 51890 w 77776"/>
                <a:gd name="connsiteY19" fmla="*/ 44310 h 153136"/>
                <a:gd name="connsiteX20" fmla="*/ 57914 w 77776"/>
                <a:gd name="connsiteY20" fmla="*/ 52965 h 153136"/>
                <a:gd name="connsiteX21" fmla="*/ 57382 w 77776"/>
                <a:gd name="connsiteY21" fmla="*/ 58264 h 153136"/>
                <a:gd name="connsiteX22" fmla="*/ 40374 w 77776"/>
                <a:gd name="connsiteY22" fmla="*/ 125912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33" y="6865"/>
                  </a:moveTo>
                  <a:cubicBezTo>
                    <a:pt x="77933" y="3862"/>
                    <a:pt x="75630" y="153"/>
                    <a:pt x="70847" y="153"/>
                  </a:cubicBezTo>
                  <a:cubicBezTo>
                    <a:pt x="65709" y="153"/>
                    <a:pt x="60925" y="5098"/>
                    <a:pt x="60925" y="9867"/>
                  </a:cubicBezTo>
                  <a:cubicBezTo>
                    <a:pt x="60925" y="12693"/>
                    <a:pt x="63051" y="16579"/>
                    <a:pt x="68012" y="16579"/>
                  </a:cubicBezTo>
                  <a:cubicBezTo>
                    <a:pt x="72796" y="16579"/>
                    <a:pt x="77933" y="11987"/>
                    <a:pt x="77933" y="6865"/>
                  </a:cubicBezTo>
                  <a:close/>
                  <a:moveTo>
                    <a:pt x="40374" y="125912"/>
                  </a:moveTo>
                  <a:cubicBezTo>
                    <a:pt x="37362" y="138099"/>
                    <a:pt x="27972" y="148344"/>
                    <a:pt x="17519" y="148344"/>
                  </a:cubicBezTo>
                  <a:cubicBezTo>
                    <a:pt x="15216" y="148344"/>
                    <a:pt x="13090" y="147991"/>
                    <a:pt x="11141" y="147284"/>
                  </a:cubicBezTo>
                  <a:cubicBezTo>
                    <a:pt x="15748" y="145165"/>
                    <a:pt x="17165" y="140926"/>
                    <a:pt x="17165" y="138276"/>
                  </a:cubicBezTo>
                  <a:cubicBezTo>
                    <a:pt x="17165" y="134037"/>
                    <a:pt x="13799" y="131741"/>
                    <a:pt x="10255" y="131741"/>
                  </a:cubicBezTo>
                  <a:cubicBezTo>
                    <a:pt x="4763" y="131741"/>
                    <a:pt x="157" y="136510"/>
                    <a:pt x="157" y="142162"/>
                  </a:cubicBezTo>
                  <a:cubicBezTo>
                    <a:pt x="157" y="148874"/>
                    <a:pt x="7066" y="153290"/>
                    <a:pt x="17697" y="153290"/>
                  </a:cubicBezTo>
                  <a:cubicBezTo>
                    <a:pt x="28327" y="153290"/>
                    <a:pt x="49055" y="146931"/>
                    <a:pt x="54547" y="125382"/>
                  </a:cubicBezTo>
                  <a:lnTo>
                    <a:pt x="70492" y="62149"/>
                  </a:lnTo>
                  <a:cubicBezTo>
                    <a:pt x="71024" y="60206"/>
                    <a:pt x="71378" y="58617"/>
                    <a:pt x="71378" y="55967"/>
                  </a:cubicBezTo>
                  <a:cubicBezTo>
                    <a:pt x="71378" y="46253"/>
                    <a:pt x="63051" y="39364"/>
                    <a:pt x="52421" y="39364"/>
                  </a:cubicBezTo>
                  <a:cubicBezTo>
                    <a:pt x="32756" y="39364"/>
                    <a:pt x="21417" y="63916"/>
                    <a:pt x="21417" y="66388"/>
                  </a:cubicBezTo>
                  <a:cubicBezTo>
                    <a:pt x="21417" y="68685"/>
                    <a:pt x="23897" y="68685"/>
                    <a:pt x="24429" y="68685"/>
                  </a:cubicBezTo>
                  <a:cubicBezTo>
                    <a:pt x="26555" y="68685"/>
                    <a:pt x="26732" y="68155"/>
                    <a:pt x="27972" y="65505"/>
                  </a:cubicBezTo>
                  <a:cubicBezTo>
                    <a:pt x="32401" y="55261"/>
                    <a:pt x="41614" y="44310"/>
                    <a:pt x="51890" y="44310"/>
                  </a:cubicBezTo>
                  <a:cubicBezTo>
                    <a:pt x="56319" y="44310"/>
                    <a:pt x="57914" y="47313"/>
                    <a:pt x="57914" y="52965"/>
                  </a:cubicBezTo>
                  <a:cubicBezTo>
                    <a:pt x="57914" y="54908"/>
                    <a:pt x="57559" y="57380"/>
                    <a:pt x="57382" y="58264"/>
                  </a:cubicBezTo>
                  <a:lnTo>
                    <a:pt x="40374" y="1259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4" name="자유형: 도형 3453">
              <a:extLst>
                <a:ext uri="{FF2B5EF4-FFF2-40B4-BE49-F238E27FC236}">
                  <a16:creationId xmlns:a16="http://schemas.microsoft.com/office/drawing/2014/main" id="{B2D56BBC-EDD7-5EEE-1772-1844D77FC613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4532744" y="4475477"/>
              <a:ext cx="180457" cy="177889"/>
            </a:xfrm>
            <a:custGeom>
              <a:avLst/>
              <a:gdLst>
                <a:gd name="connsiteX0" fmla="*/ 144937 w 180457"/>
                <a:gd name="connsiteY0" fmla="*/ 28906 h 177889"/>
                <a:gd name="connsiteX1" fmla="*/ 177333 w 180457"/>
                <a:gd name="connsiteY1" fmla="*/ 7963 h 177889"/>
                <a:gd name="connsiteX2" fmla="*/ 180623 w 180457"/>
                <a:gd name="connsiteY2" fmla="*/ 3169 h 177889"/>
                <a:gd name="connsiteX3" fmla="*/ 177333 w 180457"/>
                <a:gd name="connsiteY3" fmla="*/ 141 h 177889"/>
                <a:gd name="connsiteX4" fmla="*/ 156579 w 180457"/>
                <a:gd name="connsiteY4" fmla="*/ 898 h 177889"/>
                <a:gd name="connsiteX5" fmla="*/ 131523 w 180457"/>
                <a:gd name="connsiteY5" fmla="*/ 141 h 177889"/>
                <a:gd name="connsiteX6" fmla="*/ 126714 w 180457"/>
                <a:gd name="connsiteY6" fmla="*/ 4935 h 177889"/>
                <a:gd name="connsiteX7" fmla="*/ 130763 w 180457"/>
                <a:gd name="connsiteY7" fmla="*/ 7963 h 177889"/>
                <a:gd name="connsiteX8" fmla="*/ 142406 w 180457"/>
                <a:gd name="connsiteY8" fmla="*/ 16290 h 177889"/>
                <a:gd name="connsiteX9" fmla="*/ 138609 w 180457"/>
                <a:gd name="connsiteY9" fmla="*/ 25878 h 177889"/>
                <a:gd name="connsiteX10" fmla="*/ 60909 w 180457"/>
                <a:gd name="connsiteY10" fmla="*/ 149013 h 177889"/>
                <a:gd name="connsiteX11" fmla="*/ 43698 w 180457"/>
                <a:gd name="connsiteY11" fmla="*/ 15533 h 177889"/>
                <a:gd name="connsiteX12" fmla="*/ 61162 w 180457"/>
                <a:gd name="connsiteY12" fmla="*/ 7963 h 177889"/>
                <a:gd name="connsiteX13" fmla="*/ 67489 w 180457"/>
                <a:gd name="connsiteY13" fmla="*/ 2916 h 177889"/>
                <a:gd name="connsiteX14" fmla="*/ 63946 w 180457"/>
                <a:gd name="connsiteY14" fmla="*/ 141 h 177889"/>
                <a:gd name="connsiteX15" fmla="*/ 32562 w 180457"/>
                <a:gd name="connsiteY15" fmla="*/ 898 h 177889"/>
                <a:gd name="connsiteX16" fmla="*/ 18641 w 180457"/>
                <a:gd name="connsiteY16" fmla="*/ 646 h 177889"/>
                <a:gd name="connsiteX17" fmla="*/ 4974 w 180457"/>
                <a:gd name="connsiteY17" fmla="*/ 141 h 177889"/>
                <a:gd name="connsiteX18" fmla="*/ 165 w 180457"/>
                <a:gd name="connsiteY18" fmla="*/ 4935 h 177889"/>
                <a:gd name="connsiteX19" fmla="*/ 6493 w 180457"/>
                <a:gd name="connsiteY19" fmla="*/ 7963 h 177889"/>
                <a:gd name="connsiteX20" fmla="*/ 21679 w 180457"/>
                <a:gd name="connsiteY20" fmla="*/ 16542 h 177889"/>
                <a:gd name="connsiteX21" fmla="*/ 41673 w 180457"/>
                <a:gd name="connsiteY21" fmla="*/ 172227 h 177889"/>
                <a:gd name="connsiteX22" fmla="*/ 46735 w 180457"/>
                <a:gd name="connsiteY22" fmla="*/ 178031 h 177889"/>
                <a:gd name="connsiteX23" fmla="*/ 53822 w 180457"/>
                <a:gd name="connsiteY23" fmla="*/ 173489 h 177889"/>
                <a:gd name="connsiteX24" fmla="*/ 144937 w 180457"/>
                <a:gd name="connsiteY24" fmla="*/ 28906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37" y="28906"/>
                  </a:moveTo>
                  <a:cubicBezTo>
                    <a:pt x="157338" y="9225"/>
                    <a:pt x="167968" y="8468"/>
                    <a:pt x="177333" y="7963"/>
                  </a:cubicBezTo>
                  <a:cubicBezTo>
                    <a:pt x="180370" y="7711"/>
                    <a:pt x="180623" y="3421"/>
                    <a:pt x="180623" y="3169"/>
                  </a:cubicBezTo>
                  <a:cubicBezTo>
                    <a:pt x="180623" y="1150"/>
                    <a:pt x="179358" y="141"/>
                    <a:pt x="177333" y="141"/>
                  </a:cubicBezTo>
                  <a:cubicBezTo>
                    <a:pt x="170752" y="141"/>
                    <a:pt x="163413" y="898"/>
                    <a:pt x="156579" y="898"/>
                  </a:cubicBezTo>
                  <a:cubicBezTo>
                    <a:pt x="148227" y="898"/>
                    <a:pt x="139622" y="141"/>
                    <a:pt x="131523" y="141"/>
                  </a:cubicBezTo>
                  <a:cubicBezTo>
                    <a:pt x="130004" y="141"/>
                    <a:pt x="126714" y="141"/>
                    <a:pt x="126714" y="4935"/>
                  </a:cubicBezTo>
                  <a:cubicBezTo>
                    <a:pt x="126714" y="7711"/>
                    <a:pt x="128992" y="7963"/>
                    <a:pt x="130763" y="7963"/>
                  </a:cubicBezTo>
                  <a:cubicBezTo>
                    <a:pt x="137597" y="8468"/>
                    <a:pt x="142406" y="10991"/>
                    <a:pt x="142406" y="16290"/>
                  </a:cubicBezTo>
                  <a:cubicBezTo>
                    <a:pt x="142406" y="20075"/>
                    <a:pt x="138609" y="25626"/>
                    <a:pt x="138609" y="25878"/>
                  </a:cubicBezTo>
                  <a:lnTo>
                    <a:pt x="60909" y="149013"/>
                  </a:lnTo>
                  <a:lnTo>
                    <a:pt x="43698" y="15533"/>
                  </a:lnTo>
                  <a:cubicBezTo>
                    <a:pt x="43698" y="11243"/>
                    <a:pt x="49519" y="7963"/>
                    <a:pt x="61162" y="7963"/>
                  </a:cubicBezTo>
                  <a:cubicBezTo>
                    <a:pt x="64705" y="7963"/>
                    <a:pt x="67489" y="7963"/>
                    <a:pt x="67489" y="2916"/>
                  </a:cubicBezTo>
                  <a:cubicBezTo>
                    <a:pt x="67489" y="646"/>
                    <a:pt x="65464" y="141"/>
                    <a:pt x="63946" y="141"/>
                  </a:cubicBezTo>
                  <a:cubicBezTo>
                    <a:pt x="53822" y="141"/>
                    <a:pt x="42939" y="898"/>
                    <a:pt x="32562" y="898"/>
                  </a:cubicBezTo>
                  <a:cubicBezTo>
                    <a:pt x="28006" y="898"/>
                    <a:pt x="23197" y="646"/>
                    <a:pt x="18641" y="646"/>
                  </a:cubicBezTo>
                  <a:cubicBezTo>
                    <a:pt x="14086" y="646"/>
                    <a:pt x="9277" y="141"/>
                    <a:pt x="4974" y="141"/>
                  </a:cubicBezTo>
                  <a:cubicBezTo>
                    <a:pt x="3203" y="141"/>
                    <a:pt x="165" y="141"/>
                    <a:pt x="165" y="4935"/>
                  </a:cubicBezTo>
                  <a:cubicBezTo>
                    <a:pt x="165" y="7963"/>
                    <a:pt x="2443" y="7963"/>
                    <a:pt x="6493" y="7963"/>
                  </a:cubicBezTo>
                  <a:cubicBezTo>
                    <a:pt x="20666" y="7963"/>
                    <a:pt x="20919" y="10234"/>
                    <a:pt x="21679" y="16542"/>
                  </a:cubicBezTo>
                  <a:lnTo>
                    <a:pt x="41673" y="172227"/>
                  </a:lnTo>
                  <a:cubicBezTo>
                    <a:pt x="42433" y="177274"/>
                    <a:pt x="43445" y="178031"/>
                    <a:pt x="46735" y="178031"/>
                  </a:cubicBezTo>
                  <a:cubicBezTo>
                    <a:pt x="50785" y="178031"/>
                    <a:pt x="51797" y="176769"/>
                    <a:pt x="53822" y="173489"/>
                  </a:cubicBezTo>
                  <a:lnTo>
                    <a:pt x="144937" y="289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5" name="자유형: 도형 3454">
              <a:extLst>
                <a:ext uri="{FF2B5EF4-FFF2-40B4-BE49-F238E27FC236}">
                  <a16:creationId xmlns:a16="http://schemas.microsoft.com/office/drawing/2014/main" id="{D41181CB-9D25-AC8C-296C-C1E48AFD14F8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4734856" y="4419462"/>
              <a:ext cx="136950" cy="127702"/>
            </a:xfrm>
            <a:custGeom>
              <a:avLst/>
              <a:gdLst>
                <a:gd name="connsiteX0" fmla="*/ 137124 w 136950"/>
                <a:gd name="connsiteY0" fmla="*/ 2433 h 127702"/>
                <a:gd name="connsiteX1" fmla="*/ 134821 w 136950"/>
                <a:gd name="connsiteY1" fmla="*/ 137 h 127702"/>
                <a:gd name="connsiteX2" fmla="*/ 131632 w 136950"/>
                <a:gd name="connsiteY2" fmla="*/ 2256 h 127702"/>
                <a:gd name="connsiteX3" fmla="*/ 118699 w 136950"/>
                <a:gd name="connsiteY3" fmla="*/ 15857 h 127702"/>
                <a:gd name="connsiteX4" fmla="*/ 85391 w 136950"/>
                <a:gd name="connsiteY4" fmla="*/ 137 h 127702"/>
                <a:gd name="connsiteX5" fmla="*/ 173 w 136950"/>
                <a:gd name="connsiteY5" fmla="*/ 78030 h 127702"/>
                <a:gd name="connsiteX6" fmla="*/ 54564 w 136950"/>
                <a:gd name="connsiteY6" fmla="*/ 127839 h 127702"/>
                <a:gd name="connsiteX7" fmla="*/ 99387 w 136950"/>
                <a:gd name="connsiteY7" fmla="*/ 110529 h 127702"/>
                <a:gd name="connsiteX8" fmla="*/ 117281 w 136950"/>
                <a:gd name="connsiteY8" fmla="*/ 81916 h 127702"/>
                <a:gd name="connsiteX9" fmla="*/ 114269 w 136950"/>
                <a:gd name="connsiteY9" fmla="*/ 79619 h 127702"/>
                <a:gd name="connsiteX10" fmla="*/ 111080 w 136950"/>
                <a:gd name="connsiteY10" fmla="*/ 82446 h 127702"/>
                <a:gd name="connsiteX11" fmla="*/ 57576 w 136950"/>
                <a:gd name="connsiteY11" fmla="*/ 121480 h 127702"/>
                <a:gd name="connsiteX12" fmla="*/ 17890 w 136950"/>
                <a:gd name="connsiteY12" fmla="*/ 83505 h 127702"/>
                <a:gd name="connsiteX13" fmla="*/ 39505 w 136950"/>
                <a:gd name="connsiteY13" fmla="*/ 28221 h 127702"/>
                <a:gd name="connsiteX14" fmla="*/ 87163 w 136950"/>
                <a:gd name="connsiteY14" fmla="*/ 6495 h 127702"/>
                <a:gd name="connsiteX15" fmla="*/ 119762 w 136950"/>
                <a:gd name="connsiteY15" fmla="*/ 41115 h 127702"/>
                <a:gd name="connsiteX16" fmla="*/ 119230 w 136950"/>
                <a:gd name="connsiteY16" fmla="*/ 48356 h 127702"/>
                <a:gd name="connsiteX17" fmla="*/ 122419 w 136950"/>
                <a:gd name="connsiteY17" fmla="*/ 50652 h 127702"/>
                <a:gd name="connsiteX18" fmla="*/ 126140 w 136950"/>
                <a:gd name="connsiteY18" fmla="*/ 46767 h 127702"/>
                <a:gd name="connsiteX19" fmla="*/ 137124 w 136950"/>
                <a:gd name="connsiteY19" fmla="*/ 2433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24" y="2433"/>
                  </a:moveTo>
                  <a:cubicBezTo>
                    <a:pt x="137124" y="1550"/>
                    <a:pt x="136592" y="137"/>
                    <a:pt x="134821" y="137"/>
                  </a:cubicBezTo>
                  <a:cubicBezTo>
                    <a:pt x="133581" y="137"/>
                    <a:pt x="133226" y="490"/>
                    <a:pt x="131632" y="2256"/>
                  </a:cubicBezTo>
                  <a:lnTo>
                    <a:pt x="118699" y="15857"/>
                  </a:lnTo>
                  <a:cubicBezTo>
                    <a:pt x="117104" y="13737"/>
                    <a:pt x="107183" y="137"/>
                    <a:pt x="85391" y="137"/>
                  </a:cubicBezTo>
                  <a:cubicBezTo>
                    <a:pt x="42339" y="137"/>
                    <a:pt x="173" y="38112"/>
                    <a:pt x="173" y="78030"/>
                  </a:cubicBezTo>
                  <a:cubicBezTo>
                    <a:pt x="173" y="106820"/>
                    <a:pt x="22851" y="127839"/>
                    <a:pt x="54564" y="127839"/>
                  </a:cubicBezTo>
                  <a:cubicBezTo>
                    <a:pt x="64131" y="127839"/>
                    <a:pt x="81139" y="125896"/>
                    <a:pt x="99387" y="110529"/>
                  </a:cubicBezTo>
                  <a:cubicBezTo>
                    <a:pt x="113384" y="98695"/>
                    <a:pt x="117281" y="83329"/>
                    <a:pt x="117281" y="81916"/>
                  </a:cubicBezTo>
                  <a:cubicBezTo>
                    <a:pt x="117281" y="79619"/>
                    <a:pt x="115155" y="79619"/>
                    <a:pt x="114269" y="79619"/>
                  </a:cubicBezTo>
                  <a:cubicBezTo>
                    <a:pt x="111966" y="79619"/>
                    <a:pt x="111612" y="80503"/>
                    <a:pt x="111080" y="82446"/>
                  </a:cubicBezTo>
                  <a:cubicBezTo>
                    <a:pt x="103816" y="106644"/>
                    <a:pt x="79013" y="121480"/>
                    <a:pt x="57576" y="121480"/>
                  </a:cubicBezTo>
                  <a:cubicBezTo>
                    <a:pt x="38796" y="121480"/>
                    <a:pt x="17890" y="111413"/>
                    <a:pt x="17890" y="83505"/>
                  </a:cubicBezTo>
                  <a:cubicBezTo>
                    <a:pt x="17890" y="78383"/>
                    <a:pt x="19130" y="50476"/>
                    <a:pt x="39505" y="28221"/>
                  </a:cubicBezTo>
                  <a:cubicBezTo>
                    <a:pt x="51729" y="14620"/>
                    <a:pt x="70332" y="6495"/>
                    <a:pt x="87163" y="6495"/>
                  </a:cubicBezTo>
                  <a:cubicBezTo>
                    <a:pt x="107714" y="6495"/>
                    <a:pt x="119762" y="21332"/>
                    <a:pt x="119762" y="41115"/>
                  </a:cubicBezTo>
                  <a:cubicBezTo>
                    <a:pt x="119762" y="46060"/>
                    <a:pt x="119230" y="47296"/>
                    <a:pt x="119230" y="48356"/>
                  </a:cubicBezTo>
                  <a:cubicBezTo>
                    <a:pt x="119230" y="50652"/>
                    <a:pt x="121533" y="50652"/>
                    <a:pt x="122419" y="50652"/>
                  </a:cubicBezTo>
                  <a:cubicBezTo>
                    <a:pt x="125254" y="50652"/>
                    <a:pt x="125254" y="50123"/>
                    <a:pt x="126140" y="46767"/>
                  </a:cubicBezTo>
                  <a:lnTo>
                    <a:pt x="137124" y="243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6" name="자유형: 도형 3455">
              <a:extLst>
                <a:ext uri="{FF2B5EF4-FFF2-40B4-BE49-F238E27FC236}">
                  <a16:creationId xmlns:a16="http://schemas.microsoft.com/office/drawing/2014/main" id="{E2F4EF6C-15F9-464F-4140-BA0573DB14D4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4890839" y="4465739"/>
              <a:ext cx="90355" cy="79659"/>
            </a:xfrm>
            <a:custGeom>
              <a:avLst/>
              <a:gdLst>
                <a:gd name="connsiteX0" fmla="*/ 64137 w 90355"/>
                <a:gd name="connsiteY0" fmla="*/ 10558 h 79659"/>
                <a:gd name="connsiteX1" fmla="*/ 45889 w 90355"/>
                <a:gd name="connsiteY1" fmla="*/ 137 h 79659"/>
                <a:gd name="connsiteX2" fmla="*/ 180 w 90355"/>
                <a:gd name="connsiteY2" fmla="*/ 50476 h 79659"/>
                <a:gd name="connsiteX3" fmla="*/ 26932 w 90355"/>
                <a:gd name="connsiteY3" fmla="*/ 79796 h 79659"/>
                <a:gd name="connsiteX4" fmla="*/ 52090 w 90355"/>
                <a:gd name="connsiteY4" fmla="*/ 67432 h 79659"/>
                <a:gd name="connsiteX5" fmla="*/ 70338 w 90355"/>
                <a:gd name="connsiteY5" fmla="*/ 79796 h 79659"/>
                <a:gd name="connsiteX6" fmla="*/ 84334 w 90355"/>
                <a:gd name="connsiteY6" fmla="*/ 70435 h 79659"/>
                <a:gd name="connsiteX7" fmla="*/ 90535 w 90355"/>
                <a:gd name="connsiteY7" fmla="*/ 52772 h 79659"/>
                <a:gd name="connsiteX8" fmla="*/ 87700 w 90355"/>
                <a:gd name="connsiteY8" fmla="*/ 50476 h 79659"/>
                <a:gd name="connsiteX9" fmla="*/ 83803 w 90355"/>
                <a:gd name="connsiteY9" fmla="*/ 55951 h 79659"/>
                <a:gd name="connsiteX10" fmla="*/ 70869 w 90355"/>
                <a:gd name="connsiteY10" fmla="*/ 74851 h 79659"/>
                <a:gd name="connsiteX11" fmla="*/ 65023 w 90355"/>
                <a:gd name="connsiteY11" fmla="*/ 66196 h 79659"/>
                <a:gd name="connsiteX12" fmla="*/ 67680 w 90355"/>
                <a:gd name="connsiteY12" fmla="*/ 52242 h 79659"/>
                <a:gd name="connsiteX13" fmla="*/ 71578 w 90355"/>
                <a:gd name="connsiteY13" fmla="*/ 36346 h 79659"/>
                <a:gd name="connsiteX14" fmla="*/ 75121 w 90355"/>
                <a:gd name="connsiteY14" fmla="*/ 22922 h 79659"/>
                <a:gd name="connsiteX15" fmla="*/ 78311 w 90355"/>
                <a:gd name="connsiteY15" fmla="*/ 9145 h 79659"/>
                <a:gd name="connsiteX16" fmla="*/ 72287 w 90355"/>
                <a:gd name="connsiteY16" fmla="*/ 3493 h 79659"/>
                <a:gd name="connsiteX17" fmla="*/ 64137 w 90355"/>
                <a:gd name="connsiteY17" fmla="*/ 10558 h 79659"/>
                <a:gd name="connsiteX18" fmla="*/ 52798 w 90355"/>
                <a:gd name="connsiteY18" fmla="*/ 55951 h 79659"/>
                <a:gd name="connsiteX19" fmla="*/ 43763 w 90355"/>
                <a:gd name="connsiteY19" fmla="*/ 67785 h 79659"/>
                <a:gd name="connsiteX20" fmla="*/ 27463 w 90355"/>
                <a:gd name="connsiteY20" fmla="*/ 74851 h 79659"/>
                <a:gd name="connsiteX21" fmla="*/ 14530 w 90355"/>
                <a:gd name="connsiteY21" fmla="*/ 57718 h 79659"/>
                <a:gd name="connsiteX22" fmla="*/ 23743 w 90355"/>
                <a:gd name="connsiteY22" fmla="*/ 21862 h 79659"/>
                <a:gd name="connsiteX23" fmla="*/ 45889 w 90355"/>
                <a:gd name="connsiteY23" fmla="*/ 5082 h 79659"/>
                <a:gd name="connsiteX24" fmla="*/ 61657 w 90355"/>
                <a:gd name="connsiteY24" fmla="*/ 20449 h 79659"/>
                <a:gd name="connsiteX25" fmla="*/ 61125 w 90355"/>
                <a:gd name="connsiteY25" fmla="*/ 22922 h 79659"/>
                <a:gd name="connsiteX26" fmla="*/ 52798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37" y="10558"/>
                  </a:moveTo>
                  <a:cubicBezTo>
                    <a:pt x="60417" y="4729"/>
                    <a:pt x="54393" y="137"/>
                    <a:pt x="45889" y="137"/>
                  </a:cubicBezTo>
                  <a:cubicBezTo>
                    <a:pt x="23211" y="137"/>
                    <a:pt x="180" y="25041"/>
                    <a:pt x="180" y="50476"/>
                  </a:cubicBezTo>
                  <a:cubicBezTo>
                    <a:pt x="180" y="67609"/>
                    <a:pt x="11695" y="79796"/>
                    <a:pt x="26932" y="79796"/>
                  </a:cubicBezTo>
                  <a:cubicBezTo>
                    <a:pt x="36499" y="79796"/>
                    <a:pt x="45003" y="74321"/>
                    <a:pt x="52090" y="67432"/>
                  </a:cubicBezTo>
                  <a:cubicBezTo>
                    <a:pt x="55456" y="78030"/>
                    <a:pt x="65732" y="79796"/>
                    <a:pt x="70338" y="79796"/>
                  </a:cubicBezTo>
                  <a:cubicBezTo>
                    <a:pt x="76716" y="79796"/>
                    <a:pt x="81145" y="75910"/>
                    <a:pt x="84334" y="70435"/>
                  </a:cubicBezTo>
                  <a:cubicBezTo>
                    <a:pt x="88232" y="63546"/>
                    <a:pt x="90535" y="53478"/>
                    <a:pt x="90535" y="52772"/>
                  </a:cubicBezTo>
                  <a:cubicBezTo>
                    <a:pt x="90535" y="50476"/>
                    <a:pt x="88232" y="50476"/>
                    <a:pt x="87700" y="50476"/>
                  </a:cubicBezTo>
                  <a:cubicBezTo>
                    <a:pt x="85220" y="50476"/>
                    <a:pt x="85043" y="51182"/>
                    <a:pt x="83803" y="55951"/>
                  </a:cubicBezTo>
                  <a:cubicBezTo>
                    <a:pt x="81677" y="64429"/>
                    <a:pt x="78311" y="74851"/>
                    <a:pt x="70869" y="74851"/>
                  </a:cubicBezTo>
                  <a:cubicBezTo>
                    <a:pt x="66263" y="74851"/>
                    <a:pt x="65023" y="70965"/>
                    <a:pt x="65023" y="66196"/>
                  </a:cubicBezTo>
                  <a:cubicBezTo>
                    <a:pt x="65023" y="63193"/>
                    <a:pt x="66440" y="56834"/>
                    <a:pt x="67680" y="52242"/>
                  </a:cubicBezTo>
                  <a:cubicBezTo>
                    <a:pt x="68921" y="47473"/>
                    <a:pt x="70692" y="40231"/>
                    <a:pt x="71578" y="36346"/>
                  </a:cubicBezTo>
                  <a:lnTo>
                    <a:pt x="75121" y="22922"/>
                  </a:lnTo>
                  <a:cubicBezTo>
                    <a:pt x="76185" y="18329"/>
                    <a:pt x="78311" y="10028"/>
                    <a:pt x="78311" y="9145"/>
                  </a:cubicBezTo>
                  <a:cubicBezTo>
                    <a:pt x="78311" y="5259"/>
                    <a:pt x="75121" y="3493"/>
                    <a:pt x="72287" y="3493"/>
                  </a:cubicBezTo>
                  <a:cubicBezTo>
                    <a:pt x="69275" y="3493"/>
                    <a:pt x="65200" y="5612"/>
                    <a:pt x="64137" y="10558"/>
                  </a:cubicBezTo>
                  <a:close/>
                  <a:moveTo>
                    <a:pt x="52798" y="55951"/>
                  </a:moveTo>
                  <a:cubicBezTo>
                    <a:pt x="51558" y="60897"/>
                    <a:pt x="47661" y="64429"/>
                    <a:pt x="43763" y="67785"/>
                  </a:cubicBezTo>
                  <a:cubicBezTo>
                    <a:pt x="42168" y="69198"/>
                    <a:pt x="35082" y="74851"/>
                    <a:pt x="27463" y="74851"/>
                  </a:cubicBezTo>
                  <a:cubicBezTo>
                    <a:pt x="20908" y="74851"/>
                    <a:pt x="14530" y="70258"/>
                    <a:pt x="14530" y="57718"/>
                  </a:cubicBezTo>
                  <a:cubicBezTo>
                    <a:pt x="14530" y="48356"/>
                    <a:pt x="19668" y="28927"/>
                    <a:pt x="23743" y="21862"/>
                  </a:cubicBezTo>
                  <a:cubicBezTo>
                    <a:pt x="31893" y="7732"/>
                    <a:pt x="40928" y="5082"/>
                    <a:pt x="45889" y="5082"/>
                  </a:cubicBezTo>
                  <a:cubicBezTo>
                    <a:pt x="58291" y="5082"/>
                    <a:pt x="61657" y="18506"/>
                    <a:pt x="61657" y="20449"/>
                  </a:cubicBezTo>
                  <a:cubicBezTo>
                    <a:pt x="61657" y="21156"/>
                    <a:pt x="61302" y="22392"/>
                    <a:pt x="61125" y="22922"/>
                  </a:cubicBezTo>
                  <a:lnTo>
                    <a:pt x="52798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7" name="자유형: 도형 3456">
              <a:extLst>
                <a:ext uri="{FF2B5EF4-FFF2-40B4-BE49-F238E27FC236}">
                  <a16:creationId xmlns:a16="http://schemas.microsoft.com/office/drawing/2014/main" id="{9316DC64-8C5F-2812-B669-46B327E55280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5000800" y="4421052"/>
              <a:ext cx="39685" cy="124346"/>
            </a:xfrm>
            <a:custGeom>
              <a:avLst/>
              <a:gdLst>
                <a:gd name="connsiteX0" fmla="*/ 39161 w 39685"/>
                <a:gd name="connsiteY0" fmla="*/ 5436 h 124346"/>
                <a:gd name="connsiteX1" fmla="*/ 39869 w 39685"/>
                <a:gd name="connsiteY1" fmla="*/ 2610 h 124346"/>
                <a:gd name="connsiteX2" fmla="*/ 37035 w 39685"/>
                <a:gd name="connsiteY2" fmla="*/ 137 h 124346"/>
                <a:gd name="connsiteX3" fmla="*/ 14357 w 39685"/>
                <a:gd name="connsiteY3" fmla="*/ 1903 h 124346"/>
                <a:gd name="connsiteX4" fmla="*/ 10637 w 39685"/>
                <a:gd name="connsiteY4" fmla="*/ 5966 h 124346"/>
                <a:gd name="connsiteX5" fmla="*/ 15066 w 39685"/>
                <a:gd name="connsiteY5" fmla="*/ 8438 h 124346"/>
                <a:gd name="connsiteX6" fmla="*/ 23570 w 39685"/>
                <a:gd name="connsiteY6" fmla="*/ 11088 h 124346"/>
                <a:gd name="connsiteX7" fmla="*/ 22861 w 39685"/>
                <a:gd name="connsiteY7" fmla="*/ 14974 h 124346"/>
                <a:gd name="connsiteX8" fmla="*/ 893 w 39685"/>
                <a:gd name="connsiteY8" fmla="*/ 102228 h 124346"/>
                <a:gd name="connsiteX9" fmla="*/ 184 w 39685"/>
                <a:gd name="connsiteY9" fmla="*/ 107703 h 124346"/>
                <a:gd name="connsiteX10" fmla="*/ 18787 w 39685"/>
                <a:gd name="connsiteY10" fmla="*/ 124483 h 124346"/>
                <a:gd name="connsiteX11" fmla="*/ 32960 w 39685"/>
                <a:gd name="connsiteY11" fmla="*/ 115122 h 124346"/>
                <a:gd name="connsiteX12" fmla="*/ 39161 w 39685"/>
                <a:gd name="connsiteY12" fmla="*/ 97459 h 124346"/>
                <a:gd name="connsiteX13" fmla="*/ 36326 w 39685"/>
                <a:gd name="connsiteY13" fmla="*/ 95163 h 124346"/>
                <a:gd name="connsiteX14" fmla="*/ 32783 w 39685"/>
                <a:gd name="connsiteY14" fmla="*/ 99402 h 124346"/>
                <a:gd name="connsiteX15" fmla="*/ 19495 w 39685"/>
                <a:gd name="connsiteY15" fmla="*/ 119537 h 124346"/>
                <a:gd name="connsiteX16" fmla="*/ 13471 w 39685"/>
                <a:gd name="connsiteY16" fmla="*/ 110883 h 124346"/>
                <a:gd name="connsiteX17" fmla="*/ 14534 w 39685"/>
                <a:gd name="connsiteY17" fmla="*/ 103641 h 124346"/>
                <a:gd name="connsiteX18" fmla="*/ 39161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61" y="5436"/>
                  </a:moveTo>
                  <a:cubicBezTo>
                    <a:pt x="39338" y="5082"/>
                    <a:pt x="39869" y="2786"/>
                    <a:pt x="39869" y="2610"/>
                  </a:cubicBezTo>
                  <a:cubicBezTo>
                    <a:pt x="39869" y="1726"/>
                    <a:pt x="39161" y="137"/>
                    <a:pt x="37035" y="137"/>
                  </a:cubicBezTo>
                  <a:cubicBezTo>
                    <a:pt x="33491" y="137"/>
                    <a:pt x="18787" y="1550"/>
                    <a:pt x="14357" y="1903"/>
                  </a:cubicBezTo>
                  <a:cubicBezTo>
                    <a:pt x="13117" y="2080"/>
                    <a:pt x="10637" y="2256"/>
                    <a:pt x="10637" y="5966"/>
                  </a:cubicBezTo>
                  <a:cubicBezTo>
                    <a:pt x="10637" y="8438"/>
                    <a:pt x="13117" y="8438"/>
                    <a:pt x="15066" y="8438"/>
                  </a:cubicBezTo>
                  <a:cubicBezTo>
                    <a:pt x="23570" y="8438"/>
                    <a:pt x="23570" y="9675"/>
                    <a:pt x="23570" y="11088"/>
                  </a:cubicBezTo>
                  <a:cubicBezTo>
                    <a:pt x="23570" y="12324"/>
                    <a:pt x="23216" y="13384"/>
                    <a:pt x="22861" y="14974"/>
                  </a:cubicBezTo>
                  <a:lnTo>
                    <a:pt x="893" y="102228"/>
                  </a:lnTo>
                  <a:cubicBezTo>
                    <a:pt x="361" y="103994"/>
                    <a:pt x="184" y="105937"/>
                    <a:pt x="184" y="107703"/>
                  </a:cubicBezTo>
                  <a:cubicBezTo>
                    <a:pt x="184" y="119008"/>
                    <a:pt x="10282" y="124483"/>
                    <a:pt x="18787" y="124483"/>
                  </a:cubicBezTo>
                  <a:cubicBezTo>
                    <a:pt x="23039" y="124483"/>
                    <a:pt x="28354" y="123070"/>
                    <a:pt x="32960" y="115122"/>
                  </a:cubicBezTo>
                  <a:cubicBezTo>
                    <a:pt x="36680" y="108586"/>
                    <a:pt x="39161" y="98165"/>
                    <a:pt x="39161" y="97459"/>
                  </a:cubicBezTo>
                  <a:cubicBezTo>
                    <a:pt x="39161" y="95163"/>
                    <a:pt x="36858" y="95163"/>
                    <a:pt x="36326" y="95163"/>
                  </a:cubicBezTo>
                  <a:cubicBezTo>
                    <a:pt x="33846" y="95163"/>
                    <a:pt x="33491" y="96223"/>
                    <a:pt x="32783" y="99402"/>
                  </a:cubicBezTo>
                  <a:cubicBezTo>
                    <a:pt x="30480" y="108233"/>
                    <a:pt x="27113" y="119537"/>
                    <a:pt x="19495" y="119537"/>
                  </a:cubicBezTo>
                  <a:cubicBezTo>
                    <a:pt x="14712" y="119537"/>
                    <a:pt x="13471" y="115122"/>
                    <a:pt x="13471" y="110883"/>
                  </a:cubicBezTo>
                  <a:cubicBezTo>
                    <a:pt x="13471" y="108940"/>
                    <a:pt x="14003" y="105584"/>
                    <a:pt x="14534" y="103641"/>
                  </a:cubicBezTo>
                  <a:lnTo>
                    <a:pt x="39161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8" name="자유형: 도형 3457">
              <a:extLst>
                <a:ext uri="{FF2B5EF4-FFF2-40B4-BE49-F238E27FC236}">
                  <a16:creationId xmlns:a16="http://schemas.microsoft.com/office/drawing/2014/main" id="{FB1DAEAE-3FFB-E631-CCFB-9A0C11FDC683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4674537" y="4593090"/>
              <a:ext cx="53681" cy="118870"/>
            </a:xfrm>
            <a:custGeom>
              <a:avLst/>
              <a:gdLst>
                <a:gd name="connsiteX0" fmla="*/ 49247 w 53681"/>
                <a:gd name="connsiteY0" fmla="*/ 6855 h 118870"/>
                <a:gd name="connsiteX1" fmla="*/ 42160 w 53681"/>
                <a:gd name="connsiteY1" fmla="*/ 143 h 118870"/>
                <a:gd name="connsiteX2" fmla="*/ 32239 w 53681"/>
                <a:gd name="connsiteY2" fmla="*/ 9858 h 118870"/>
                <a:gd name="connsiteX3" fmla="*/ 39325 w 53681"/>
                <a:gd name="connsiteY3" fmla="*/ 16570 h 118870"/>
                <a:gd name="connsiteX4" fmla="*/ 49247 w 53681"/>
                <a:gd name="connsiteY4" fmla="*/ 6855 h 118870"/>
                <a:gd name="connsiteX5" fmla="*/ 13104 w 53681"/>
                <a:gd name="connsiteY5" fmla="*/ 96582 h 118870"/>
                <a:gd name="connsiteX6" fmla="*/ 11510 w 53681"/>
                <a:gd name="connsiteY6" fmla="*/ 104001 h 118870"/>
                <a:gd name="connsiteX7" fmla="*/ 28341 w 53681"/>
                <a:gd name="connsiteY7" fmla="*/ 119014 h 118870"/>
                <a:gd name="connsiteX8" fmla="*/ 53853 w 53681"/>
                <a:gd name="connsiteY8" fmla="*/ 91990 h 118870"/>
                <a:gd name="connsiteX9" fmla="*/ 51018 w 53681"/>
                <a:gd name="connsiteY9" fmla="*/ 89694 h 118870"/>
                <a:gd name="connsiteX10" fmla="*/ 47652 w 53681"/>
                <a:gd name="connsiteY10" fmla="*/ 92697 h 118870"/>
                <a:gd name="connsiteX11" fmla="*/ 28872 w 53681"/>
                <a:gd name="connsiteY11" fmla="*/ 114069 h 118870"/>
                <a:gd name="connsiteX12" fmla="*/ 24443 w 53681"/>
                <a:gd name="connsiteY12" fmla="*/ 107887 h 118870"/>
                <a:gd name="connsiteX13" fmla="*/ 27278 w 53681"/>
                <a:gd name="connsiteY13" fmla="*/ 96582 h 118870"/>
                <a:gd name="connsiteX14" fmla="*/ 32947 w 53681"/>
                <a:gd name="connsiteY14" fmla="*/ 82452 h 118870"/>
                <a:gd name="connsiteX15" fmla="*/ 41628 w 53681"/>
                <a:gd name="connsiteY15" fmla="*/ 60020 h 118870"/>
                <a:gd name="connsiteX16" fmla="*/ 42691 w 53681"/>
                <a:gd name="connsiteY16" fmla="*/ 54368 h 118870"/>
                <a:gd name="connsiteX17" fmla="*/ 25860 w 53681"/>
                <a:gd name="connsiteY17" fmla="*/ 39355 h 118870"/>
                <a:gd name="connsiteX18" fmla="*/ 171 w 53681"/>
                <a:gd name="connsiteY18" fmla="*/ 66379 h 118870"/>
                <a:gd name="connsiteX19" fmla="*/ 3183 w 53681"/>
                <a:gd name="connsiteY19" fmla="*/ 68675 h 118870"/>
                <a:gd name="connsiteX20" fmla="*/ 6372 w 53681"/>
                <a:gd name="connsiteY20" fmla="*/ 65849 h 118870"/>
                <a:gd name="connsiteX21" fmla="*/ 25329 w 53681"/>
                <a:gd name="connsiteY21" fmla="*/ 44300 h 118870"/>
                <a:gd name="connsiteX22" fmla="*/ 29758 w 53681"/>
                <a:gd name="connsiteY22" fmla="*/ 50482 h 118870"/>
                <a:gd name="connsiteX23" fmla="*/ 24266 w 53681"/>
                <a:gd name="connsiteY23" fmla="*/ 68145 h 118870"/>
                <a:gd name="connsiteX24" fmla="*/ 13104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47" y="6855"/>
                  </a:moveTo>
                  <a:cubicBezTo>
                    <a:pt x="49247" y="4029"/>
                    <a:pt x="47121" y="143"/>
                    <a:pt x="42160" y="143"/>
                  </a:cubicBezTo>
                  <a:cubicBezTo>
                    <a:pt x="37376" y="143"/>
                    <a:pt x="32239" y="4736"/>
                    <a:pt x="32239" y="9858"/>
                  </a:cubicBezTo>
                  <a:cubicBezTo>
                    <a:pt x="32239" y="12861"/>
                    <a:pt x="34542" y="16570"/>
                    <a:pt x="39325" y="16570"/>
                  </a:cubicBezTo>
                  <a:cubicBezTo>
                    <a:pt x="44463" y="16570"/>
                    <a:pt x="49247" y="11624"/>
                    <a:pt x="49247" y="6855"/>
                  </a:cubicBezTo>
                  <a:close/>
                  <a:moveTo>
                    <a:pt x="13104" y="96582"/>
                  </a:moveTo>
                  <a:cubicBezTo>
                    <a:pt x="12396" y="98879"/>
                    <a:pt x="11510" y="100998"/>
                    <a:pt x="11510" y="104001"/>
                  </a:cubicBezTo>
                  <a:cubicBezTo>
                    <a:pt x="11510" y="112302"/>
                    <a:pt x="18597" y="119014"/>
                    <a:pt x="28341" y="119014"/>
                  </a:cubicBezTo>
                  <a:cubicBezTo>
                    <a:pt x="46058" y="119014"/>
                    <a:pt x="53853" y="94639"/>
                    <a:pt x="53853" y="91990"/>
                  </a:cubicBezTo>
                  <a:cubicBezTo>
                    <a:pt x="53853" y="89694"/>
                    <a:pt x="51550" y="89694"/>
                    <a:pt x="51018" y="89694"/>
                  </a:cubicBezTo>
                  <a:cubicBezTo>
                    <a:pt x="48538" y="89694"/>
                    <a:pt x="48361" y="90754"/>
                    <a:pt x="47652" y="92697"/>
                  </a:cubicBezTo>
                  <a:cubicBezTo>
                    <a:pt x="43577" y="106827"/>
                    <a:pt x="35782" y="114069"/>
                    <a:pt x="28872" y="114069"/>
                  </a:cubicBezTo>
                  <a:cubicBezTo>
                    <a:pt x="25329" y="114069"/>
                    <a:pt x="24443" y="111772"/>
                    <a:pt x="24443" y="107887"/>
                  </a:cubicBezTo>
                  <a:cubicBezTo>
                    <a:pt x="24443" y="103824"/>
                    <a:pt x="25683" y="100468"/>
                    <a:pt x="27278" y="96582"/>
                  </a:cubicBezTo>
                  <a:cubicBezTo>
                    <a:pt x="29049" y="91813"/>
                    <a:pt x="30998" y="87044"/>
                    <a:pt x="32947" y="82452"/>
                  </a:cubicBezTo>
                  <a:cubicBezTo>
                    <a:pt x="34542" y="78213"/>
                    <a:pt x="40920" y="62140"/>
                    <a:pt x="41628" y="60020"/>
                  </a:cubicBezTo>
                  <a:cubicBezTo>
                    <a:pt x="42160" y="58254"/>
                    <a:pt x="42691" y="56134"/>
                    <a:pt x="42691" y="54368"/>
                  </a:cubicBezTo>
                  <a:cubicBezTo>
                    <a:pt x="42691" y="46067"/>
                    <a:pt x="35605" y="39355"/>
                    <a:pt x="25860" y="39355"/>
                  </a:cubicBezTo>
                  <a:cubicBezTo>
                    <a:pt x="8321" y="39355"/>
                    <a:pt x="171" y="63376"/>
                    <a:pt x="171" y="66379"/>
                  </a:cubicBezTo>
                  <a:cubicBezTo>
                    <a:pt x="171" y="68675"/>
                    <a:pt x="2652" y="68675"/>
                    <a:pt x="3183" y="68675"/>
                  </a:cubicBezTo>
                  <a:cubicBezTo>
                    <a:pt x="5663" y="68675"/>
                    <a:pt x="5841" y="67792"/>
                    <a:pt x="6372" y="65849"/>
                  </a:cubicBezTo>
                  <a:cubicBezTo>
                    <a:pt x="10978" y="50659"/>
                    <a:pt x="18774" y="44300"/>
                    <a:pt x="25329" y="44300"/>
                  </a:cubicBezTo>
                  <a:cubicBezTo>
                    <a:pt x="28164" y="44300"/>
                    <a:pt x="29758" y="45713"/>
                    <a:pt x="29758" y="50482"/>
                  </a:cubicBezTo>
                  <a:cubicBezTo>
                    <a:pt x="29758" y="54545"/>
                    <a:pt x="28695" y="57194"/>
                    <a:pt x="24266" y="68145"/>
                  </a:cubicBezTo>
                  <a:lnTo>
                    <a:pt x="13104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9" name="자유형: 도형 3458">
              <a:extLst>
                <a:ext uri="{FF2B5EF4-FFF2-40B4-BE49-F238E27FC236}">
                  <a16:creationId xmlns:a16="http://schemas.microsoft.com/office/drawing/2014/main" id="{8B6F43D1-3AB5-69DC-9D2C-3573D1A3152A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5081676" y="4475477"/>
              <a:ext cx="180457" cy="177889"/>
            </a:xfrm>
            <a:custGeom>
              <a:avLst/>
              <a:gdLst>
                <a:gd name="connsiteX0" fmla="*/ 144958 w 180457"/>
                <a:gd name="connsiteY0" fmla="*/ 28906 h 177889"/>
                <a:gd name="connsiteX1" fmla="*/ 177355 w 180457"/>
                <a:gd name="connsiteY1" fmla="*/ 7963 h 177889"/>
                <a:gd name="connsiteX2" fmla="*/ 180645 w 180457"/>
                <a:gd name="connsiteY2" fmla="*/ 3169 h 177889"/>
                <a:gd name="connsiteX3" fmla="*/ 177355 w 180457"/>
                <a:gd name="connsiteY3" fmla="*/ 141 h 177889"/>
                <a:gd name="connsiteX4" fmla="*/ 156601 w 180457"/>
                <a:gd name="connsiteY4" fmla="*/ 898 h 177889"/>
                <a:gd name="connsiteX5" fmla="*/ 131544 w 180457"/>
                <a:gd name="connsiteY5" fmla="*/ 141 h 177889"/>
                <a:gd name="connsiteX6" fmla="*/ 126735 w 180457"/>
                <a:gd name="connsiteY6" fmla="*/ 4935 h 177889"/>
                <a:gd name="connsiteX7" fmla="*/ 130785 w 180457"/>
                <a:gd name="connsiteY7" fmla="*/ 7963 h 177889"/>
                <a:gd name="connsiteX8" fmla="*/ 142427 w 180457"/>
                <a:gd name="connsiteY8" fmla="*/ 16290 h 177889"/>
                <a:gd name="connsiteX9" fmla="*/ 138631 w 180457"/>
                <a:gd name="connsiteY9" fmla="*/ 25878 h 177889"/>
                <a:gd name="connsiteX10" fmla="*/ 60930 w 180457"/>
                <a:gd name="connsiteY10" fmla="*/ 149013 h 177889"/>
                <a:gd name="connsiteX11" fmla="*/ 43720 w 180457"/>
                <a:gd name="connsiteY11" fmla="*/ 15533 h 177889"/>
                <a:gd name="connsiteX12" fmla="*/ 61183 w 180457"/>
                <a:gd name="connsiteY12" fmla="*/ 7963 h 177889"/>
                <a:gd name="connsiteX13" fmla="*/ 67511 w 180457"/>
                <a:gd name="connsiteY13" fmla="*/ 2916 h 177889"/>
                <a:gd name="connsiteX14" fmla="*/ 63967 w 180457"/>
                <a:gd name="connsiteY14" fmla="*/ 141 h 177889"/>
                <a:gd name="connsiteX15" fmla="*/ 32583 w 180457"/>
                <a:gd name="connsiteY15" fmla="*/ 898 h 177889"/>
                <a:gd name="connsiteX16" fmla="*/ 18663 w 180457"/>
                <a:gd name="connsiteY16" fmla="*/ 646 h 177889"/>
                <a:gd name="connsiteX17" fmla="*/ 4996 w 180457"/>
                <a:gd name="connsiteY17" fmla="*/ 141 h 177889"/>
                <a:gd name="connsiteX18" fmla="*/ 187 w 180457"/>
                <a:gd name="connsiteY18" fmla="*/ 4935 h 177889"/>
                <a:gd name="connsiteX19" fmla="*/ 6514 w 180457"/>
                <a:gd name="connsiteY19" fmla="*/ 7963 h 177889"/>
                <a:gd name="connsiteX20" fmla="*/ 21700 w 180457"/>
                <a:gd name="connsiteY20" fmla="*/ 16542 h 177889"/>
                <a:gd name="connsiteX21" fmla="*/ 41695 w 180457"/>
                <a:gd name="connsiteY21" fmla="*/ 172227 h 177889"/>
                <a:gd name="connsiteX22" fmla="*/ 46757 w 180457"/>
                <a:gd name="connsiteY22" fmla="*/ 178031 h 177889"/>
                <a:gd name="connsiteX23" fmla="*/ 53843 w 180457"/>
                <a:gd name="connsiteY23" fmla="*/ 173489 h 177889"/>
                <a:gd name="connsiteX24" fmla="*/ 144958 w 180457"/>
                <a:gd name="connsiteY24" fmla="*/ 28906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58" y="28906"/>
                  </a:moveTo>
                  <a:cubicBezTo>
                    <a:pt x="157360" y="9225"/>
                    <a:pt x="167990" y="8468"/>
                    <a:pt x="177355" y="7963"/>
                  </a:cubicBezTo>
                  <a:cubicBezTo>
                    <a:pt x="180392" y="7711"/>
                    <a:pt x="180645" y="3421"/>
                    <a:pt x="180645" y="3169"/>
                  </a:cubicBezTo>
                  <a:cubicBezTo>
                    <a:pt x="180645" y="1150"/>
                    <a:pt x="179379" y="141"/>
                    <a:pt x="177355" y="141"/>
                  </a:cubicBezTo>
                  <a:cubicBezTo>
                    <a:pt x="170774" y="141"/>
                    <a:pt x="163434" y="898"/>
                    <a:pt x="156601" y="898"/>
                  </a:cubicBezTo>
                  <a:cubicBezTo>
                    <a:pt x="148248" y="898"/>
                    <a:pt x="139643" y="141"/>
                    <a:pt x="131544" y="141"/>
                  </a:cubicBezTo>
                  <a:cubicBezTo>
                    <a:pt x="130026" y="141"/>
                    <a:pt x="126735" y="141"/>
                    <a:pt x="126735" y="4935"/>
                  </a:cubicBezTo>
                  <a:cubicBezTo>
                    <a:pt x="126735" y="7711"/>
                    <a:pt x="129013" y="7963"/>
                    <a:pt x="130785" y="7963"/>
                  </a:cubicBezTo>
                  <a:cubicBezTo>
                    <a:pt x="137618" y="8468"/>
                    <a:pt x="142427" y="10991"/>
                    <a:pt x="142427" y="16290"/>
                  </a:cubicBezTo>
                  <a:cubicBezTo>
                    <a:pt x="142427" y="20075"/>
                    <a:pt x="138631" y="25626"/>
                    <a:pt x="138631" y="25878"/>
                  </a:cubicBezTo>
                  <a:lnTo>
                    <a:pt x="60930" y="149013"/>
                  </a:lnTo>
                  <a:lnTo>
                    <a:pt x="43720" y="15533"/>
                  </a:lnTo>
                  <a:cubicBezTo>
                    <a:pt x="43720" y="11243"/>
                    <a:pt x="49541" y="7963"/>
                    <a:pt x="61183" y="7963"/>
                  </a:cubicBezTo>
                  <a:cubicBezTo>
                    <a:pt x="64727" y="7963"/>
                    <a:pt x="67511" y="7963"/>
                    <a:pt x="67511" y="2916"/>
                  </a:cubicBezTo>
                  <a:cubicBezTo>
                    <a:pt x="67511" y="646"/>
                    <a:pt x="65486" y="141"/>
                    <a:pt x="63967" y="141"/>
                  </a:cubicBezTo>
                  <a:cubicBezTo>
                    <a:pt x="53843" y="141"/>
                    <a:pt x="42960" y="898"/>
                    <a:pt x="32583" y="898"/>
                  </a:cubicBezTo>
                  <a:cubicBezTo>
                    <a:pt x="28028" y="898"/>
                    <a:pt x="23219" y="646"/>
                    <a:pt x="18663" y="646"/>
                  </a:cubicBezTo>
                  <a:cubicBezTo>
                    <a:pt x="14107" y="646"/>
                    <a:pt x="9298" y="141"/>
                    <a:pt x="4996" y="141"/>
                  </a:cubicBezTo>
                  <a:cubicBezTo>
                    <a:pt x="3224" y="141"/>
                    <a:pt x="187" y="141"/>
                    <a:pt x="187" y="4935"/>
                  </a:cubicBezTo>
                  <a:cubicBezTo>
                    <a:pt x="187" y="7963"/>
                    <a:pt x="2465" y="7963"/>
                    <a:pt x="6514" y="7963"/>
                  </a:cubicBezTo>
                  <a:cubicBezTo>
                    <a:pt x="20688" y="7963"/>
                    <a:pt x="20941" y="10234"/>
                    <a:pt x="21700" y="16542"/>
                  </a:cubicBezTo>
                  <a:lnTo>
                    <a:pt x="41695" y="172227"/>
                  </a:lnTo>
                  <a:cubicBezTo>
                    <a:pt x="42454" y="177274"/>
                    <a:pt x="43466" y="178031"/>
                    <a:pt x="46757" y="178031"/>
                  </a:cubicBezTo>
                  <a:cubicBezTo>
                    <a:pt x="50806" y="178031"/>
                    <a:pt x="51819" y="176769"/>
                    <a:pt x="53843" y="173489"/>
                  </a:cubicBezTo>
                  <a:lnTo>
                    <a:pt x="144958" y="289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0" name="자유형: 도형 3459">
              <a:extLst>
                <a:ext uri="{FF2B5EF4-FFF2-40B4-BE49-F238E27FC236}">
                  <a16:creationId xmlns:a16="http://schemas.microsoft.com/office/drawing/2014/main" id="{056DB3BA-BEFE-DCB9-28F1-3B1BA431FAE1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5283788" y="4419462"/>
              <a:ext cx="136950" cy="127702"/>
            </a:xfrm>
            <a:custGeom>
              <a:avLst/>
              <a:gdLst>
                <a:gd name="connsiteX0" fmla="*/ 137146 w 136950"/>
                <a:gd name="connsiteY0" fmla="*/ 2433 h 127702"/>
                <a:gd name="connsiteX1" fmla="*/ 134842 w 136950"/>
                <a:gd name="connsiteY1" fmla="*/ 137 h 127702"/>
                <a:gd name="connsiteX2" fmla="*/ 131653 w 136950"/>
                <a:gd name="connsiteY2" fmla="*/ 2256 h 127702"/>
                <a:gd name="connsiteX3" fmla="*/ 118720 w 136950"/>
                <a:gd name="connsiteY3" fmla="*/ 15857 h 127702"/>
                <a:gd name="connsiteX4" fmla="*/ 85413 w 136950"/>
                <a:gd name="connsiteY4" fmla="*/ 137 h 127702"/>
                <a:gd name="connsiteX5" fmla="*/ 195 w 136950"/>
                <a:gd name="connsiteY5" fmla="*/ 78030 h 127702"/>
                <a:gd name="connsiteX6" fmla="*/ 54585 w 136950"/>
                <a:gd name="connsiteY6" fmla="*/ 127839 h 127702"/>
                <a:gd name="connsiteX7" fmla="*/ 99409 w 136950"/>
                <a:gd name="connsiteY7" fmla="*/ 110529 h 127702"/>
                <a:gd name="connsiteX8" fmla="*/ 117303 w 136950"/>
                <a:gd name="connsiteY8" fmla="*/ 81916 h 127702"/>
                <a:gd name="connsiteX9" fmla="*/ 114291 w 136950"/>
                <a:gd name="connsiteY9" fmla="*/ 79619 h 127702"/>
                <a:gd name="connsiteX10" fmla="*/ 111102 w 136950"/>
                <a:gd name="connsiteY10" fmla="*/ 82446 h 127702"/>
                <a:gd name="connsiteX11" fmla="*/ 57597 w 136950"/>
                <a:gd name="connsiteY11" fmla="*/ 121480 h 127702"/>
                <a:gd name="connsiteX12" fmla="*/ 17912 w 136950"/>
                <a:gd name="connsiteY12" fmla="*/ 83505 h 127702"/>
                <a:gd name="connsiteX13" fmla="*/ 39526 w 136950"/>
                <a:gd name="connsiteY13" fmla="*/ 28221 h 127702"/>
                <a:gd name="connsiteX14" fmla="*/ 87184 w 136950"/>
                <a:gd name="connsiteY14" fmla="*/ 6495 h 127702"/>
                <a:gd name="connsiteX15" fmla="*/ 119783 w 136950"/>
                <a:gd name="connsiteY15" fmla="*/ 41115 h 127702"/>
                <a:gd name="connsiteX16" fmla="*/ 119252 w 136950"/>
                <a:gd name="connsiteY16" fmla="*/ 48356 h 127702"/>
                <a:gd name="connsiteX17" fmla="*/ 122441 w 136950"/>
                <a:gd name="connsiteY17" fmla="*/ 50652 h 127702"/>
                <a:gd name="connsiteX18" fmla="*/ 126161 w 136950"/>
                <a:gd name="connsiteY18" fmla="*/ 46767 h 127702"/>
                <a:gd name="connsiteX19" fmla="*/ 137146 w 136950"/>
                <a:gd name="connsiteY19" fmla="*/ 2433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46" y="2433"/>
                  </a:moveTo>
                  <a:cubicBezTo>
                    <a:pt x="137146" y="1550"/>
                    <a:pt x="136614" y="137"/>
                    <a:pt x="134842" y="137"/>
                  </a:cubicBezTo>
                  <a:cubicBezTo>
                    <a:pt x="133602" y="137"/>
                    <a:pt x="133248" y="490"/>
                    <a:pt x="131653" y="2256"/>
                  </a:cubicBezTo>
                  <a:lnTo>
                    <a:pt x="118720" y="15857"/>
                  </a:lnTo>
                  <a:cubicBezTo>
                    <a:pt x="117126" y="13737"/>
                    <a:pt x="107204" y="137"/>
                    <a:pt x="85413" y="137"/>
                  </a:cubicBezTo>
                  <a:cubicBezTo>
                    <a:pt x="42361" y="137"/>
                    <a:pt x="195" y="38112"/>
                    <a:pt x="195" y="78030"/>
                  </a:cubicBezTo>
                  <a:cubicBezTo>
                    <a:pt x="195" y="106820"/>
                    <a:pt x="22872" y="127839"/>
                    <a:pt x="54585" y="127839"/>
                  </a:cubicBezTo>
                  <a:cubicBezTo>
                    <a:pt x="64153" y="127839"/>
                    <a:pt x="81161" y="125896"/>
                    <a:pt x="99409" y="110529"/>
                  </a:cubicBezTo>
                  <a:cubicBezTo>
                    <a:pt x="113405" y="98695"/>
                    <a:pt x="117303" y="83329"/>
                    <a:pt x="117303" y="81916"/>
                  </a:cubicBezTo>
                  <a:cubicBezTo>
                    <a:pt x="117303" y="79619"/>
                    <a:pt x="115177" y="79619"/>
                    <a:pt x="114291" y="79619"/>
                  </a:cubicBezTo>
                  <a:cubicBezTo>
                    <a:pt x="111988" y="79619"/>
                    <a:pt x="111633" y="80503"/>
                    <a:pt x="111102" y="82446"/>
                  </a:cubicBezTo>
                  <a:cubicBezTo>
                    <a:pt x="103838" y="106644"/>
                    <a:pt x="79035" y="121480"/>
                    <a:pt x="57597" y="121480"/>
                  </a:cubicBezTo>
                  <a:cubicBezTo>
                    <a:pt x="38818" y="121480"/>
                    <a:pt x="17912" y="111413"/>
                    <a:pt x="17912" y="83505"/>
                  </a:cubicBezTo>
                  <a:cubicBezTo>
                    <a:pt x="17912" y="78383"/>
                    <a:pt x="19152" y="50476"/>
                    <a:pt x="39526" y="28221"/>
                  </a:cubicBezTo>
                  <a:cubicBezTo>
                    <a:pt x="51751" y="14620"/>
                    <a:pt x="70353" y="6495"/>
                    <a:pt x="87184" y="6495"/>
                  </a:cubicBezTo>
                  <a:cubicBezTo>
                    <a:pt x="107736" y="6495"/>
                    <a:pt x="119783" y="21332"/>
                    <a:pt x="119783" y="41115"/>
                  </a:cubicBezTo>
                  <a:cubicBezTo>
                    <a:pt x="119783" y="46060"/>
                    <a:pt x="119252" y="47296"/>
                    <a:pt x="119252" y="48356"/>
                  </a:cubicBezTo>
                  <a:cubicBezTo>
                    <a:pt x="119252" y="50652"/>
                    <a:pt x="121555" y="50652"/>
                    <a:pt x="122441" y="50652"/>
                  </a:cubicBezTo>
                  <a:cubicBezTo>
                    <a:pt x="125275" y="50652"/>
                    <a:pt x="125275" y="50123"/>
                    <a:pt x="126161" y="46767"/>
                  </a:cubicBezTo>
                  <a:lnTo>
                    <a:pt x="137146" y="243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1" name="자유형: 도형 3460">
              <a:extLst>
                <a:ext uri="{FF2B5EF4-FFF2-40B4-BE49-F238E27FC236}">
                  <a16:creationId xmlns:a16="http://schemas.microsoft.com/office/drawing/2014/main" id="{E69C994A-2F43-822F-EFA8-663E160DAF4F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5439771" y="4465739"/>
              <a:ext cx="90355" cy="79659"/>
            </a:xfrm>
            <a:custGeom>
              <a:avLst/>
              <a:gdLst>
                <a:gd name="connsiteX0" fmla="*/ 64159 w 90355"/>
                <a:gd name="connsiteY0" fmla="*/ 10558 h 79659"/>
                <a:gd name="connsiteX1" fmla="*/ 45910 w 90355"/>
                <a:gd name="connsiteY1" fmla="*/ 137 h 79659"/>
                <a:gd name="connsiteX2" fmla="*/ 201 w 90355"/>
                <a:gd name="connsiteY2" fmla="*/ 50476 h 79659"/>
                <a:gd name="connsiteX3" fmla="*/ 26954 w 90355"/>
                <a:gd name="connsiteY3" fmla="*/ 79796 h 79659"/>
                <a:gd name="connsiteX4" fmla="*/ 52111 w 90355"/>
                <a:gd name="connsiteY4" fmla="*/ 67432 h 79659"/>
                <a:gd name="connsiteX5" fmla="*/ 70360 w 90355"/>
                <a:gd name="connsiteY5" fmla="*/ 79796 h 79659"/>
                <a:gd name="connsiteX6" fmla="*/ 84356 w 90355"/>
                <a:gd name="connsiteY6" fmla="*/ 70435 h 79659"/>
                <a:gd name="connsiteX7" fmla="*/ 90557 w 90355"/>
                <a:gd name="connsiteY7" fmla="*/ 52772 h 79659"/>
                <a:gd name="connsiteX8" fmla="*/ 87722 w 90355"/>
                <a:gd name="connsiteY8" fmla="*/ 50476 h 79659"/>
                <a:gd name="connsiteX9" fmla="*/ 83824 w 90355"/>
                <a:gd name="connsiteY9" fmla="*/ 55951 h 79659"/>
                <a:gd name="connsiteX10" fmla="*/ 70891 w 90355"/>
                <a:gd name="connsiteY10" fmla="*/ 74851 h 79659"/>
                <a:gd name="connsiteX11" fmla="*/ 65045 w 90355"/>
                <a:gd name="connsiteY11" fmla="*/ 66196 h 79659"/>
                <a:gd name="connsiteX12" fmla="*/ 67702 w 90355"/>
                <a:gd name="connsiteY12" fmla="*/ 52242 h 79659"/>
                <a:gd name="connsiteX13" fmla="*/ 71600 w 90355"/>
                <a:gd name="connsiteY13" fmla="*/ 36346 h 79659"/>
                <a:gd name="connsiteX14" fmla="*/ 75143 w 90355"/>
                <a:gd name="connsiteY14" fmla="*/ 22922 h 79659"/>
                <a:gd name="connsiteX15" fmla="*/ 78332 w 90355"/>
                <a:gd name="connsiteY15" fmla="*/ 9145 h 79659"/>
                <a:gd name="connsiteX16" fmla="*/ 72308 w 90355"/>
                <a:gd name="connsiteY16" fmla="*/ 3493 h 79659"/>
                <a:gd name="connsiteX17" fmla="*/ 64159 w 90355"/>
                <a:gd name="connsiteY17" fmla="*/ 10558 h 79659"/>
                <a:gd name="connsiteX18" fmla="*/ 52820 w 90355"/>
                <a:gd name="connsiteY18" fmla="*/ 55951 h 79659"/>
                <a:gd name="connsiteX19" fmla="*/ 43784 w 90355"/>
                <a:gd name="connsiteY19" fmla="*/ 67785 h 79659"/>
                <a:gd name="connsiteX20" fmla="*/ 27485 w 90355"/>
                <a:gd name="connsiteY20" fmla="*/ 74851 h 79659"/>
                <a:gd name="connsiteX21" fmla="*/ 14552 w 90355"/>
                <a:gd name="connsiteY21" fmla="*/ 57718 h 79659"/>
                <a:gd name="connsiteX22" fmla="*/ 23765 w 90355"/>
                <a:gd name="connsiteY22" fmla="*/ 21862 h 79659"/>
                <a:gd name="connsiteX23" fmla="*/ 45910 w 90355"/>
                <a:gd name="connsiteY23" fmla="*/ 5082 h 79659"/>
                <a:gd name="connsiteX24" fmla="*/ 61678 w 90355"/>
                <a:gd name="connsiteY24" fmla="*/ 20449 h 79659"/>
                <a:gd name="connsiteX25" fmla="*/ 61147 w 90355"/>
                <a:gd name="connsiteY25" fmla="*/ 22922 h 79659"/>
                <a:gd name="connsiteX26" fmla="*/ 52820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59" y="10558"/>
                  </a:moveTo>
                  <a:cubicBezTo>
                    <a:pt x="60438" y="4729"/>
                    <a:pt x="54414" y="137"/>
                    <a:pt x="45910" y="137"/>
                  </a:cubicBezTo>
                  <a:cubicBezTo>
                    <a:pt x="23233" y="137"/>
                    <a:pt x="201" y="25041"/>
                    <a:pt x="201" y="50476"/>
                  </a:cubicBezTo>
                  <a:cubicBezTo>
                    <a:pt x="201" y="67609"/>
                    <a:pt x="11717" y="79796"/>
                    <a:pt x="26954" y="79796"/>
                  </a:cubicBezTo>
                  <a:cubicBezTo>
                    <a:pt x="36521" y="79796"/>
                    <a:pt x="45025" y="74321"/>
                    <a:pt x="52111" y="67432"/>
                  </a:cubicBezTo>
                  <a:cubicBezTo>
                    <a:pt x="55477" y="78030"/>
                    <a:pt x="65753" y="79796"/>
                    <a:pt x="70360" y="79796"/>
                  </a:cubicBezTo>
                  <a:cubicBezTo>
                    <a:pt x="76738" y="79796"/>
                    <a:pt x="81167" y="75910"/>
                    <a:pt x="84356" y="70435"/>
                  </a:cubicBezTo>
                  <a:cubicBezTo>
                    <a:pt x="88254" y="63546"/>
                    <a:pt x="90557" y="53478"/>
                    <a:pt x="90557" y="52772"/>
                  </a:cubicBezTo>
                  <a:cubicBezTo>
                    <a:pt x="90557" y="50476"/>
                    <a:pt x="88254" y="50476"/>
                    <a:pt x="87722" y="50476"/>
                  </a:cubicBezTo>
                  <a:cubicBezTo>
                    <a:pt x="85242" y="50476"/>
                    <a:pt x="85064" y="51182"/>
                    <a:pt x="83824" y="55951"/>
                  </a:cubicBezTo>
                  <a:cubicBezTo>
                    <a:pt x="81698" y="64429"/>
                    <a:pt x="78332" y="74851"/>
                    <a:pt x="70891" y="74851"/>
                  </a:cubicBezTo>
                  <a:cubicBezTo>
                    <a:pt x="66285" y="74851"/>
                    <a:pt x="65045" y="70965"/>
                    <a:pt x="65045" y="66196"/>
                  </a:cubicBezTo>
                  <a:cubicBezTo>
                    <a:pt x="65045" y="63193"/>
                    <a:pt x="66462" y="56834"/>
                    <a:pt x="67702" y="52242"/>
                  </a:cubicBezTo>
                  <a:cubicBezTo>
                    <a:pt x="68942" y="47473"/>
                    <a:pt x="70714" y="40231"/>
                    <a:pt x="71600" y="36346"/>
                  </a:cubicBezTo>
                  <a:lnTo>
                    <a:pt x="75143" y="22922"/>
                  </a:lnTo>
                  <a:cubicBezTo>
                    <a:pt x="76206" y="18329"/>
                    <a:pt x="78332" y="10028"/>
                    <a:pt x="78332" y="9145"/>
                  </a:cubicBezTo>
                  <a:cubicBezTo>
                    <a:pt x="78332" y="5259"/>
                    <a:pt x="75143" y="3493"/>
                    <a:pt x="72308" y="3493"/>
                  </a:cubicBezTo>
                  <a:cubicBezTo>
                    <a:pt x="69297" y="3493"/>
                    <a:pt x="65222" y="5612"/>
                    <a:pt x="64159" y="10558"/>
                  </a:cubicBezTo>
                  <a:close/>
                  <a:moveTo>
                    <a:pt x="52820" y="55951"/>
                  </a:moveTo>
                  <a:cubicBezTo>
                    <a:pt x="51580" y="60897"/>
                    <a:pt x="47682" y="64429"/>
                    <a:pt x="43784" y="67785"/>
                  </a:cubicBezTo>
                  <a:cubicBezTo>
                    <a:pt x="42190" y="69198"/>
                    <a:pt x="35103" y="74851"/>
                    <a:pt x="27485" y="74851"/>
                  </a:cubicBezTo>
                  <a:cubicBezTo>
                    <a:pt x="20930" y="74851"/>
                    <a:pt x="14552" y="70258"/>
                    <a:pt x="14552" y="57718"/>
                  </a:cubicBezTo>
                  <a:cubicBezTo>
                    <a:pt x="14552" y="48356"/>
                    <a:pt x="19690" y="28927"/>
                    <a:pt x="23765" y="21862"/>
                  </a:cubicBezTo>
                  <a:cubicBezTo>
                    <a:pt x="31914" y="7732"/>
                    <a:pt x="40950" y="5082"/>
                    <a:pt x="45910" y="5082"/>
                  </a:cubicBezTo>
                  <a:cubicBezTo>
                    <a:pt x="58312" y="5082"/>
                    <a:pt x="61678" y="18506"/>
                    <a:pt x="61678" y="20449"/>
                  </a:cubicBezTo>
                  <a:cubicBezTo>
                    <a:pt x="61678" y="21156"/>
                    <a:pt x="61324" y="22392"/>
                    <a:pt x="61147" y="22922"/>
                  </a:cubicBezTo>
                  <a:lnTo>
                    <a:pt x="52820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2" name="자유형: 도형 3461">
              <a:extLst>
                <a:ext uri="{FF2B5EF4-FFF2-40B4-BE49-F238E27FC236}">
                  <a16:creationId xmlns:a16="http://schemas.microsoft.com/office/drawing/2014/main" id="{14CC7071-1919-0412-299E-2C15A5E4D44E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5549733" y="4421052"/>
              <a:ext cx="39685" cy="124346"/>
            </a:xfrm>
            <a:custGeom>
              <a:avLst/>
              <a:gdLst>
                <a:gd name="connsiteX0" fmla="*/ 39182 w 39685"/>
                <a:gd name="connsiteY0" fmla="*/ 5436 h 124346"/>
                <a:gd name="connsiteX1" fmla="*/ 39891 w 39685"/>
                <a:gd name="connsiteY1" fmla="*/ 2610 h 124346"/>
                <a:gd name="connsiteX2" fmla="*/ 37056 w 39685"/>
                <a:gd name="connsiteY2" fmla="*/ 137 h 124346"/>
                <a:gd name="connsiteX3" fmla="*/ 14379 w 39685"/>
                <a:gd name="connsiteY3" fmla="*/ 1903 h 124346"/>
                <a:gd name="connsiteX4" fmla="*/ 10658 w 39685"/>
                <a:gd name="connsiteY4" fmla="*/ 5966 h 124346"/>
                <a:gd name="connsiteX5" fmla="*/ 15088 w 39685"/>
                <a:gd name="connsiteY5" fmla="*/ 8438 h 124346"/>
                <a:gd name="connsiteX6" fmla="*/ 23592 w 39685"/>
                <a:gd name="connsiteY6" fmla="*/ 11088 h 124346"/>
                <a:gd name="connsiteX7" fmla="*/ 22883 w 39685"/>
                <a:gd name="connsiteY7" fmla="*/ 14974 h 124346"/>
                <a:gd name="connsiteX8" fmla="*/ 914 w 39685"/>
                <a:gd name="connsiteY8" fmla="*/ 102228 h 124346"/>
                <a:gd name="connsiteX9" fmla="*/ 206 w 39685"/>
                <a:gd name="connsiteY9" fmla="*/ 107703 h 124346"/>
                <a:gd name="connsiteX10" fmla="*/ 18808 w 39685"/>
                <a:gd name="connsiteY10" fmla="*/ 124483 h 124346"/>
                <a:gd name="connsiteX11" fmla="*/ 32982 w 39685"/>
                <a:gd name="connsiteY11" fmla="*/ 115122 h 124346"/>
                <a:gd name="connsiteX12" fmla="*/ 39182 w 39685"/>
                <a:gd name="connsiteY12" fmla="*/ 97459 h 124346"/>
                <a:gd name="connsiteX13" fmla="*/ 36348 w 39685"/>
                <a:gd name="connsiteY13" fmla="*/ 95163 h 124346"/>
                <a:gd name="connsiteX14" fmla="*/ 32804 w 39685"/>
                <a:gd name="connsiteY14" fmla="*/ 99402 h 124346"/>
                <a:gd name="connsiteX15" fmla="*/ 19517 w 39685"/>
                <a:gd name="connsiteY15" fmla="*/ 119537 h 124346"/>
                <a:gd name="connsiteX16" fmla="*/ 13493 w 39685"/>
                <a:gd name="connsiteY16" fmla="*/ 110883 h 124346"/>
                <a:gd name="connsiteX17" fmla="*/ 14556 w 39685"/>
                <a:gd name="connsiteY17" fmla="*/ 103641 h 124346"/>
                <a:gd name="connsiteX18" fmla="*/ 39182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82" y="5436"/>
                  </a:moveTo>
                  <a:cubicBezTo>
                    <a:pt x="39360" y="5082"/>
                    <a:pt x="39891" y="2786"/>
                    <a:pt x="39891" y="2610"/>
                  </a:cubicBezTo>
                  <a:cubicBezTo>
                    <a:pt x="39891" y="1726"/>
                    <a:pt x="39182" y="137"/>
                    <a:pt x="37056" y="137"/>
                  </a:cubicBezTo>
                  <a:cubicBezTo>
                    <a:pt x="33513" y="137"/>
                    <a:pt x="18808" y="1550"/>
                    <a:pt x="14379" y="1903"/>
                  </a:cubicBezTo>
                  <a:cubicBezTo>
                    <a:pt x="13139" y="2080"/>
                    <a:pt x="10658" y="2256"/>
                    <a:pt x="10658" y="5966"/>
                  </a:cubicBezTo>
                  <a:cubicBezTo>
                    <a:pt x="10658" y="8438"/>
                    <a:pt x="13139" y="8438"/>
                    <a:pt x="15088" y="8438"/>
                  </a:cubicBezTo>
                  <a:cubicBezTo>
                    <a:pt x="23592" y="8438"/>
                    <a:pt x="23592" y="9675"/>
                    <a:pt x="23592" y="11088"/>
                  </a:cubicBezTo>
                  <a:cubicBezTo>
                    <a:pt x="23592" y="12324"/>
                    <a:pt x="23237" y="13384"/>
                    <a:pt x="22883" y="14974"/>
                  </a:cubicBezTo>
                  <a:lnTo>
                    <a:pt x="914" y="102228"/>
                  </a:lnTo>
                  <a:cubicBezTo>
                    <a:pt x="383" y="103994"/>
                    <a:pt x="206" y="105937"/>
                    <a:pt x="206" y="107703"/>
                  </a:cubicBezTo>
                  <a:cubicBezTo>
                    <a:pt x="206" y="119008"/>
                    <a:pt x="10304" y="124483"/>
                    <a:pt x="18808" y="124483"/>
                  </a:cubicBezTo>
                  <a:cubicBezTo>
                    <a:pt x="23060" y="124483"/>
                    <a:pt x="28375" y="123070"/>
                    <a:pt x="32982" y="115122"/>
                  </a:cubicBezTo>
                  <a:cubicBezTo>
                    <a:pt x="36702" y="108586"/>
                    <a:pt x="39182" y="98165"/>
                    <a:pt x="39182" y="97459"/>
                  </a:cubicBezTo>
                  <a:cubicBezTo>
                    <a:pt x="39182" y="95163"/>
                    <a:pt x="36879" y="95163"/>
                    <a:pt x="36348" y="95163"/>
                  </a:cubicBezTo>
                  <a:cubicBezTo>
                    <a:pt x="33867" y="95163"/>
                    <a:pt x="33513" y="96223"/>
                    <a:pt x="32804" y="99402"/>
                  </a:cubicBezTo>
                  <a:cubicBezTo>
                    <a:pt x="30501" y="108233"/>
                    <a:pt x="27135" y="119537"/>
                    <a:pt x="19517" y="119537"/>
                  </a:cubicBezTo>
                  <a:cubicBezTo>
                    <a:pt x="14733" y="119537"/>
                    <a:pt x="13493" y="115122"/>
                    <a:pt x="13493" y="110883"/>
                  </a:cubicBezTo>
                  <a:cubicBezTo>
                    <a:pt x="13493" y="108940"/>
                    <a:pt x="14025" y="105584"/>
                    <a:pt x="14556" y="103641"/>
                  </a:cubicBezTo>
                  <a:lnTo>
                    <a:pt x="39182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3" name="자유형: 도형 3462">
              <a:extLst>
                <a:ext uri="{FF2B5EF4-FFF2-40B4-BE49-F238E27FC236}">
                  <a16:creationId xmlns:a16="http://schemas.microsoft.com/office/drawing/2014/main" id="{3CFC549A-75A8-B3BB-5284-5DD53615889B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5215142" y="4593090"/>
              <a:ext cx="77776" cy="153136"/>
            </a:xfrm>
            <a:custGeom>
              <a:avLst/>
              <a:gdLst>
                <a:gd name="connsiteX0" fmla="*/ 77969 w 77776"/>
                <a:gd name="connsiteY0" fmla="*/ 6855 h 153136"/>
                <a:gd name="connsiteX1" fmla="*/ 70883 w 77776"/>
                <a:gd name="connsiteY1" fmla="*/ 143 h 153136"/>
                <a:gd name="connsiteX2" fmla="*/ 60961 w 77776"/>
                <a:gd name="connsiteY2" fmla="*/ 9858 h 153136"/>
                <a:gd name="connsiteX3" fmla="*/ 68048 w 77776"/>
                <a:gd name="connsiteY3" fmla="*/ 16570 h 153136"/>
                <a:gd name="connsiteX4" fmla="*/ 77969 w 77776"/>
                <a:gd name="connsiteY4" fmla="*/ 6855 h 153136"/>
                <a:gd name="connsiteX5" fmla="*/ 40410 w 77776"/>
                <a:gd name="connsiteY5" fmla="*/ 125903 h 153136"/>
                <a:gd name="connsiteX6" fmla="*/ 17555 w 77776"/>
                <a:gd name="connsiteY6" fmla="*/ 148334 h 153136"/>
                <a:gd name="connsiteX7" fmla="*/ 11177 w 77776"/>
                <a:gd name="connsiteY7" fmla="*/ 147275 h 153136"/>
                <a:gd name="connsiteX8" fmla="*/ 17201 w 77776"/>
                <a:gd name="connsiteY8" fmla="*/ 138267 h 153136"/>
                <a:gd name="connsiteX9" fmla="*/ 10291 w 77776"/>
                <a:gd name="connsiteY9" fmla="*/ 131731 h 153136"/>
                <a:gd name="connsiteX10" fmla="*/ 193 w 77776"/>
                <a:gd name="connsiteY10" fmla="*/ 142152 h 153136"/>
                <a:gd name="connsiteX11" fmla="*/ 17732 w 77776"/>
                <a:gd name="connsiteY11" fmla="*/ 153280 h 153136"/>
                <a:gd name="connsiteX12" fmla="*/ 54583 w 77776"/>
                <a:gd name="connsiteY12" fmla="*/ 125373 h 153136"/>
                <a:gd name="connsiteX13" fmla="*/ 70528 w 77776"/>
                <a:gd name="connsiteY13" fmla="*/ 62140 h 153136"/>
                <a:gd name="connsiteX14" fmla="*/ 71414 w 77776"/>
                <a:gd name="connsiteY14" fmla="*/ 55958 h 153136"/>
                <a:gd name="connsiteX15" fmla="*/ 52457 w 77776"/>
                <a:gd name="connsiteY15" fmla="*/ 39355 h 153136"/>
                <a:gd name="connsiteX16" fmla="*/ 21453 w 77776"/>
                <a:gd name="connsiteY16" fmla="*/ 66379 h 153136"/>
                <a:gd name="connsiteX17" fmla="*/ 24465 w 77776"/>
                <a:gd name="connsiteY17" fmla="*/ 68675 h 153136"/>
                <a:gd name="connsiteX18" fmla="*/ 28008 w 77776"/>
                <a:gd name="connsiteY18" fmla="*/ 65496 h 153136"/>
                <a:gd name="connsiteX19" fmla="*/ 51926 w 77776"/>
                <a:gd name="connsiteY19" fmla="*/ 44300 h 153136"/>
                <a:gd name="connsiteX20" fmla="*/ 57949 w 77776"/>
                <a:gd name="connsiteY20" fmla="*/ 52955 h 153136"/>
                <a:gd name="connsiteX21" fmla="*/ 57418 w 77776"/>
                <a:gd name="connsiteY21" fmla="*/ 58254 h 153136"/>
                <a:gd name="connsiteX22" fmla="*/ 40410 w 77776"/>
                <a:gd name="connsiteY22" fmla="*/ 12590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69" y="6855"/>
                  </a:moveTo>
                  <a:cubicBezTo>
                    <a:pt x="77969" y="3853"/>
                    <a:pt x="75666" y="143"/>
                    <a:pt x="70883" y="143"/>
                  </a:cubicBezTo>
                  <a:cubicBezTo>
                    <a:pt x="65745" y="143"/>
                    <a:pt x="60961" y="5089"/>
                    <a:pt x="60961" y="9858"/>
                  </a:cubicBezTo>
                  <a:cubicBezTo>
                    <a:pt x="60961" y="12684"/>
                    <a:pt x="63087" y="16570"/>
                    <a:pt x="68048" y="16570"/>
                  </a:cubicBezTo>
                  <a:cubicBezTo>
                    <a:pt x="72832" y="16570"/>
                    <a:pt x="77969" y="11977"/>
                    <a:pt x="77969" y="6855"/>
                  </a:cubicBezTo>
                  <a:close/>
                  <a:moveTo>
                    <a:pt x="40410" y="125903"/>
                  </a:moveTo>
                  <a:cubicBezTo>
                    <a:pt x="37398" y="138090"/>
                    <a:pt x="28008" y="148334"/>
                    <a:pt x="17555" y="148334"/>
                  </a:cubicBezTo>
                  <a:cubicBezTo>
                    <a:pt x="15252" y="148334"/>
                    <a:pt x="13126" y="147981"/>
                    <a:pt x="11177" y="147275"/>
                  </a:cubicBezTo>
                  <a:cubicBezTo>
                    <a:pt x="15784" y="145155"/>
                    <a:pt x="17201" y="140916"/>
                    <a:pt x="17201" y="138267"/>
                  </a:cubicBezTo>
                  <a:cubicBezTo>
                    <a:pt x="17201" y="134028"/>
                    <a:pt x="13835" y="131731"/>
                    <a:pt x="10291" y="131731"/>
                  </a:cubicBezTo>
                  <a:cubicBezTo>
                    <a:pt x="4799" y="131731"/>
                    <a:pt x="193" y="136500"/>
                    <a:pt x="193" y="142152"/>
                  </a:cubicBezTo>
                  <a:cubicBezTo>
                    <a:pt x="193" y="148864"/>
                    <a:pt x="7102" y="153280"/>
                    <a:pt x="17732" y="153280"/>
                  </a:cubicBezTo>
                  <a:cubicBezTo>
                    <a:pt x="28362" y="153280"/>
                    <a:pt x="49091" y="146921"/>
                    <a:pt x="54583" y="125373"/>
                  </a:cubicBezTo>
                  <a:lnTo>
                    <a:pt x="70528" y="62140"/>
                  </a:lnTo>
                  <a:cubicBezTo>
                    <a:pt x="71060" y="60197"/>
                    <a:pt x="71414" y="58607"/>
                    <a:pt x="71414" y="55958"/>
                  </a:cubicBezTo>
                  <a:cubicBezTo>
                    <a:pt x="71414" y="46243"/>
                    <a:pt x="63087" y="39355"/>
                    <a:pt x="52457" y="39355"/>
                  </a:cubicBezTo>
                  <a:cubicBezTo>
                    <a:pt x="32792" y="39355"/>
                    <a:pt x="21453" y="63906"/>
                    <a:pt x="21453" y="66379"/>
                  </a:cubicBezTo>
                  <a:cubicBezTo>
                    <a:pt x="21453" y="68675"/>
                    <a:pt x="23933" y="68675"/>
                    <a:pt x="24465" y="68675"/>
                  </a:cubicBezTo>
                  <a:cubicBezTo>
                    <a:pt x="26591" y="68675"/>
                    <a:pt x="26768" y="68145"/>
                    <a:pt x="28008" y="65496"/>
                  </a:cubicBezTo>
                  <a:cubicBezTo>
                    <a:pt x="32437" y="55251"/>
                    <a:pt x="41650" y="44300"/>
                    <a:pt x="51926" y="44300"/>
                  </a:cubicBezTo>
                  <a:cubicBezTo>
                    <a:pt x="56355" y="44300"/>
                    <a:pt x="57949" y="47303"/>
                    <a:pt x="57949" y="52955"/>
                  </a:cubicBezTo>
                  <a:cubicBezTo>
                    <a:pt x="57949" y="54898"/>
                    <a:pt x="57595" y="57371"/>
                    <a:pt x="57418" y="58254"/>
                  </a:cubicBezTo>
                  <a:lnTo>
                    <a:pt x="40410" y="1259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4" name="자유형: 도형 3463">
              <a:extLst>
                <a:ext uri="{FF2B5EF4-FFF2-40B4-BE49-F238E27FC236}">
                  <a16:creationId xmlns:a16="http://schemas.microsoft.com/office/drawing/2014/main" id="{CACCDAC1-0B22-D9FA-B64B-00FB87EA636B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5641492" y="4458571"/>
              <a:ext cx="58718" cy="252325"/>
            </a:xfrm>
            <a:custGeom>
              <a:avLst/>
              <a:gdLst>
                <a:gd name="connsiteX0" fmla="*/ 58927 w 58718"/>
                <a:gd name="connsiteY0" fmla="*/ 249944 h 252325"/>
                <a:gd name="connsiteX1" fmla="*/ 54624 w 58718"/>
                <a:gd name="connsiteY1" fmla="*/ 244392 h 252325"/>
                <a:gd name="connsiteX2" fmla="*/ 14888 w 58718"/>
                <a:gd name="connsiteY2" fmla="*/ 126304 h 252325"/>
                <a:gd name="connsiteX3" fmla="*/ 55637 w 58718"/>
                <a:gd name="connsiteY3" fmla="*/ 6954 h 252325"/>
                <a:gd name="connsiteX4" fmla="*/ 58927 w 58718"/>
                <a:gd name="connsiteY4" fmla="*/ 2664 h 252325"/>
                <a:gd name="connsiteX5" fmla="*/ 56396 w 58718"/>
                <a:gd name="connsiteY5" fmla="*/ 141 h 252325"/>
                <a:gd name="connsiteX6" fmla="*/ 16154 w 58718"/>
                <a:gd name="connsiteY6" fmla="*/ 49344 h 252325"/>
                <a:gd name="connsiteX7" fmla="*/ 209 w 58718"/>
                <a:gd name="connsiteY7" fmla="*/ 126304 h 252325"/>
                <a:gd name="connsiteX8" fmla="*/ 16913 w 58718"/>
                <a:gd name="connsiteY8" fmla="*/ 205030 h 252325"/>
                <a:gd name="connsiteX9" fmla="*/ 56396 w 58718"/>
                <a:gd name="connsiteY9" fmla="*/ 252467 h 252325"/>
                <a:gd name="connsiteX10" fmla="*/ 58927 w 58718"/>
                <a:gd name="connsiteY10" fmla="*/ 24994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27" y="249944"/>
                  </a:moveTo>
                  <a:cubicBezTo>
                    <a:pt x="58927" y="249187"/>
                    <a:pt x="58927" y="248682"/>
                    <a:pt x="54624" y="244392"/>
                  </a:cubicBezTo>
                  <a:cubicBezTo>
                    <a:pt x="22987" y="212599"/>
                    <a:pt x="14888" y="164910"/>
                    <a:pt x="14888" y="126304"/>
                  </a:cubicBezTo>
                  <a:cubicBezTo>
                    <a:pt x="14888" y="82399"/>
                    <a:pt x="24506" y="38494"/>
                    <a:pt x="55637" y="6954"/>
                  </a:cubicBezTo>
                  <a:cubicBezTo>
                    <a:pt x="58927" y="3926"/>
                    <a:pt x="58927" y="3421"/>
                    <a:pt x="58927" y="2664"/>
                  </a:cubicBezTo>
                  <a:cubicBezTo>
                    <a:pt x="58927" y="898"/>
                    <a:pt x="57915" y="141"/>
                    <a:pt x="56396" y="141"/>
                  </a:cubicBezTo>
                  <a:cubicBezTo>
                    <a:pt x="53865" y="141"/>
                    <a:pt x="31086" y="17299"/>
                    <a:pt x="16154" y="49344"/>
                  </a:cubicBezTo>
                  <a:cubicBezTo>
                    <a:pt x="3246" y="77100"/>
                    <a:pt x="209" y="105108"/>
                    <a:pt x="209" y="126304"/>
                  </a:cubicBezTo>
                  <a:cubicBezTo>
                    <a:pt x="209" y="145985"/>
                    <a:pt x="2993" y="176517"/>
                    <a:pt x="16913" y="205030"/>
                  </a:cubicBezTo>
                  <a:cubicBezTo>
                    <a:pt x="32099" y="236066"/>
                    <a:pt x="53865" y="252467"/>
                    <a:pt x="56396" y="252467"/>
                  </a:cubicBezTo>
                  <a:cubicBezTo>
                    <a:pt x="57915" y="252467"/>
                    <a:pt x="58927" y="251710"/>
                    <a:pt x="58927" y="2499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5" name="자유형: 도형 3464">
              <a:extLst>
                <a:ext uri="{FF2B5EF4-FFF2-40B4-BE49-F238E27FC236}">
                  <a16:creationId xmlns:a16="http://schemas.microsoft.com/office/drawing/2014/main" id="{CC40D8C7-CC12-346A-4CE6-BBBE21E3D99D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5727517" y="4469925"/>
              <a:ext cx="179698" cy="183440"/>
            </a:xfrm>
            <a:custGeom>
              <a:avLst/>
              <a:gdLst>
                <a:gd name="connsiteX0" fmla="*/ 179911 w 179698"/>
                <a:gd name="connsiteY0" fmla="*/ 2664 h 183440"/>
                <a:gd name="connsiteX1" fmla="*/ 177127 w 179698"/>
                <a:gd name="connsiteY1" fmla="*/ 141 h 183440"/>
                <a:gd name="connsiteX2" fmla="*/ 173331 w 179698"/>
                <a:gd name="connsiteY2" fmla="*/ 3169 h 183440"/>
                <a:gd name="connsiteX3" fmla="*/ 155614 w 179698"/>
                <a:gd name="connsiteY3" fmla="*/ 22598 h 183440"/>
                <a:gd name="connsiteX4" fmla="*/ 113600 w 179698"/>
                <a:gd name="connsiteY4" fmla="*/ 141 h 183440"/>
                <a:gd name="connsiteX5" fmla="*/ 212 w 179698"/>
                <a:gd name="connsiteY5" fmla="*/ 114445 h 183440"/>
                <a:gd name="connsiteX6" fmla="*/ 69308 w 179698"/>
                <a:gd name="connsiteY6" fmla="*/ 183582 h 183440"/>
                <a:gd name="connsiteX7" fmla="*/ 100945 w 179698"/>
                <a:gd name="connsiteY7" fmla="*/ 177526 h 183440"/>
                <a:gd name="connsiteX8" fmla="*/ 122964 w 179698"/>
                <a:gd name="connsiteY8" fmla="*/ 162134 h 183440"/>
                <a:gd name="connsiteX9" fmla="*/ 134354 w 179698"/>
                <a:gd name="connsiteY9" fmla="*/ 177778 h 183440"/>
                <a:gd name="connsiteX10" fmla="*/ 136125 w 179698"/>
                <a:gd name="connsiteY10" fmla="*/ 176769 h 183440"/>
                <a:gd name="connsiteX11" fmla="*/ 140428 w 179698"/>
                <a:gd name="connsiteY11" fmla="*/ 161377 h 183440"/>
                <a:gd name="connsiteX12" fmla="*/ 145237 w 179698"/>
                <a:gd name="connsiteY12" fmla="*/ 141948 h 183440"/>
                <a:gd name="connsiteX13" fmla="*/ 148527 w 179698"/>
                <a:gd name="connsiteY13" fmla="*/ 129079 h 183440"/>
                <a:gd name="connsiteX14" fmla="*/ 165991 w 179698"/>
                <a:gd name="connsiteY14" fmla="*/ 116968 h 183440"/>
                <a:gd name="connsiteX15" fmla="*/ 170040 w 179698"/>
                <a:gd name="connsiteY15" fmla="*/ 111921 h 183440"/>
                <a:gd name="connsiteX16" fmla="*/ 166750 w 179698"/>
                <a:gd name="connsiteY16" fmla="*/ 109146 h 183440"/>
                <a:gd name="connsiteX17" fmla="*/ 140175 w 179698"/>
                <a:gd name="connsiteY17" fmla="*/ 109903 h 183440"/>
                <a:gd name="connsiteX18" fmla="*/ 104741 w 179698"/>
                <a:gd name="connsiteY18" fmla="*/ 109146 h 183440"/>
                <a:gd name="connsiteX19" fmla="*/ 99426 w 179698"/>
                <a:gd name="connsiteY19" fmla="*/ 114192 h 183440"/>
                <a:gd name="connsiteX20" fmla="*/ 107019 w 179698"/>
                <a:gd name="connsiteY20" fmla="*/ 116968 h 183440"/>
                <a:gd name="connsiteX21" fmla="*/ 120433 w 179698"/>
                <a:gd name="connsiteY21" fmla="*/ 117472 h 183440"/>
                <a:gd name="connsiteX22" fmla="*/ 128279 w 179698"/>
                <a:gd name="connsiteY22" fmla="*/ 122267 h 183440"/>
                <a:gd name="connsiteX23" fmla="*/ 122964 w 179698"/>
                <a:gd name="connsiteY23" fmla="*/ 145228 h 183440"/>
                <a:gd name="connsiteX24" fmla="*/ 74117 w 179698"/>
                <a:gd name="connsiteY24" fmla="*/ 175760 h 183440"/>
                <a:gd name="connsiteX25" fmla="*/ 23244 w 179698"/>
                <a:gd name="connsiteY25" fmla="*/ 122771 h 183440"/>
                <a:gd name="connsiteX26" fmla="*/ 52350 w 179698"/>
                <a:gd name="connsiteY26" fmla="*/ 40513 h 183440"/>
                <a:gd name="connsiteX27" fmla="*/ 115625 w 179698"/>
                <a:gd name="connsiteY27" fmla="*/ 7963 h 183440"/>
                <a:gd name="connsiteX28" fmla="*/ 156373 w 179698"/>
                <a:gd name="connsiteY28" fmla="*/ 56662 h 183440"/>
                <a:gd name="connsiteX29" fmla="*/ 155614 w 179698"/>
                <a:gd name="connsiteY29" fmla="*/ 69531 h 183440"/>
                <a:gd name="connsiteX30" fmla="*/ 159410 w 179698"/>
                <a:gd name="connsiteY30" fmla="*/ 72054 h 183440"/>
                <a:gd name="connsiteX31" fmla="*/ 163966 w 179698"/>
                <a:gd name="connsiteY31" fmla="*/ 67007 h 183440"/>
                <a:gd name="connsiteX32" fmla="*/ 179911 w 179698"/>
                <a:gd name="connsiteY32" fmla="*/ 2664 h 18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9698" h="183440">
                  <a:moveTo>
                    <a:pt x="179911" y="2664"/>
                  </a:moveTo>
                  <a:cubicBezTo>
                    <a:pt x="179911" y="1907"/>
                    <a:pt x="179405" y="141"/>
                    <a:pt x="177127" y="141"/>
                  </a:cubicBezTo>
                  <a:cubicBezTo>
                    <a:pt x="176368" y="141"/>
                    <a:pt x="176115" y="393"/>
                    <a:pt x="173331" y="3169"/>
                  </a:cubicBezTo>
                  <a:lnTo>
                    <a:pt x="155614" y="22598"/>
                  </a:lnTo>
                  <a:cubicBezTo>
                    <a:pt x="153336" y="19065"/>
                    <a:pt x="141693" y="141"/>
                    <a:pt x="113600" y="141"/>
                  </a:cubicBezTo>
                  <a:cubicBezTo>
                    <a:pt x="57159" y="141"/>
                    <a:pt x="212" y="55905"/>
                    <a:pt x="212" y="114445"/>
                  </a:cubicBezTo>
                  <a:cubicBezTo>
                    <a:pt x="212" y="154564"/>
                    <a:pt x="28306" y="183582"/>
                    <a:pt x="69308" y="183582"/>
                  </a:cubicBezTo>
                  <a:cubicBezTo>
                    <a:pt x="80444" y="183582"/>
                    <a:pt x="91833" y="181311"/>
                    <a:pt x="100945" y="177526"/>
                  </a:cubicBezTo>
                  <a:cubicBezTo>
                    <a:pt x="113600" y="172480"/>
                    <a:pt x="118409" y="167181"/>
                    <a:pt x="122964" y="162134"/>
                  </a:cubicBezTo>
                  <a:cubicBezTo>
                    <a:pt x="125242" y="168442"/>
                    <a:pt x="131823" y="177778"/>
                    <a:pt x="134354" y="177778"/>
                  </a:cubicBezTo>
                  <a:cubicBezTo>
                    <a:pt x="135619" y="177778"/>
                    <a:pt x="136125" y="177021"/>
                    <a:pt x="136125" y="176769"/>
                  </a:cubicBezTo>
                  <a:cubicBezTo>
                    <a:pt x="136632" y="176264"/>
                    <a:pt x="139162" y="166676"/>
                    <a:pt x="140428" y="161377"/>
                  </a:cubicBezTo>
                  <a:lnTo>
                    <a:pt x="145237" y="141948"/>
                  </a:lnTo>
                  <a:cubicBezTo>
                    <a:pt x="146249" y="137659"/>
                    <a:pt x="147515" y="133369"/>
                    <a:pt x="148527" y="129079"/>
                  </a:cubicBezTo>
                  <a:cubicBezTo>
                    <a:pt x="151311" y="117725"/>
                    <a:pt x="151564" y="117220"/>
                    <a:pt x="165991" y="116968"/>
                  </a:cubicBezTo>
                  <a:cubicBezTo>
                    <a:pt x="167256" y="116968"/>
                    <a:pt x="170040" y="116715"/>
                    <a:pt x="170040" y="111921"/>
                  </a:cubicBezTo>
                  <a:cubicBezTo>
                    <a:pt x="170040" y="110155"/>
                    <a:pt x="168775" y="109146"/>
                    <a:pt x="166750" y="109146"/>
                  </a:cubicBezTo>
                  <a:cubicBezTo>
                    <a:pt x="160929" y="109146"/>
                    <a:pt x="145996" y="109903"/>
                    <a:pt x="140175" y="109903"/>
                  </a:cubicBezTo>
                  <a:cubicBezTo>
                    <a:pt x="132329" y="109903"/>
                    <a:pt x="112587" y="109146"/>
                    <a:pt x="104741" y="109146"/>
                  </a:cubicBezTo>
                  <a:cubicBezTo>
                    <a:pt x="102463" y="109146"/>
                    <a:pt x="99426" y="109146"/>
                    <a:pt x="99426" y="114192"/>
                  </a:cubicBezTo>
                  <a:cubicBezTo>
                    <a:pt x="99426" y="116968"/>
                    <a:pt x="101451" y="116968"/>
                    <a:pt x="107019" y="116968"/>
                  </a:cubicBezTo>
                  <a:cubicBezTo>
                    <a:pt x="107272" y="116968"/>
                    <a:pt x="114612" y="116968"/>
                    <a:pt x="120433" y="117472"/>
                  </a:cubicBezTo>
                  <a:cubicBezTo>
                    <a:pt x="127014" y="118229"/>
                    <a:pt x="128279" y="118986"/>
                    <a:pt x="128279" y="122267"/>
                  </a:cubicBezTo>
                  <a:cubicBezTo>
                    <a:pt x="128279" y="124538"/>
                    <a:pt x="125495" y="135892"/>
                    <a:pt x="122964" y="145228"/>
                  </a:cubicBezTo>
                  <a:cubicBezTo>
                    <a:pt x="115878" y="172984"/>
                    <a:pt x="82975" y="175760"/>
                    <a:pt x="74117" y="175760"/>
                  </a:cubicBezTo>
                  <a:cubicBezTo>
                    <a:pt x="49819" y="175760"/>
                    <a:pt x="23244" y="161377"/>
                    <a:pt x="23244" y="122771"/>
                  </a:cubicBezTo>
                  <a:cubicBezTo>
                    <a:pt x="23244" y="114949"/>
                    <a:pt x="25775" y="73315"/>
                    <a:pt x="52350" y="40513"/>
                  </a:cubicBezTo>
                  <a:cubicBezTo>
                    <a:pt x="66018" y="23355"/>
                    <a:pt x="90568" y="7963"/>
                    <a:pt x="115625" y="7963"/>
                  </a:cubicBezTo>
                  <a:cubicBezTo>
                    <a:pt x="141440" y="7963"/>
                    <a:pt x="156373" y="27392"/>
                    <a:pt x="156373" y="56662"/>
                  </a:cubicBezTo>
                  <a:cubicBezTo>
                    <a:pt x="156373" y="66755"/>
                    <a:pt x="155614" y="67007"/>
                    <a:pt x="155614" y="69531"/>
                  </a:cubicBezTo>
                  <a:cubicBezTo>
                    <a:pt x="155614" y="72054"/>
                    <a:pt x="158398" y="72054"/>
                    <a:pt x="159410" y="72054"/>
                  </a:cubicBezTo>
                  <a:cubicBezTo>
                    <a:pt x="162700" y="72054"/>
                    <a:pt x="162700" y="71549"/>
                    <a:pt x="163966" y="67007"/>
                  </a:cubicBezTo>
                  <a:lnTo>
                    <a:pt x="179911" y="2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6" name="자유형: 도형 3465">
              <a:extLst>
                <a:ext uri="{FF2B5EF4-FFF2-40B4-BE49-F238E27FC236}">
                  <a16:creationId xmlns:a16="http://schemas.microsoft.com/office/drawing/2014/main" id="{16C54F30-E3C3-9776-8B1A-BA890F801E52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5922186" y="4568559"/>
              <a:ext cx="53681" cy="118870"/>
            </a:xfrm>
            <a:custGeom>
              <a:avLst/>
              <a:gdLst>
                <a:gd name="connsiteX0" fmla="*/ 49296 w 53681"/>
                <a:gd name="connsiteY0" fmla="*/ 6854 h 118870"/>
                <a:gd name="connsiteX1" fmla="*/ 42209 w 53681"/>
                <a:gd name="connsiteY1" fmla="*/ 142 h 118870"/>
                <a:gd name="connsiteX2" fmla="*/ 32288 w 53681"/>
                <a:gd name="connsiteY2" fmla="*/ 9857 h 118870"/>
                <a:gd name="connsiteX3" fmla="*/ 39374 w 53681"/>
                <a:gd name="connsiteY3" fmla="*/ 16569 h 118870"/>
                <a:gd name="connsiteX4" fmla="*/ 49296 w 53681"/>
                <a:gd name="connsiteY4" fmla="*/ 6854 h 118870"/>
                <a:gd name="connsiteX5" fmla="*/ 13154 w 53681"/>
                <a:gd name="connsiteY5" fmla="*/ 96581 h 118870"/>
                <a:gd name="connsiteX6" fmla="*/ 11559 w 53681"/>
                <a:gd name="connsiteY6" fmla="*/ 104000 h 118870"/>
                <a:gd name="connsiteX7" fmla="*/ 28390 w 53681"/>
                <a:gd name="connsiteY7" fmla="*/ 119013 h 118870"/>
                <a:gd name="connsiteX8" fmla="*/ 53902 w 53681"/>
                <a:gd name="connsiteY8" fmla="*/ 91989 h 118870"/>
                <a:gd name="connsiteX9" fmla="*/ 51067 w 53681"/>
                <a:gd name="connsiteY9" fmla="*/ 89693 h 118870"/>
                <a:gd name="connsiteX10" fmla="*/ 47701 w 53681"/>
                <a:gd name="connsiteY10" fmla="*/ 92696 h 118870"/>
                <a:gd name="connsiteX11" fmla="*/ 28921 w 53681"/>
                <a:gd name="connsiteY11" fmla="*/ 114068 h 118870"/>
                <a:gd name="connsiteX12" fmla="*/ 24492 w 53681"/>
                <a:gd name="connsiteY12" fmla="*/ 107886 h 118870"/>
                <a:gd name="connsiteX13" fmla="*/ 27327 w 53681"/>
                <a:gd name="connsiteY13" fmla="*/ 96581 h 118870"/>
                <a:gd name="connsiteX14" fmla="*/ 32996 w 53681"/>
                <a:gd name="connsiteY14" fmla="*/ 82451 h 118870"/>
                <a:gd name="connsiteX15" fmla="*/ 41678 w 53681"/>
                <a:gd name="connsiteY15" fmla="*/ 60019 h 118870"/>
                <a:gd name="connsiteX16" fmla="*/ 42741 w 53681"/>
                <a:gd name="connsiteY16" fmla="*/ 54367 h 118870"/>
                <a:gd name="connsiteX17" fmla="*/ 25910 w 53681"/>
                <a:gd name="connsiteY17" fmla="*/ 39354 h 118870"/>
                <a:gd name="connsiteX18" fmla="*/ 220 w 53681"/>
                <a:gd name="connsiteY18" fmla="*/ 66378 h 118870"/>
                <a:gd name="connsiteX19" fmla="*/ 3232 w 53681"/>
                <a:gd name="connsiteY19" fmla="*/ 68674 h 118870"/>
                <a:gd name="connsiteX20" fmla="*/ 6421 w 53681"/>
                <a:gd name="connsiteY20" fmla="*/ 65848 h 118870"/>
                <a:gd name="connsiteX21" fmla="*/ 25378 w 53681"/>
                <a:gd name="connsiteY21" fmla="*/ 44299 h 118870"/>
                <a:gd name="connsiteX22" fmla="*/ 29807 w 53681"/>
                <a:gd name="connsiteY22" fmla="*/ 50481 h 118870"/>
                <a:gd name="connsiteX23" fmla="*/ 24315 w 53681"/>
                <a:gd name="connsiteY23" fmla="*/ 68144 h 118870"/>
                <a:gd name="connsiteX24" fmla="*/ 13154 w 53681"/>
                <a:gd name="connsiteY24" fmla="*/ 96581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96" y="6854"/>
                  </a:moveTo>
                  <a:cubicBezTo>
                    <a:pt x="49296" y="4028"/>
                    <a:pt x="47170" y="142"/>
                    <a:pt x="42209" y="142"/>
                  </a:cubicBezTo>
                  <a:cubicBezTo>
                    <a:pt x="37425" y="142"/>
                    <a:pt x="32288" y="4735"/>
                    <a:pt x="32288" y="9857"/>
                  </a:cubicBezTo>
                  <a:cubicBezTo>
                    <a:pt x="32288" y="12860"/>
                    <a:pt x="34591" y="16569"/>
                    <a:pt x="39374" y="16569"/>
                  </a:cubicBezTo>
                  <a:cubicBezTo>
                    <a:pt x="44512" y="16569"/>
                    <a:pt x="49296" y="11623"/>
                    <a:pt x="49296" y="6854"/>
                  </a:cubicBezTo>
                  <a:close/>
                  <a:moveTo>
                    <a:pt x="13154" y="96581"/>
                  </a:moveTo>
                  <a:cubicBezTo>
                    <a:pt x="12445" y="98878"/>
                    <a:pt x="11559" y="100997"/>
                    <a:pt x="11559" y="104000"/>
                  </a:cubicBezTo>
                  <a:cubicBezTo>
                    <a:pt x="11559" y="112301"/>
                    <a:pt x="18646" y="119013"/>
                    <a:pt x="28390" y="119013"/>
                  </a:cubicBezTo>
                  <a:cubicBezTo>
                    <a:pt x="46107" y="119013"/>
                    <a:pt x="53902" y="94638"/>
                    <a:pt x="53902" y="91989"/>
                  </a:cubicBezTo>
                  <a:cubicBezTo>
                    <a:pt x="53902" y="89693"/>
                    <a:pt x="51599" y="89693"/>
                    <a:pt x="51067" y="89693"/>
                  </a:cubicBezTo>
                  <a:cubicBezTo>
                    <a:pt x="48587" y="89693"/>
                    <a:pt x="48410" y="90753"/>
                    <a:pt x="47701" y="92696"/>
                  </a:cubicBezTo>
                  <a:cubicBezTo>
                    <a:pt x="43626" y="106826"/>
                    <a:pt x="35831" y="114068"/>
                    <a:pt x="28921" y="114068"/>
                  </a:cubicBezTo>
                  <a:cubicBezTo>
                    <a:pt x="25378" y="114068"/>
                    <a:pt x="24492" y="111771"/>
                    <a:pt x="24492" y="107886"/>
                  </a:cubicBezTo>
                  <a:cubicBezTo>
                    <a:pt x="24492" y="103823"/>
                    <a:pt x="25732" y="100467"/>
                    <a:pt x="27327" y="96581"/>
                  </a:cubicBezTo>
                  <a:cubicBezTo>
                    <a:pt x="29099" y="91812"/>
                    <a:pt x="31047" y="87043"/>
                    <a:pt x="32996" y="82451"/>
                  </a:cubicBezTo>
                  <a:cubicBezTo>
                    <a:pt x="34591" y="78212"/>
                    <a:pt x="40969" y="62139"/>
                    <a:pt x="41678" y="60019"/>
                  </a:cubicBezTo>
                  <a:cubicBezTo>
                    <a:pt x="42209" y="58253"/>
                    <a:pt x="42741" y="56134"/>
                    <a:pt x="42741" y="54367"/>
                  </a:cubicBezTo>
                  <a:cubicBezTo>
                    <a:pt x="42741" y="46066"/>
                    <a:pt x="35654" y="39354"/>
                    <a:pt x="25910" y="39354"/>
                  </a:cubicBezTo>
                  <a:cubicBezTo>
                    <a:pt x="8370" y="39354"/>
                    <a:pt x="220" y="63375"/>
                    <a:pt x="220" y="66378"/>
                  </a:cubicBezTo>
                  <a:cubicBezTo>
                    <a:pt x="220" y="68674"/>
                    <a:pt x="2701" y="68674"/>
                    <a:pt x="3232" y="68674"/>
                  </a:cubicBezTo>
                  <a:cubicBezTo>
                    <a:pt x="5712" y="68674"/>
                    <a:pt x="5890" y="67791"/>
                    <a:pt x="6421" y="65848"/>
                  </a:cubicBezTo>
                  <a:cubicBezTo>
                    <a:pt x="11028" y="50658"/>
                    <a:pt x="18823" y="44299"/>
                    <a:pt x="25378" y="44299"/>
                  </a:cubicBezTo>
                  <a:cubicBezTo>
                    <a:pt x="28213" y="44299"/>
                    <a:pt x="29807" y="45712"/>
                    <a:pt x="29807" y="50481"/>
                  </a:cubicBezTo>
                  <a:cubicBezTo>
                    <a:pt x="29807" y="54544"/>
                    <a:pt x="28744" y="57193"/>
                    <a:pt x="24315" y="68144"/>
                  </a:cubicBezTo>
                  <a:lnTo>
                    <a:pt x="13154" y="965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7" name="자유형: 도형 3466">
              <a:extLst>
                <a:ext uri="{FF2B5EF4-FFF2-40B4-BE49-F238E27FC236}">
                  <a16:creationId xmlns:a16="http://schemas.microsoft.com/office/drawing/2014/main" id="{D53854B9-0976-68A3-FC24-AC582BCCE378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5985468" y="4568559"/>
              <a:ext cx="77776" cy="153136"/>
            </a:xfrm>
            <a:custGeom>
              <a:avLst/>
              <a:gdLst>
                <a:gd name="connsiteX0" fmla="*/ 78000 w 77776"/>
                <a:gd name="connsiteY0" fmla="*/ 6854 h 153136"/>
                <a:gd name="connsiteX1" fmla="*/ 70913 w 77776"/>
                <a:gd name="connsiteY1" fmla="*/ 142 h 153136"/>
                <a:gd name="connsiteX2" fmla="*/ 60992 w 77776"/>
                <a:gd name="connsiteY2" fmla="*/ 9857 h 153136"/>
                <a:gd name="connsiteX3" fmla="*/ 68078 w 77776"/>
                <a:gd name="connsiteY3" fmla="*/ 16569 h 153136"/>
                <a:gd name="connsiteX4" fmla="*/ 78000 w 77776"/>
                <a:gd name="connsiteY4" fmla="*/ 6854 h 153136"/>
                <a:gd name="connsiteX5" fmla="*/ 40440 w 77776"/>
                <a:gd name="connsiteY5" fmla="*/ 125902 h 153136"/>
                <a:gd name="connsiteX6" fmla="*/ 17586 w 77776"/>
                <a:gd name="connsiteY6" fmla="*/ 148333 h 153136"/>
                <a:gd name="connsiteX7" fmla="*/ 11208 w 77776"/>
                <a:gd name="connsiteY7" fmla="*/ 147274 h 153136"/>
                <a:gd name="connsiteX8" fmla="*/ 17231 w 77776"/>
                <a:gd name="connsiteY8" fmla="*/ 138266 h 153136"/>
                <a:gd name="connsiteX9" fmla="*/ 10322 w 77776"/>
                <a:gd name="connsiteY9" fmla="*/ 131730 h 153136"/>
                <a:gd name="connsiteX10" fmla="*/ 223 w 77776"/>
                <a:gd name="connsiteY10" fmla="*/ 142151 h 153136"/>
                <a:gd name="connsiteX11" fmla="*/ 17763 w 77776"/>
                <a:gd name="connsiteY11" fmla="*/ 153279 h 153136"/>
                <a:gd name="connsiteX12" fmla="*/ 54614 w 77776"/>
                <a:gd name="connsiteY12" fmla="*/ 125372 h 153136"/>
                <a:gd name="connsiteX13" fmla="*/ 70559 w 77776"/>
                <a:gd name="connsiteY13" fmla="*/ 62139 h 153136"/>
                <a:gd name="connsiteX14" fmla="*/ 71445 w 77776"/>
                <a:gd name="connsiteY14" fmla="*/ 55957 h 153136"/>
                <a:gd name="connsiteX15" fmla="*/ 52488 w 77776"/>
                <a:gd name="connsiteY15" fmla="*/ 39354 h 153136"/>
                <a:gd name="connsiteX16" fmla="*/ 21483 w 77776"/>
                <a:gd name="connsiteY16" fmla="*/ 66378 h 153136"/>
                <a:gd name="connsiteX17" fmla="*/ 24495 w 77776"/>
                <a:gd name="connsiteY17" fmla="*/ 68674 h 153136"/>
                <a:gd name="connsiteX18" fmla="*/ 28038 w 77776"/>
                <a:gd name="connsiteY18" fmla="*/ 65495 h 153136"/>
                <a:gd name="connsiteX19" fmla="*/ 51956 w 77776"/>
                <a:gd name="connsiteY19" fmla="*/ 44299 h 153136"/>
                <a:gd name="connsiteX20" fmla="*/ 57980 w 77776"/>
                <a:gd name="connsiteY20" fmla="*/ 52954 h 153136"/>
                <a:gd name="connsiteX21" fmla="*/ 57448 w 77776"/>
                <a:gd name="connsiteY21" fmla="*/ 58253 h 153136"/>
                <a:gd name="connsiteX22" fmla="*/ 40440 w 77776"/>
                <a:gd name="connsiteY22" fmla="*/ 125902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00" y="6854"/>
                  </a:moveTo>
                  <a:cubicBezTo>
                    <a:pt x="78000" y="3852"/>
                    <a:pt x="75697" y="142"/>
                    <a:pt x="70913" y="142"/>
                  </a:cubicBezTo>
                  <a:cubicBezTo>
                    <a:pt x="65775" y="142"/>
                    <a:pt x="60992" y="5088"/>
                    <a:pt x="60992" y="9857"/>
                  </a:cubicBezTo>
                  <a:cubicBezTo>
                    <a:pt x="60992" y="12683"/>
                    <a:pt x="63118" y="16569"/>
                    <a:pt x="68078" y="16569"/>
                  </a:cubicBezTo>
                  <a:cubicBezTo>
                    <a:pt x="72862" y="16569"/>
                    <a:pt x="78000" y="11976"/>
                    <a:pt x="78000" y="6854"/>
                  </a:cubicBezTo>
                  <a:close/>
                  <a:moveTo>
                    <a:pt x="40440" y="125902"/>
                  </a:moveTo>
                  <a:cubicBezTo>
                    <a:pt x="37428" y="138089"/>
                    <a:pt x="28038" y="148333"/>
                    <a:pt x="17586" y="148333"/>
                  </a:cubicBezTo>
                  <a:cubicBezTo>
                    <a:pt x="15282" y="148333"/>
                    <a:pt x="13156" y="147980"/>
                    <a:pt x="11208" y="147274"/>
                  </a:cubicBezTo>
                  <a:cubicBezTo>
                    <a:pt x="15814" y="145154"/>
                    <a:pt x="17231" y="140915"/>
                    <a:pt x="17231" y="138266"/>
                  </a:cubicBezTo>
                  <a:cubicBezTo>
                    <a:pt x="17231" y="134027"/>
                    <a:pt x="13865" y="131730"/>
                    <a:pt x="10322" y="131730"/>
                  </a:cubicBezTo>
                  <a:cubicBezTo>
                    <a:pt x="4829" y="131730"/>
                    <a:pt x="223" y="136499"/>
                    <a:pt x="223" y="142151"/>
                  </a:cubicBezTo>
                  <a:cubicBezTo>
                    <a:pt x="223" y="148863"/>
                    <a:pt x="7133" y="153279"/>
                    <a:pt x="17763" y="153279"/>
                  </a:cubicBezTo>
                  <a:cubicBezTo>
                    <a:pt x="28393" y="153279"/>
                    <a:pt x="49121" y="146920"/>
                    <a:pt x="54614" y="125372"/>
                  </a:cubicBezTo>
                  <a:lnTo>
                    <a:pt x="70559" y="62139"/>
                  </a:lnTo>
                  <a:cubicBezTo>
                    <a:pt x="71090" y="60196"/>
                    <a:pt x="71445" y="58606"/>
                    <a:pt x="71445" y="55957"/>
                  </a:cubicBezTo>
                  <a:cubicBezTo>
                    <a:pt x="71445" y="46242"/>
                    <a:pt x="63118" y="39354"/>
                    <a:pt x="52488" y="39354"/>
                  </a:cubicBezTo>
                  <a:cubicBezTo>
                    <a:pt x="32822" y="39354"/>
                    <a:pt x="21483" y="63905"/>
                    <a:pt x="21483" y="66378"/>
                  </a:cubicBezTo>
                  <a:cubicBezTo>
                    <a:pt x="21483" y="68674"/>
                    <a:pt x="23964" y="68674"/>
                    <a:pt x="24495" y="68674"/>
                  </a:cubicBezTo>
                  <a:cubicBezTo>
                    <a:pt x="26621" y="68674"/>
                    <a:pt x="26798" y="68144"/>
                    <a:pt x="28038" y="65495"/>
                  </a:cubicBezTo>
                  <a:cubicBezTo>
                    <a:pt x="32468" y="55250"/>
                    <a:pt x="41680" y="44299"/>
                    <a:pt x="51956" y="44299"/>
                  </a:cubicBezTo>
                  <a:cubicBezTo>
                    <a:pt x="56385" y="44299"/>
                    <a:pt x="57980" y="47302"/>
                    <a:pt x="57980" y="52954"/>
                  </a:cubicBezTo>
                  <a:cubicBezTo>
                    <a:pt x="57980" y="54897"/>
                    <a:pt x="57625" y="57370"/>
                    <a:pt x="57448" y="58253"/>
                  </a:cubicBezTo>
                  <a:lnTo>
                    <a:pt x="40440" y="1259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8" name="자유형: 도형 3467">
              <a:extLst>
                <a:ext uri="{FF2B5EF4-FFF2-40B4-BE49-F238E27FC236}">
                  <a16:creationId xmlns:a16="http://schemas.microsoft.com/office/drawing/2014/main" id="{157E7618-8114-CA05-85D2-F3053997F4C0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6105272" y="4536287"/>
              <a:ext cx="93139" cy="114303"/>
            </a:xfrm>
            <a:custGeom>
              <a:avLst/>
              <a:gdLst>
                <a:gd name="connsiteX0" fmla="*/ 86027 w 93139"/>
                <a:gd name="connsiteY0" fmla="*/ 17299 h 114303"/>
                <a:gd name="connsiteX1" fmla="*/ 73878 w 93139"/>
                <a:gd name="connsiteY1" fmla="*/ 28654 h 114303"/>
                <a:gd name="connsiteX2" fmla="*/ 81724 w 93139"/>
                <a:gd name="connsiteY2" fmla="*/ 35971 h 114303"/>
                <a:gd name="connsiteX3" fmla="*/ 93367 w 93139"/>
                <a:gd name="connsiteY3" fmla="*/ 21841 h 114303"/>
                <a:gd name="connsiteX4" fmla="*/ 63248 w 93139"/>
                <a:gd name="connsiteY4" fmla="*/ 141 h 114303"/>
                <a:gd name="connsiteX5" fmla="*/ 20475 w 93139"/>
                <a:gd name="connsiteY5" fmla="*/ 36981 h 114303"/>
                <a:gd name="connsiteX6" fmla="*/ 46544 w 93139"/>
                <a:gd name="connsiteY6" fmla="*/ 61961 h 114303"/>
                <a:gd name="connsiteX7" fmla="*/ 72866 w 93139"/>
                <a:gd name="connsiteY7" fmla="*/ 81138 h 114303"/>
                <a:gd name="connsiteX8" fmla="*/ 36673 w 93139"/>
                <a:gd name="connsiteY8" fmla="*/ 108893 h 114303"/>
                <a:gd name="connsiteX9" fmla="*/ 7820 w 93139"/>
                <a:gd name="connsiteY9" fmla="*/ 95520 h 114303"/>
                <a:gd name="connsiteX10" fmla="*/ 23765 w 93139"/>
                <a:gd name="connsiteY10" fmla="*/ 82147 h 114303"/>
                <a:gd name="connsiteX11" fmla="*/ 14401 w 93139"/>
                <a:gd name="connsiteY11" fmla="*/ 73315 h 114303"/>
                <a:gd name="connsiteX12" fmla="*/ 227 w 93139"/>
                <a:gd name="connsiteY12" fmla="*/ 89969 h 114303"/>
                <a:gd name="connsiteX13" fmla="*/ 36420 w 93139"/>
                <a:gd name="connsiteY13" fmla="*/ 114445 h 114303"/>
                <a:gd name="connsiteX14" fmla="*/ 87293 w 93139"/>
                <a:gd name="connsiteY14" fmla="*/ 72558 h 114303"/>
                <a:gd name="connsiteX15" fmla="*/ 79447 w 93139"/>
                <a:gd name="connsiteY15" fmla="*/ 54139 h 114303"/>
                <a:gd name="connsiteX16" fmla="*/ 54137 w 93139"/>
                <a:gd name="connsiteY16" fmla="*/ 43541 h 114303"/>
                <a:gd name="connsiteX17" fmla="*/ 34902 w 93139"/>
                <a:gd name="connsiteY17" fmla="*/ 28401 h 114303"/>
                <a:gd name="connsiteX18" fmla="*/ 63248 w 93139"/>
                <a:gd name="connsiteY18" fmla="*/ 5692 h 114303"/>
                <a:gd name="connsiteX19" fmla="*/ 86027 w 93139"/>
                <a:gd name="connsiteY19" fmla="*/ 17299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027" y="17299"/>
                  </a:moveTo>
                  <a:cubicBezTo>
                    <a:pt x="78940" y="17551"/>
                    <a:pt x="73878" y="23103"/>
                    <a:pt x="73878" y="28654"/>
                  </a:cubicBezTo>
                  <a:cubicBezTo>
                    <a:pt x="73878" y="32186"/>
                    <a:pt x="76156" y="35971"/>
                    <a:pt x="81724" y="35971"/>
                  </a:cubicBezTo>
                  <a:cubicBezTo>
                    <a:pt x="87293" y="35971"/>
                    <a:pt x="93367" y="31682"/>
                    <a:pt x="93367" y="21841"/>
                  </a:cubicBezTo>
                  <a:cubicBezTo>
                    <a:pt x="93367" y="10486"/>
                    <a:pt x="82484" y="141"/>
                    <a:pt x="63248" y="141"/>
                  </a:cubicBezTo>
                  <a:cubicBezTo>
                    <a:pt x="29840" y="141"/>
                    <a:pt x="20475" y="25878"/>
                    <a:pt x="20475" y="36981"/>
                  </a:cubicBezTo>
                  <a:cubicBezTo>
                    <a:pt x="20475" y="56662"/>
                    <a:pt x="39204" y="60447"/>
                    <a:pt x="46544" y="61961"/>
                  </a:cubicBezTo>
                  <a:cubicBezTo>
                    <a:pt x="59705" y="64484"/>
                    <a:pt x="72866" y="67260"/>
                    <a:pt x="72866" y="81138"/>
                  </a:cubicBezTo>
                  <a:cubicBezTo>
                    <a:pt x="72866" y="87698"/>
                    <a:pt x="67045" y="108893"/>
                    <a:pt x="36673" y="108893"/>
                  </a:cubicBezTo>
                  <a:cubicBezTo>
                    <a:pt x="33130" y="108893"/>
                    <a:pt x="13641" y="108893"/>
                    <a:pt x="7820" y="95520"/>
                  </a:cubicBezTo>
                  <a:cubicBezTo>
                    <a:pt x="17438" y="96782"/>
                    <a:pt x="23765" y="89212"/>
                    <a:pt x="23765" y="82147"/>
                  </a:cubicBezTo>
                  <a:cubicBezTo>
                    <a:pt x="23765" y="76343"/>
                    <a:pt x="19716" y="73315"/>
                    <a:pt x="14401" y="73315"/>
                  </a:cubicBezTo>
                  <a:cubicBezTo>
                    <a:pt x="7820" y="73315"/>
                    <a:pt x="227" y="78614"/>
                    <a:pt x="227" y="89969"/>
                  </a:cubicBezTo>
                  <a:cubicBezTo>
                    <a:pt x="227" y="104352"/>
                    <a:pt x="14654" y="114445"/>
                    <a:pt x="36420" y="114445"/>
                  </a:cubicBezTo>
                  <a:cubicBezTo>
                    <a:pt x="77422" y="114445"/>
                    <a:pt x="87293" y="83913"/>
                    <a:pt x="87293" y="72558"/>
                  </a:cubicBezTo>
                  <a:cubicBezTo>
                    <a:pt x="87293" y="63475"/>
                    <a:pt x="82484" y="57167"/>
                    <a:pt x="79447" y="54139"/>
                  </a:cubicBezTo>
                  <a:cubicBezTo>
                    <a:pt x="72613" y="47074"/>
                    <a:pt x="65273" y="45812"/>
                    <a:pt x="54137" y="43541"/>
                  </a:cubicBezTo>
                  <a:cubicBezTo>
                    <a:pt x="45025" y="41522"/>
                    <a:pt x="34902" y="39756"/>
                    <a:pt x="34902" y="28401"/>
                  </a:cubicBezTo>
                  <a:cubicBezTo>
                    <a:pt x="34902" y="21084"/>
                    <a:pt x="40976" y="5692"/>
                    <a:pt x="63248" y="5692"/>
                  </a:cubicBezTo>
                  <a:cubicBezTo>
                    <a:pt x="69576" y="5692"/>
                    <a:pt x="82231" y="7458"/>
                    <a:pt x="86027" y="17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9" name="자유형: 도형 3468">
              <a:extLst>
                <a:ext uri="{FF2B5EF4-FFF2-40B4-BE49-F238E27FC236}">
                  <a16:creationId xmlns:a16="http://schemas.microsoft.com/office/drawing/2014/main" id="{00E6B732-13FD-AB69-20FF-7511C91404F4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6218090" y="4481028"/>
              <a:ext cx="66817" cy="169563"/>
            </a:xfrm>
            <a:custGeom>
              <a:avLst/>
              <a:gdLst>
                <a:gd name="connsiteX0" fmla="*/ 64772 w 66817"/>
                <a:gd name="connsiteY0" fmla="*/ 9225 h 169563"/>
                <a:gd name="connsiteX1" fmla="*/ 55407 w 66817"/>
                <a:gd name="connsiteY1" fmla="*/ 141 h 169563"/>
                <a:gd name="connsiteX2" fmla="*/ 41740 w 66817"/>
                <a:gd name="connsiteY2" fmla="*/ 13514 h 169563"/>
                <a:gd name="connsiteX3" fmla="*/ 51357 w 66817"/>
                <a:gd name="connsiteY3" fmla="*/ 22598 h 169563"/>
                <a:gd name="connsiteX4" fmla="*/ 64772 w 66817"/>
                <a:gd name="connsiteY4" fmla="*/ 9225 h 169563"/>
                <a:gd name="connsiteX5" fmla="*/ 45536 w 66817"/>
                <a:gd name="connsiteY5" fmla="*/ 104099 h 169563"/>
                <a:gd name="connsiteX6" fmla="*/ 51104 w 66817"/>
                <a:gd name="connsiteY6" fmla="*/ 89464 h 169563"/>
                <a:gd name="connsiteX7" fmla="*/ 54395 w 66817"/>
                <a:gd name="connsiteY7" fmla="*/ 76091 h 169563"/>
                <a:gd name="connsiteX8" fmla="*/ 33641 w 66817"/>
                <a:gd name="connsiteY8" fmla="*/ 55400 h 169563"/>
                <a:gd name="connsiteX9" fmla="*/ 232 w 66817"/>
                <a:gd name="connsiteY9" fmla="*/ 94258 h 169563"/>
                <a:gd name="connsiteX10" fmla="*/ 3269 w 66817"/>
                <a:gd name="connsiteY10" fmla="*/ 96782 h 169563"/>
                <a:gd name="connsiteX11" fmla="*/ 7319 w 66817"/>
                <a:gd name="connsiteY11" fmla="*/ 92240 h 169563"/>
                <a:gd name="connsiteX12" fmla="*/ 32881 w 66817"/>
                <a:gd name="connsiteY12" fmla="*/ 60951 h 169563"/>
                <a:gd name="connsiteX13" fmla="*/ 39209 w 66817"/>
                <a:gd name="connsiteY13" fmla="*/ 69026 h 169563"/>
                <a:gd name="connsiteX14" fmla="*/ 36425 w 66817"/>
                <a:gd name="connsiteY14" fmla="*/ 82147 h 169563"/>
                <a:gd name="connsiteX15" fmla="*/ 18961 w 66817"/>
                <a:gd name="connsiteY15" fmla="*/ 128827 h 169563"/>
                <a:gd name="connsiteX16" fmla="*/ 13140 w 66817"/>
                <a:gd name="connsiteY16" fmla="*/ 149013 h 169563"/>
                <a:gd name="connsiteX17" fmla="*/ 33894 w 66817"/>
                <a:gd name="connsiteY17" fmla="*/ 169704 h 169563"/>
                <a:gd name="connsiteX18" fmla="*/ 67049 w 66817"/>
                <a:gd name="connsiteY18" fmla="*/ 130846 h 169563"/>
                <a:gd name="connsiteX19" fmla="*/ 64012 w 66817"/>
                <a:gd name="connsiteY19" fmla="*/ 128322 h 169563"/>
                <a:gd name="connsiteX20" fmla="*/ 60216 w 66817"/>
                <a:gd name="connsiteY20" fmla="*/ 132864 h 169563"/>
                <a:gd name="connsiteX21" fmla="*/ 34400 w 66817"/>
                <a:gd name="connsiteY21" fmla="*/ 164153 h 169563"/>
                <a:gd name="connsiteX22" fmla="*/ 28326 w 66817"/>
                <a:gd name="connsiteY22" fmla="*/ 155826 h 169563"/>
                <a:gd name="connsiteX23" fmla="*/ 35665 w 66817"/>
                <a:gd name="connsiteY23" fmla="*/ 130593 h 169563"/>
                <a:gd name="connsiteX24" fmla="*/ 45536 w 66817"/>
                <a:gd name="connsiteY24" fmla="*/ 104099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72" y="9225"/>
                  </a:moveTo>
                  <a:cubicBezTo>
                    <a:pt x="64772" y="4178"/>
                    <a:pt x="61228" y="141"/>
                    <a:pt x="55407" y="141"/>
                  </a:cubicBezTo>
                  <a:cubicBezTo>
                    <a:pt x="48573" y="141"/>
                    <a:pt x="41740" y="6701"/>
                    <a:pt x="41740" y="13514"/>
                  </a:cubicBezTo>
                  <a:cubicBezTo>
                    <a:pt x="41740" y="18308"/>
                    <a:pt x="45283" y="22598"/>
                    <a:pt x="51357" y="22598"/>
                  </a:cubicBezTo>
                  <a:cubicBezTo>
                    <a:pt x="57179" y="22598"/>
                    <a:pt x="64772" y="16794"/>
                    <a:pt x="64772" y="9225"/>
                  </a:cubicBezTo>
                  <a:close/>
                  <a:moveTo>
                    <a:pt x="45536" y="104099"/>
                  </a:moveTo>
                  <a:cubicBezTo>
                    <a:pt x="48573" y="96782"/>
                    <a:pt x="48573" y="96277"/>
                    <a:pt x="51104" y="89464"/>
                  </a:cubicBezTo>
                  <a:cubicBezTo>
                    <a:pt x="53129" y="84418"/>
                    <a:pt x="54395" y="80885"/>
                    <a:pt x="54395" y="76091"/>
                  </a:cubicBezTo>
                  <a:cubicBezTo>
                    <a:pt x="54395" y="64736"/>
                    <a:pt x="46296" y="55400"/>
                    <a:pt x="33641" y="55400"/>
                  </a:cubicBezTo>
                  <a:cubicBezTo>
                    <a:pt x="9850" y="55400"/>
                    <a:pt x="232" y="91988"/>
                    <a:pt x="232" y="94258"/>
                  </a:cubicBezTo>
                  <a:cubicBezTo>
                    <a:pt x="232" y="96782"/>
                    <a:pt x="2763" y="96782"/>
                    <a:pt x="3269" y="96782"/>
                  </a:cubicBezTo>
                  <a:cubicBezTo>
                    <a:pt x="5800" y="96782"/>
                    <a:pt x="6053" y="96277"/>
                    <a:pt x="7319" y="92240"/>
                  </a:cubicBezTo>
                  <a:cubicBezTo>
                    <a:pt x="14152" y="68521"/>
                    <a:pt x="24276" y="60951"/>
                    <a:pt x="32881" y="60951"/>
                  </a:cubicBezTo>
                  <a:cubicBezTo>
                    <a:pt x="34906" y="60951"/>
                    <a:pt x="39209" y="60951"/>
                    <a:pt x="39209" y="69026"/>
                  </a:cubicBezTo>
                  <a:cubicBezTo>
                    <a:pt x="39209" y="74325"/>
                    <a:pt x="37437" y="79624"/>
                    <a:pt x="36425" y="82147"/>
                  </a:cubicBezTo>
                  <a:cubicBezTo>
                    <a:pt x="34400" y="88707"/>
                    <a:pt x="23011" y="117977"/>
                    <a:pt x="18961" y="128827"/>
                  </a:cubicBezTo>
                  <a:cubicBezTo>
                    <a:pt x="16430" y="135388"/>
                    <a:pt x="13140" y="143714"/>
                    <a:pt x="13140" y="149013"/>
                  </a:cubicBezTo>
                  <a:cubicBezTo>
                    <a:pt x="13140" y="160873"/>
                    <a:pt x="21745" y="169704"/>
                    <a:pt x="33894" y="169704"/>
                  </a:cubicBezTo>
                  <a:cubicBezTo>
                    <a:pt x="57685" y="169704"/>
                    <a:pt x="67049" y="133117"/>
                    <a:pt x="67049" y="130846"/>
                  </a:cubicBezTo>
                  <a:cubicBezTo>
                    <a:pt x="67049" y="128322"/>
                    <a:pt x="64772" y="128322"/>
                    <a:pt x="64012" y="128322"/>
                  </a:cubicBezTo>
                  <a:cubicBezTo>
                    <a:pt x="61481" y="128322"/>
                    <a:pt x="61481" y="129079"/>
                    <a:pt x="60216" y="132864"/>
                  </a:cubicBezTo>
                  <a:cubicBezTo>
                    <a:pt x="55660" y="148761"/>
                    <a:pt x="47308" y="164153"/>
                    <a:pt x="34400" y="164153"/>
                  </a:cubicBezTo>
                  <a:cubicBezTo>
                    <a:pt x="30097" y="164153"/>
                    <a:pt x="28326" y="161630"/>
                    <a:pt x="28326" y="155826"/>
                  </a:cubicBezTo>
                  <a:cubicBezTo>
                    <a:pt x="28326" y="149518"/>
                    <a:pt x="29844" y="145985"/>
                    <a:pt x="35665" y="130593"/>
                  </a:cubicBezTo>
                  <a:lnTo>
                    <a:pt x="45536" y="1040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0" name="자유형: 도형 3469">
              <a:extLst>
                <a:ext uri="{FF2B5EF4-FFF2-40B4-BE49-F238E27FC236}">
                  <a16:creationId xmlns:a16="http://schemas.microsoft.com/office/drawing/2014/main" id="{1B292434-E3CE-AABA-4DAC-1A7ADF64F1E9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6305285" y="4536287"/>
              <a:ext cx="137178" cy="114303"/>
            </a:xfrm>
            <a:custGeom>
              <a:avLst/>
              <a:gdLst>
                <a:gd name="connsiteX0" fmla="*/ 15168 w 137178"/>
                <a:gd name="connsiteY0" fmla="*/ 96782 h 114303"/>
                <a:gd name="connsiteX1" fmla="*/ 12890 w 137178"/>
                <a:gd name="connsiteY1" fmla="*/ 107632 h 114303"/>
                <a:gd name="connsiteX2" fmla="*/ 20230 w 137178"/>
                <a:gd name="connsiteY2" fmla="*/ 114445 h 114303"/>
                <a:gd name="connsiteX3" fmla="*/ 29595 w 137178"/>
                <a:gd name="connsiteY3" fmla="*/ 107379 h 114303"/>
                <a:gd name="connsiteX4" fmla="*/ 34403 w 137178"/>
                <a:gd name="connsiteY4" fmla="*/ 88707 h 114303"/>
                <a:gd name="connsiteX5" fmla="*/ 39972 w 137178"/>
                <a:gd name="connsiteY5" fmla="*/ 65998 h 114303"/>
                <a:gd name="connsiteX6" fmla="*/ 44274 w 137178"/>
                <a:gd name="connsiteY6" fmla="*/ 49092 h 114303"/>
                <a:gd name="connsiteX7" fmla="*/ 47564 w 137178"/>
                <a:gd name="connsiteY7" fmla="*/ 36476 h 114303"/>
                <a:gd name="connsiteX8" fmla="*/ 88819 w 137178"/>
                <a:gd name="connsiteY8" fmla="*/ 5692 h 114303"/>
                <a:gd name="connsiteX9" fmla="*/ 102486 w 137178"/>
                <a:gd name="connsiteY9" fmla="*/ 23355 h 114303"/>
                <a:gd name="connsiteX10" fmla="*/ 86035 w 137178"/>
                <a:gd name="connsiteY10" fmla="*/ 82147 h 114303"/>
                <a:gd name="connsiteX11" fmla="*/ 83504 w 137178"/>
                <a:gd name="connsiteY11" fmla="*/ 93754 h 114303"/>
                <a:gd name="connsiteX12" fmla="*/ 104258 w 137178"/>
                <a:gd name="connsiteY12" fmla="*/ 114445 h 114303"/>
                <a:gd name="connsiteX13" fmla="*/ 137414 w 137178"/>
                <a:gd name="connsiteY13" fmla="*/ 75586 h 114303"/>
                <a:gd name="connsiteX14" fmla="*/ 134377 w 137178"/>
                <a:gd name="connsiteY14" fmla="*/ 73063 h 114303"/>
                <a:gd name="connsiteX15" fmla="*/ 130580 w 137178"/>
                <a:gd name="connsiteY15" fmla="*/ 77605 h 114303"/>
                <a:gd name="connsiteX16" fmla="*/ 104764 w 137178"/>
                <a:gd name="connsiteY16" fmla="*/ 108893 h 114303"/>
                <a:gd name="connsiteX17" fmla="*/ 98690 w 137178"/>
                <a:gd name="connsiteY17" fmla="*/ 100567 h 114303"/>
                <a:gd name="connsiteX18" fmla="*/ 103246 w 137178"/>
                <a:gd name="connsiteY18" fmla="*/ 82651 h 114303"/>
                <a:gd name="connsiteX19" fmla="*/ 118685 w 137178"/>
                <a:gd name="connsiteY19" fmla="*/ 27140 h 114303"/>
                <a:gd name="connsiteX20" fmla="*/ 89579 w 137178"/>
                <a:gd name="connsiteY20" fmla="*/ 141 h 114303"/>
                <a:gd name="connsiteX21" fmla="*/ 50095 w 137178"/>
                <a:gd name="connsiteY21" fmla="*/ 22093 h 114303"/>
                <a:gd name="connsiteX22" fmla="*/ 26811 w 137178"/>
                <a:gd name="connsiteY22" fmla="*/ 141 h 114303"/>
                <a:gd name="connsiteX23" fmla="*/ 7828 w 137178"/>
                <a:gd name="connsiteY23" fmla="*/ 14523 h 114303"/>
                <a:gd name="connsiteX24" fmla="*/ 235 w 137178"/>
                <a:gd name="connsiteY24" fmla="*/ 38999 h 114303"/>
                <a:gd name="connsiteX25" fmla="*/ 3273 w 137178"/>
                <a:gd name="connsiteY25" fmla="*/ 41522 h 114303"/>
                <a:gd name="connsiteX26" fmla="*/ 7575 w 137178"/>
                <a:gd name="connsiteY26" fmla="*/ 35719 h 114303"/>
                <a:gd name="connsiteX27" fmla="*/ 26051 w 137178"/>
                <a:gd name="connsiteY27" fmla="*/ 5692 h 114303"/>
                <a:gd name="connsiteX28" fmla="*/ 33897 w 137178"/>
                <a:gd name="connsiteY28" fmla="*/ 17299 h 114303"/>
                <a:gd name="connsiteX29" fmla="*/ 29848 w 137178"/>
                <a:gd name="connsiteY29" fmla="*/ 38494 h 114303"/>
                <a:gd name="connsiteX30" fmla="*/ 15168 w 137178"/>
                <a:gd name="connsiteY30" fmla="*/ 96782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78" h="114303">
                  <a:moveTo>
                    <a:pt x="15168" y="96782"/>
                  </a:moveTo>
                  <a:cubicBezTo>
                    <a:pt x="14409" y="100567"/>
                    <a:pt x="12890" y="106370"/>
                    <a:pt x="12890" y="107632"/>
                  </a:cubicBezTo>
                  <a:cubicBezTo>
                    <a:pt x="12890" y="112174"/>
                    <a:pt x="16434" y="114445"/>
                    <a:pt x="20230" y="114445"/>
                  </a:cubicBezTo>
                  <a:cubicBezTo>
                    <a:pt x="23267" y="114445"/>
                    <a:pt x="27823" y="112426"/>
                    <a:pt x="29595" y="107379"/>
                  </a:cubicBezTo>
                  <a:cubicBezTo>
                    <a:pt x="29848" y="106875"/>
                    <a:pt x="32885" y="95015"/>
                    <a:pt x="34403" y="88707"/>
                  </a:cubicBezTo>
                  <a:lnTo>
                    <a:pt x="39972" y="65998"/>
                  </a:lnTo>
                  <a:cubicBezTo>
                    <a:pt x="41490" y="60447"/>
                    <a:pt x="43009" y="54896"/>
                    <a:pt x="44274" y="49092"/>
                  </a:cubicBezTo>
                  <a:cubicBezTo>
                    <a:pt x="45287" y="44803"/>
                    <a:pt x="47311" y="37485"/>
                    <a:pt x="47564" y="36476"/>
                  </a:cubicBezTo>
                  <a:cubicBezTo>
                    <a:pt x="51361" y="28654"/>
                    <a:pt x="64775" y="5692"/>
                    <a:pt x="88819" y="5692"/>
                  </a:cubicBezTo>
                  <a:cubicBezTo>
                    <a:pt x="100209" y="5692"/>
                    <a:pt x="102486" y="15028"/>
                    <a:pt x="102486" y="23355"/>
                  </a:cubicBezTo>
                  <a:cubicBezTo>
                    <a:pt x="102486" y="38999"/>
                    <a:pt x="90085" y="71297"/>
                    <a:pt x="86035" y="82147"/>
                  </a:cubicBezTo>
                  <a:cubicBezTo>
                    <a:pt x="83757" y="87950"/>
                    <a:pt x="83504" y="90978"/>
                    <a:pt x="83504" y="93754"/>
                  </a:cubicBezTo>
                  <a:cubicBezTo>
                    <a:pt x="83504" y="105613"/>
                    <a:pt x="92363" y="114445"/>
                    <a:pt x="104258" y="114445"/>
                  </a:cubicBezTo>
                  <a:cubicBezTo>
                    <a:pt x="128049" y="114445"/>
                    <a:pt x="137414" y="77605"/>
                    <a:pt x="137414" y="75586"/>
                  </a:cubicBezTo>
                  <a:cubicBezTo>
                    <a:pt x="137414" y="73063"/>
                    <a:pt x="135136" y="73063"/>
                    <a:pt x="134377" y="73063"/>
                  </a:cubicBezTo>
                  <a:cubicBezTo>
                    <a:pt x="131846" y="73063"/>
                    <a:pt x="131846" y="73820"/>
                    <a:pt x="130580" y="77605"/>
                  </a:cubicBezTo>
                  <a:cubicBezTo>
                    <a:pt x="125518" y="94763"/>
                    <a:pt x="117166" y="108893"/>
                    <a:pt x="104764" y="108893"/>
                  </a:cubicBezTo>
                  <a:cubicBezTo>
                    <a:pt x="100462" y="108893"/>
                    <a:pt x="98690" y="106370"/>
                    <a:pt x="98690" y="100567"/>
                  </a:cubicBezTo>
                  <a:cubicBezTo>
                    <a:pt x="98690" y="94258"/>
                    <a:pt x="100968" y="88203"/>
                    <a:pt x="103246" y="82651"/>
                  </a:cubicBezTo>
                  <a:cubicBezTo>
                    <a:pt x="108055" y="69278"/>
                    <a:pt x="118685" y="41522"/>
                    <a:pt x="118685" y="27140"/>
                  </a:cubicBezTo>
                  <a:cubicBezTo>
                    <a:pt x="118685" y="10234"/>
                    <a:pt x="107801" y="141"/>
                    <a:pt x="89579" y="141"/>
                  </a:cubicBezTo>
                  <a:cubicBezTo>
                    <a:pt x="66800" y="141"/>
                    <a:pt x="54398" y="16290"/>
                    <a:pt x="50095" y="22093"/>
                  </a:cubicBezTo>
                  <a:cubicBezTo>
                    <a:pt x="48830" y="7963"/>
                    <a:pt x="38453" y="141"/>
                    <a:pt x="26811" y="141"/>
                  </a:cubicBezTo>
                  <a:cubicBezTo>
                    <a:pt x="15168" y="141"/>
                    <a:pt x="10359" y="9982"/>
                    <a:pt x="7828" y="14523"/>
                  </a:cubicBezTo>
                  <a:cubicBezTo>
                    <a:pt x="3779" y="23103"/>
                    <a:pt x="235" y="37990"/>
                    <a:pt x="235" y="38999"/>
                  </a:cubicBezTo>
                  <a:cubicBezTo>
                    <a:pt x="235" y="41522"/>
                    <a:pt x="2766" y="41522"/>
                    <a:pt x="3273" y="41522"/>
                  </a:cubicBezTo>
                  <a:cubicBezTo>
                    <a:pt x="5804" y="41522"/>
                    <a:pt x="6057" y="41270"/>
                    <a:pt x="7575" y="35719"/>
                  </a:cubicBezTo>
                  <a:cubicBezTo>
                    <a:pt x="11878" y="17804"/>
                    <a:pt x="16940" y="5692"/>
                    <a:pt x="26051" y="5692"/>
                  </a:cubicBezTo>
                  <a:cubicBezTo>
                    <a:pt x="31113" y="5692"/>
                    <a:pt x="33897" y="8972"/>
                    <a:pt x="33897" y="17299"/>
                  </a:cubicBezTo>
                  <a:cubicBezTo>
                    <a:pt x="33897" y="22598"/>
                    <a:pt x="33138" y="25373"/>
                    <a:pt x="29848" y="38494"/>
                  </a:cubicBezTo>
                  <a:lnTo>
                    <a:pt x="15168" y="967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1" name="자유형: 도형 3470">
              <a:extLst>
                <a:ext uri="{FF2B5EF4-FFF2-40B4-BE49-F238E27FC236}">
                  <a16:creationId xmlns:a16="http://schemas.microsoft.com/office/drawing/2014/main" id="{A9DEAF33-01D3-9967-09DC-54E6113A30F8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6474919" y="4458571"/>
              <a:ext cx="58718" cy="252325"/>
            </a:xfrm>
            <a:custGeom>
              <a:avLst/>
              <a:gdLst>
                <a:gd name="connsiteX0" fmla="*/ 58960 w 58718"/>
                <a:gd name="connsiteY0" fmla="*/ 249944 h 252325"/>
                <a:gd name="connsiteX1" fmla="*/ 54657 w 58718"/>
                <a:gd name="connsiteY1" fmla="*/ 244392 h 252325"/>
                <a:gd name="connsiteX2" fmla="*/ 14921 w 58718"/>
                <a:gd name="connsiteY2" fmla="*/ 126304 h 252325"/>
                <a:gd name="connsiteX3" fmla="*/ 55670 w 58718"/>
                <a:gd name="connsiteY3" fmla="*/ 6954 h 252325"/>
                <a:gd name="connsiteX4" fmla="*/ 58960 w 58718"/>
                <a:gd name="connsiteY4" fmla="*/ 2664 h 252325"/>
                <a:gd name="connsiteX5" fmla="*/ 56429 w 58718"/>
                <a:gd name="connsiteY5" fmla="*/ 141 h 252325"/>
                <a:gd name="connsiteX6" fmla="*/ 16186 w 58718"/>
                <a:gd name="connsiteY6" fmla="*/ 49344 h 252325"/>
                <a:gd name="connsiteX7" fmla="*/ 241 w 58718"/>
                <a:gd name="connsiteY7" fmla="*/ 126304 h 252325"/>
                <a:gd name="connsiteX8" fmla="*/ 16946 w 58718"/>
                <a:gd name="connsiteY8" fmla="*/ 205030 h 252325"/>
                <a:gd name="connsiteX9" fmla="*/ 56429 w 58718"/>
                <a:gd name="connsiteY9" fmla="*/ 252467 h 252325"/>
                <a:gd name="connsiteX10" fmla="*/ 58960 w 58718"/>
                <a:gd name="connsiteY10" fmla="*/ 24994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60" y="249944"/>
                  </a:moveTo>
                  <a:cubicBezTo>
                    <a:pt x="58960" y="249187"/>
                    <a:pt x="58960" y="248682"/>
                    <a:pt x="54657" y="244392"/>
                  </a:cubicBezTo>
                  <a:cubicBezTo>
                    <a:pt x="23020" y="212599"/>
                    <a:pt x="14921" y="164910"/>
                    <a:pt x="14921" y="126304"/>
                  </a:cubicBezTo>
                  <a:cubicBezTo>
                    <a:pt x="14921" y="82399"/>
                    <a:pt x="24539" y="38494"/>
                    <a:pt x="55670" y="6954"/>
                  </a:cubicBezTo>
                  <a:cubicBezTo>
                    <a:pt x="58960" y="3926"/>
                    <a:pt x="58960" y="3421"/>
                    <a:pt x="58960" y="2664"/>
                  </a:cubicBezTo>
                  <a:cubicBezTo>
                    <a:pt x="58960" y="898"/>
                    <a:pt x="57947" y="141"/>
                    <a:pt x="56429" y="141"/>
                  </a:cubicBezTo>
                  <a:cubicBezTo>
                    <a:pt x="53898" y="141"/>
                    <a:pt x="31119" y="17299"/>
                    <a:pt x="16186" y="49344"/>
                  </a:cubicBezTo>
                  <a:cubicBezTo>
                    <a:pt x="3279" y="77100"/>
                    <a:pt x="241" y="105108"/>
                    <a:pt x="241" y="126304"/>
                  </a:cubicBezTo>
                  <a:cubicBezTo>
                    <a:pt x="241" y="145985"/>
                    <a:pt x="3025" y="176517"/>
                    <a:pt x="16946" y="205030"/>
                  </a:cubicBezTo>
                  <a:cubicBezTo>
                    <a:pt x="32132" y="236066"/>
                    <a:pt x="53898" y="252467"/>
                    <a:pt x="56429" y="252467"/>
                  </a:cubicBezTo>
                  <a:cubicBezTo>
                    <a:pt x="57947" y="252467"/>
                    <a:pt x="58960" y="251710"/>
                    <a:pt x="58960" y="2499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2" name="자유형: 도형 3471">
              <a:extLst>
                <a:ext uri="{FF2B5EF4-FFF2-40B4-BE49-F238E27FC236}">
                  <a16:creationId xmlns:a16="http://schemas.microsoft.com/office/drawing/2014/main" id="{CCEBCE3C-2EF0-E8BD-3F1F-27C3C4E83685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6558919" y="4469925"/>
              <a:ext cx="104528" cy="180665"/>
            </a:xfrm>
            <a:custGeom>
              <a:avLst/>
              <a:gdLst>
                <a:gd name="connsiteX0" fmla="*/ 104774 w 104528"/>
                <a:gd name="connsiteY0" fmla="*/ 51868 h 180665"/>
                <a:gd name="connsiteX1" fmla="*/ 74403 w 104528"/>
                <a:gd name="connsiteY1" fmla="*/ 141 h 180665"/>
                <a:gd name="connsiteX2" fmla="*/ 245 w 104528"/>
                <a:gd name="connsiteY2" fmla="*/ 129079 h 180665"/>
                <a:gd name="connsiteX3" fmla="*/ 30617 w 104528"/>
                <a:gd name="connsiteY3" fmla="*/ 180806 h 180665"/>
                <a:gd name="connsiteX4" fmla="*/ 104774 w 104528"/>
                <a:gd name="connsiteY4" fmla="*/ 51868 h 180665"/>
                <a:gd name="connsiteX5" fmla="*/ 27074 w 104528"/>
                <a:gd name="connsiteY5" fmla="*/ 86436 h 180665"/>
                <a:gd name="connsiteX6" fmla="*/ 46562 w 104528"/>
                <a:gd name="connsiteY6" fmla="*/ 32186 h 180665"/>
                <a:gd name="connsiteX7" fmla="*/ 74149 w 104528"/>
                <a:gd name="connsiteY7" fmla="*/ 5692 h 180665"/>
                <a:gd name="connsiteX8" fmla="*/ 88070 w 104528"/>
                <a:gd name="connsiteY8" fmla="*/ 36224 h 180665"/>
                <a:gd name="connsiteX9" fmla="*/ 79971 w 104528"/>
                <a:gd name="connsiteY9" fmla="*/ 86436 h 180665"/>
                <a:gd name="connsiteX10" fmla="*/ 27074 w 104528"/>
                <a:gd name="connsiteY10" fmla="*/ 86436 h 180665"/>
                <a:gd name="connsiteX11" fmla="*/ 77693 w 104528"/>
                <a:gd name="connsiteY11" fmla="*/ 94511 h 180665"/>
                <a:gd name="connsiteX12" fmla="*/ 59976 w 104528"/>
                <a:gd name="connsiteY12" fmla="*/ 145733 h 180665"/>
                <a:gd name="connsiteX13" fmla="*/ 30617 w 104528"/>
                <a:gd name="connsiteY13" fmla="*/ 175255 h 180665"/>
                <a:gd name="connsiteX14" fmla="*/ 16950 w 104528"/>
                <a:gd name="connsiteY14" fmla="*/ 144471 h 180665"/>
                <a:gd name="connsiteX15" fmla="*/ 25049 w 104528"/>
                <a:gd name="connsiteY15" fmla="*/ 94511 h 180665"/>
                <a:gd name="connsiteX16" fmla="*/ 77693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774" y="51868"/>
                  </a:moveTo>
                  <a:cubicBezTo>
                    <a:pt x="104774" y="35214"/>
                    <a:pt x="100218" y="141"/>
                    <a:pt x="74403" y="141"/>
                  </a:cubicBezTo>
                  <a:cubicBezTo>
                    <a:pt x="39222" y="141"/>
                    <a:pt x="245" y="71297"/>
                    <a:pt x="245" y="129079"/>
                  </a:cubicBezTo>
                  <a:cubicBezTo>
                    <a:pt x="245" y="152798"/>
                    <a:pt x="7585" y="180806"/>
                    <a:pt x="30617" y="180806"/>
                  </a:cubicBezTo>
                  <a:cubicBezTo>
                    <a:pt x="66303" y="180806"/>
                    <a:pt x="104774" y="108389"/>
                    <a:pt x="104774" y="51868"/>
                  </a:cubicBezTo>
                  <a:close/>
                  <a:moveTo>
                    <a:pt x="27074" y="86436"/>
                  </a:moveTo>
                  <a:cubicBezTo>
                    <a:pt x="31376" y="70288"/>
                    <a:pt x="36438" y="50101"/>
                    <a:pt x="46562" y="32186"/>
                  </a:cubicBezTo>
                  <a:cubicBezTo>
                    <a:pt x="53396" y="19822"/>
                    <a:pt x="62760" y="5692"/>
                    <a:pt x="74149" y="5692"/>
                  </a:cubicBezTo>
                  <a:cubicBezTo>
                    <a:pt x="86551" y="5692"/>
                    <a:pt x="88070" y="21841"/>
                    <a:pt x="88070" y="36224"/>
                  </a:cubicBezTo>
                  <a:cubicBezTo>
                    <a:pt x="88070" y="48587"/>
                    <a:pt x="86045" y="61456"/>
                    <a:pt x="79971" y="86436"/>
                  </a:cubicBezTo>
                  <a:lnTo>
                    <a:pt x="27074" y="86436"/>
                  </a:lnTo>
                  <a:close/>
                  <a:moveTo>
                    <a:pt x="77693" y="94511"/>
                  </a:moveTo>
                  <a:cubicBezTo>
                    <a:pt x="74909" y="106118"/>
                    <a:pt x="69594" y="127566"/>
                    <a:pt x="59976" y="145733"/>
                  </a:cubicBezTo>
                  <a:cubicBezTo>
                    <a:pt x="51118" y="162891"/>
                    <a:pt x="41500" y="175255"/>
                    <a:pt x="30617" y="175255"/>
                  </a:cubicBezTo>
                  <a:cubicBezTo>
                    <a:pt x="22265" y="175255"/>
                    <a:pt x="16950" y="167938"/>
                    <a:pt x="16950" y="144471"/>
                  </a:cubicBezTo>
                  <a:cubicBezTo>
                    <a:pt x="16950" y="133874"/>
                    <a:pt x="18468" y="119239"/>
                    <a:pt x="25049" y="94511"/>
                  </a:cubicBezTo>
                  <a:lnTo>
                    <a:pt x="77693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3" name="자유형: 도형 3472">
              <a:extLst>
                <a:ext uri="{FF2B5EF4-FFF2-40B4-BE49-F238E27FC236}">
                  <a16:creationId xmlns:a16="http://schemas.microsoft.com/office/drawing/2014/main" id="{E99317EA-B5F5-5804-07BE-0F9E3FA0F27A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6685119" y="4465739"/>
              <a:ext cx="76713" cy="79659"/>
            </a:xfrm>
            <a:custGeom>
              <a:avLst/>
              <a:gdLst>
                <a:gd name="connsiteX0" fmla="*/ 66865 w 76713"/>
                <a:gd name="connsiteY0" fmla="*/ 10381 h 79659"/>
                <a:gd name="connsiteX1" fmla="*/ 57830 w 76713"/>
                <a:gd name="connsiteY1" fmla="*/ 20272 h 79659"/>
                <a:gd name="connsiteX2" fmla="*/ 64739 w 76713"/>
                <a:gd name="connsiteY2" fmla="*/ 26808 h 79659"/>
                <a:gd name="connsiteX3" fmla="*/ 74838 w 76713"/>
                <a:gd name="connsiteY3" fmla="*/ 15503 h 79659"/>
                <a:gd name="connsiteX4" fmla="*/ 51452 w 76713"/>
                <a:gd name="connsiteY4" fmla="*/ 137 h 79659"/>
                <a:gd name="connsiteX5" fmla="*/ 250 w 76713"/>
                <a:gd name="connsiteY5" fmla="*/ 49063 h 79659"/>
                <a:gd name="connsiteX6" fmla="*/ 33026 w 76713"/>
                <a:gd name="connsiteY6" fmla="*/ 79796 h 79659"/>
                <a:gd name="connsiteX7" fmla="*/ 76964 w 76713"/>
                <a:gd name="connsiteY7" fmla="*/ 59837 h 79659"/>
                <a:gd name="connsiteX8" fmla="*/ 73952 w 76713"/>
                <a:gd name="connsiteY8" fmla="*/ 56834 h 79659"/>
                <a:gd name="connsiteX9" fmla="*/ 71117 w 76713"/>
                <a:gd name="connsiteY9" fmla="*/ 58601 h 79659"/>
                <a:gd name="connsiteX10" fmla="*/ 33381 w 76713"/>
                <a:gd name="connsiteY10" fmla="*/ 74851 h 79659"/>
                <a:gd name="connsiteX11" fmla="*/ 14955 w 76713"/>
                <a:gd name="connsiteY11" fmla="*/ 55245 h 79659"/>
                <a:gd name="connsiteX12" fmla="*/ 26648 w 76713"/>
                <a:gd name="connsiteY12" fmla="*/ 18683 h 79659"/>
                <a:gd name="connsiteX13" fmla="*/ 51452 w 76713"/>
                <a:gd name="connsiteY13" fmla="*/ 5082 h 79659"/>
                <a:gd name="connsiteX14" fmla="*/ 66865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65" y="10381"/>
                  </a:moveTo>
                  <a:cubicBezTo>
                    <a:pt x="60487" y="11441"/>
                    <a:pt x="57830" y="16387"/>
                    <a:pt x="57830" y="20272"/>
                  </a:cubicBezTo>
                  <a:cubicBezTo>
                    <a:pt x="57830" y="25041"/>
                    <a:pt x="61550" y="26808"/>
                    <a:pt x="64739" y="26808"/>
                  </a:cubicBezTo>
                  <a:cubicBezTo>
                    <a:pt x="68637" y="26808"/>
                    <a:pt x="74838" y="23982"/>
                    <a:pt x="74838" y="15503"/>
                  </a:cubicBezTo>
                  <a:cubicBezTo>
                    <a:pt x="74838" y="3493"/>
                    <a:pt x="61019" y="137"/>
                    <a:pt x="51452" y="137"/>
                  </a:cubicBezTo>
                  <a:cubicBezTo>
                    <a:pt x="24876" y="137"/>
                    <a:pt x="250" y="24511"/>
                    <a:pt x="250" y="49063"/>
                  </a:cubicBezTo>
                  <a:cubicBezTo>
                    <a:pt x="250" y="64253"/>
                    <a:pt x="10880" y="79796"/>
                    <a:pt x="33026" y="79796"/>
                  </a:cubicBezTo>
                  <a:cubicBezTo>
                    <a:pt x="62968" y="79796"/>
                    <a:pt x="76964" y="62310"/>
                    <a:pt x="76964" y="59837"/>
                  </a:cubicBezTo>
                  <a:cubicBezTo>
                    <a:pt x="76964" y="58777"/>
                    <a:pt x="75369" y="56834"/>
                    <a:pt x="73952" y="56834"/>
                  </a:cubicBezTo>
                  <a:cubicBezTo>
                    <a:pt x="72889" y="56834"/>
                    <a:pt x="72535" y="57188"/>
                    <a:pt x="71117" y="58601"/>
                  </a:cubicBezTo>
                  <a:cubicBezTo>
                    <a:pt x="57298" y="74851"/>
                    <a:pt x="36570" y="74851"/>
                    <a:pt x="33381" y="74851"/>
                  </a:cubicBezTo>
                  <a:cubicBezTo>
                    <a:pt x="20624" y="74851"/>
                    <a:pt x="14955" y="66196"/>
                    <a:pt x="14955" y="55245"/>
                  </a:cubicBezTo>
                  <a:cubicBezTo>
                    <a:pt x="14955" y="50123"/>
                    <a:pt x="17435" y="30870"/>
                    <a:pt x="26648" y="18683"/>
                  </a:cubicBezTo>
                  <a:cubicBezTo>
                    <a:pt x="33381" y="10028"/>
                    <a:pt x="42593" y="5082"/>
                    <a:pt x="51452" y="5082"/>
                  </a:cubicBezTo>
                  <a:cubicBezTo>
                    <a:pt x="53932" y="5082"/>
                    <a:pt x="62436" y="5436"/>
                    <a:pt x="66865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4" name="자유형: 도형 3473">
              <a:extLst>
                <a:ext uri="{FF2B5EF4-FFF2-40B4-BE49-F238E27FC236}">
                  <a16:creationId xmlns:a16="http://schemas.microsoft.com/office/drawing/2014/main" id="{76947742-40CE-469F-940D-1C7183F2571E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6775392" y="4465739"/>
              <a:ext cx="90355" cy="79659"/>
            </a:xfrm>
            <a:custGeom>
              <a:avLst/>
              <a:gdLst>
                <a:gd name="connsiteX0" fmla="*/ 64211 w 90355"/>
                <a:gd name="connsiteY0" fmla="*/ 10558 h 79659"/>
                <a:gd name="connsiteX1" fmla="*/ 45963 w 90355"/>
                <a:gd name="connsiteY1" fmla="*/ 137 h 79659"/>
                <a:gd name="connsiteX2" fmla="*/ 254 w 90355"/>
                <a:gd name="connsiteY2" fmla="*/ 50476 h 79659"/>
                <a:gd name="connsiteX3" fmla="*/ 27006 w 90355"/>
                <a:gd name="connsiteY3" fmla="*/ 79796 h 79659"/>
                <a:gd name="connsiteX4" fmla="*/ 52164 w 90355"/>
                <a:gd name="connsiteY4" fmla="*/ 67432 h 79659"/>
                <a:gd name="connsiteX5" fmla="*/ 70412 w 90355"/>
                <a:gd name="connsiteY5" fmla="*/ 79796 h 79659"/>
                <a:gd name="connsiteX6" fmla="*/ 84408 w 90355"/>
                <a:gd name="connsiteY6" fmla="*/ 70435 h 79659"/>
                <a:gd name="connsiteX7" fmla="*/ 90609 w 90355"/>
                <a:gd name="connsiteY7" fmla="*/ 52772 h 79659"/>
                <a:gd name="connsiteX8" fmla="*/ 87775 w 90355"/>
                <a:gd name="connsiteY8" fmla="*/ 50476 h 79659"/>
                <a:gd name="connsiteX9" fmla="*/ 83877 w 90355"/>
                <a:gd name="connsiteY9" fmla="*/ 55951 h 79659"/>
                <a:gd name="connsiteX10" fmla="*/ 70944 w 90355"/>
                <a:gd name="connsiteY10" fmla="*/ 74851 h 79659"/>
                <a:gd name="connsiteX11" fmla="*/ 65097 w 90355"/>
                <a:gd name="connsiteY11" fmla="*/ 66196 h 79659"/>
                <a:gd name="connsiteX12" fmla="*/ 67755 w 90355"/>
                <a:gd name="connsiteY12" fmla="*/ 52242 h 79659"/>
                <a:gd name="connsiteX13" fmla="*/ 71652 w 90355"/>
                <a:gd name="connsiteY13" fmla="*/ 36346 h 79659"/>
                <a:gd name="connsiteX14" fmla="*/ 75196 w 90355"/>
                <a:gd name="connsiteY14" fmla="*/ 22922 h 79659"/>
                <a:gd name="connsiteX15" fmla="*/ 78385 w 90355"/>
                <a:gd name="connsiteY15" fmla="*/ 9145 h 79659"/>
                <a:gd name="connsiteX16" fmla="*/ 72361 w 90355"/>
                <a:gd name="connsiteY16" fmla="*/ 3493 h 79659"/>
                <a:gd name="connsiteX17" fmla="*/ 64211 w 90355"/>
                <a:gd name="connsiteY17" fmla="*/ 10558 h 79659"/>
                <a:gd name="connsiteX18" fmla="*/ 52873 w 90355"/>
                <a:gd name="connsiteY18" fmla="*/ 55951 h 79659"/>
                <a:gd name="connsiteX19" fmla="*/ 43837 w 90355"/>
                <a:gd name="connsiteY19" fmla="*/ 67785 h 79659"/>
                <a:gd name="connsiteX20" fmla="*/ 27538 w 90355"/>
                <a:gd name="connsiteY20" fmla="*/ 74851 h 79659"/>
                <a:gd name="connsiteX21" fmla="*/ 14604 w 90355"/>
                <a:gd name="connsiteY21" fmla="*/ 57718 h 79659"/>
                <a:gd name="connsiteX22" fmla="*/ 23817 w 90355"/>
                <a:gd name="connsiteY22" fmla="*/ 21862 h 79659"/>
                <a:gd name="connsiteX23" fmla="*/ 45963 w 90355"/>
                <a:gd name="connsiteY23" fmla="*/ 5082 h 79659"/>
                <a:gd name="connsiteX24" fmla="*/ 61731 w 90355"/>
                <a:gd name="connsiteY24" fmla="*/ 20449 h 79659"/>
                <a:gd name="connsiteX25" fmla="*/ 61199 w 90355"/>
                <a:gd name="connsiteY25" fmla="*/ 22922 h 79659"/>
                <a:gd name="connsiteX26" fmla="*/ 52873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11" y="10558"/>
                  </a:moveTo>
                  <a:cubicBezTo>
                    <a:pt x="60491" y="4729"/>
                    <a:pt x="54467" y="137"/>
                    <a:pt x="45963" y="137"/>
                  </a:cubicBezTo>
                  <a:cubicBezTo>
                    <a:pt x="23286" y="137"/>
                    <a:pt x="254" y="25041"/>
                    <a:pt x="254" y="50476"/>
                  </a:cubicBezTo>
                  <a:cubicBezTo>
                    <a:pt x="254" y="67609"/>
                    <a:pt x="11770" y="79796"/>
                    <a:pt x="27006" y="79796"/>
                  </a:cubicBezTo>
                  <a:cubicBezTo>
                    <a:pt x="36573" y="79796"/>
                    <a:pt x="45077" y="74321"/>
                    <a:pt x="52164" y="67432"/>
                  </a:cubicBezTo>
                  <a:cubicBezTo>
                    <a:pt x="55530" y="78030"/>
                    <a:pt x="65806" y="79796"/>
                    <a:pt x="70412" y="79796"/>
                  </a:cubicBezTo>
                  <a:cubicBezTo>
                    <a:pt x="76790" y="79796"/>
                    <a:pt x="81219" y="75910"/>
                    <a:pt x="84408" y="70435"/>
                  </a:cubicBezTo>
                  <a:cubicBezTo>
                    <a:pt x="88306" y="63546"/>
                    <a:pt x="90609" y="53478"/>
                    <a:pt x="90609" y="52772"/>
                  </a:cubicBezTo>
                  <a:cubicBezTo>
                    <a:pt x="90609" y="50476"/>
                    <a:pt x="88306" y="50476"/>
                    <a:pt x="87775" y="50476"/>
                  </a:cubicBezTo>
                  <a:cubicBezTo>
                    <a:pt x="85294" y="50476"/>
                    <a:pt x="85117" y="51182"/>
                    <a:pt x="83877" y="55951"/>
                  </a:cubicBezTo>
                  <a:cubicBezTo>
                    <a:pt x="81751" y="64429"/>
                    <a:pt x="78385" y="74851"/>
                    <a:pt x="70944" y="74851"/>
                  </a:cubicBezTo>
                  <a:cubicBezTo>
                    <a:pt x="66337" y="74851"/>
                    <a:pt x="65097" y="70965"/>
                    <a:pt x="65097" y="66196"/>
                  </a:cubicBezTo>
                  <a:cubicBezTo>
                    <a:pt x="65097" y="63193"/>
                    <a:pt x="66514" y="56834"/>
                    <a:pt x="67755" y="52242"/>
                  </a:cubicBezTo>
                  <a:cubicBezTo>
                    <a:pt x="68995" y="47473"/>
                    <a:pt x="70766" y="40231"/>
                    <a:pt x="71652" y="36346"/>
                  </a:cubicBezTo>
                  <a:lnTo>
                    <a:pt x="75196" y="22922"/>
                  </a:lnTo>
                  <a:cubicBezTo>
                    <a:pt x="76259" y="18329"/>
                    <a:pt x="78385" y="10028"/>
                    <a:pt x="78385" y="9145"/>
                  </a:cubicBezTo>
                  <a:cubicBezTo>
                    <a:pt x="78385" y="5259"/>
                    <a:pt x="75196" y="3493"/>
                    <a:pt x="72361" y="3493"/>
                  </a:cubicBezTo>
                  <a:cubicBezTo>
                    <a:pt x="69349" y="3493"/>
                    <a:pt x="65274" y="5612"/>
                    <a:pt x="64211" y="10558"/>
                  </a:cubicBezTo>
                  <a:close/>
                  <a:moveTo>
                    <a:pt x="52873" y="55951"/>
                  </a:moveTo>
                  <a:cubicBezTo>
                    <a:pt x="51632" y="60897"/>
                    <a:pt x="47735" y="64429"/>
                    <a:pt x="43837" y="67785"/>
                  </a:cubicBezTo>
                  <a:cubicBezTo>
                    <a:pt x="42243" y="69198"/>
                    <a:pt x="35156" y="74851"/>
                    <a:pt x="27538" y="74851"/>
                  </a:cubicBezTo>
                  <a:cubicBezTo>
                    <a:pt x="20982" y="74851"/>
                    <a:pt x="14604" y="70258"/>
                    <a:pt x="14604" y="57718"/>
                  </a:cubicBezTo>
                  <a:cubicBezTo>
                    <a:pt x="14604" y="48356"/>
                    <a:pt x="19742" y="28927"/>
                    <a:pt x="23817" y="21862"/>
                  </a:cubicBezTo>
                  <a:cubicBezTo>
                    <a:pt x="31967" y="7732"/>
                    <a:pt x="41002" y="5082"/>
                    <a:pt x="45963" y="5082"/>
                  </a:cubicBezTo>
                  <a:cubicBezTo>
                    <a:pt x="58365" y="5082"/>
                    <a:pt x="61731" y="18506"/>
                    <a:pt x="61731" y="20449"/>
                  </a:cubicBezTo>
                  <a:cubicBezTo>
                    <a:pt x="61731" y="21156"/>
                    <a:pt x="61377" y="22392"/>
                    <a:pt x="61199" y="22922"/>
                  </a:cubicBezTo>
                  <a:lnTo>
                    <a:pt x="52873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5" name="자유형: 도형 3474">
              <a:extLst>
                <a:ext uri="{FF2B5EF4-FFF2-40B4-BE49-F238E27FC236}">
                  <a16:creationId xmlns:a16="http://schemas.microsoft.com/office/drawing/2014/main" id="{65D99D49-0D0F-1CB6-6124-96DBA769E665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6885354" y="4421052"/>
              <a:ext cx="39685" cy="124346"/>
            </a:xfrm>
            <a:custGeom>
              <a:avLst/>
              <a:gdLst>
                <a:gd name="connsiteX0" fmla="*/ 39235 w 39685"/>
                <a:gd name="connsiteY0" fmla="*/ 5436 h 124346"/>
                <a:gd name="connsiteX1" fmla="*/ 39944 w 39685"/>
                <a:gd name="connsiteY1" fmla="*/ 2610 h 124346"/>
                <a:gd name="connsiteX2" fmla="*/ 37109 w 39685"/>
                <a:gd name="connsiteY2" fmla="*/ 137 h 124346"/>
                <a:gd name="connsiteX3" fmla="*/ 14431 w 39685"/>
                <a:gd name="connsiteY3" fmla="*/ 1903 h 124346"/>
                <a:gd name="connsiteX4" fmla="*/ 10711 w 39685"/>
                <a:gd name="connsiteY4" fmla="*/ 5966 h 124346"/>
                <a:gd name="connsiteX5" fmla="*/ 15140 w 39685"/>
                <a:gd name="connsiteY5" fmla="*/ 8438 h 124346"/>
                <a:gd name="connsiteX6" fmla="*/ 23644 w 39685"/>
                <a:gd name="connsiteY6" fmla="*/ 11088 h 124346"/>
                <a:gd name="connsiteX7" fmla="*/ 22936 w 39685"/>
                <a:gd name="connsiteY7" fmla="*/ 14974 h 124346"/>
                <a:gd name="connsiteX8" fmla="*/ 967 w 39685"/>
                <a:gd name="connsiteY8" fmla="*/ 102228 h 124346"/>
                <a:gd name="connsiteX9" fmla="*/ 258 w 39685"/>
                <a:gd name="connsiteY9" fmla="*/ 107703 h 124346"/>
                <a:gd name="connsiteX10" fmla="*/ 18861 w 39685"/>
                <a:gd name="connsiteY10" fmla="*/ 124483 h 124346"/>
                <a:gd name="connsiteX11" fmla="*/ 33034 w 39685"/>
                <a:gd name="connsiteY11" fmla="*/ 115122 h 124346"/>
                <a:gd name="connsiteX12" fmla="*/ 39235 w 39685"/>
                <a:gd name="connsiteY12" fmla="*/ 97459 h 124346"/>
                <a:gd name="connsiteX13" fmla="*/ 36400 w 39685"/>
                <a:gd name="connsiteY13" fmla="*/ 95163 h 124346"/>
                <a:gd name="connsiteX14" fmla="*/ 32857 w 39685"/>
                <a:gd name="connsiteY14" fmla="*/ 99402 h 124346"/>
                <a:gd name="connsiteX15" fmla="*/ 19569 w 39685"/>
                <a:gd name="connsiteY15" fmla="*/ 119537 h 124346"/>
                <a:gd name="connsiteX16" fmla="*/ 13546 w 39685"/>
                <a:gd name="connsiteY16" fmla="*/ 110883 h 124346"/>
                <a:gd name="connsiteX17" fmla="*/ 14609 w 39685"/>
                <a:gd name="connsiteY17" fmla="*/ 103641 h 124346"/>
                <a:gd name="connsiteX18" fmla="*/ 39235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35" y="5436"/>
                  </a:moveTo>
                  <a:cubicBezTo>
                    <a:pt x="39412" y="5082"/>
                    <a:pt x="39944" y="2786"/>
                    <a:pt x="39944" y="2610"/>
                  </a:cubicBezTo>
                  <a:cubicBezTo>
                    <a:pt x="39944" y="1726"/>
                    <a:pt x="39235" y="137"/>
                    <a:pt x="37109" y="137"/>
                  </a:cubicBezTo>
                  <a:cubicBezTo>
                    <a:pt x="33566" y="137"/>
                    <a:pt x="18861" y="1550"/>
                    <a:pt x="14431" y="1903"/>
                  </a:cubicBezTo>
                  <a:cubicBezTo>
                    <a:pt x="13191" y="2080"/>
                    <a:pt x="10711" y="2256"/>
                    <a:pt x="10711" y="5966"/>
                  </a:cubicBezTo>
                  <a:cubicBezTo>
                    <a:pt x="10711" y="8438"/>
                    <a:pt x="13191" y="8438"/>
                    <a:pt x="15140" y="8438"/>
                  </a:cubicBezTo>
                  <a:cubicBezTo>
                    <a:pt x="23644" y="8438"/>
                    <a:pt x="23644" y="9675"/>
                    <a:pt x="23644" y="11088"/>
                  </a:cubicBezTo>
                  <a:cubicBezTo>
                    <a:pt x="23644" y="12324"/>
                    <a:pt x="23290" y="13384"/>
                    <a:pt x="22936" y="14974"/>
                  </a:cubicBezTo>
                  <a:lnTo>
                    <a:pt x="967" y="102228"/>
                  </a:lnTo>
                  <a:cubicBezTo>
                    <a:pt x="435" y="103994"/>
                    <a:pt x="258" y="105937"/>
                    <a:pt x="258" y="107703"/>
                  </a:cubicBezTo>
                  <a:cubicBezTo>
                    <a:pt x="258" y="119008"/>
                    <a:pt x="10357" y="124483"/>
                    <a:pt x="18861" y="124483"/>
                  </a:cubicBezTo>
                  <a:cubicBezTo>
                    <a:pt x="23113" y="124483"/>
                    <a:pt x="28428" y="123070"/>
                    <a:pt x="33034" y="115122"/>
                  </a:cubicBezTo>
                  <a:cubicBezTo>
                    <a:pt x="36755" y="108586"/>
                    <a:pt x="39235" y="98165"/>
                    <a:pt x="39235" y="97459"/>
                  </a:cubicBezTo>
                  <a:cubicBezTo>
                    <a:pt x="39235" y="95163"/>
                    <a:pt x="36932" y="95163"/>
                    <a:pt x="36400" y="95163"/>
                  </a:cubicBezTo>
                  <a:cubicBezTo>
                    <a:pt x="33920" y="95163"/>
                    <a:pt x="33566" y="96223"/>
                    <a:pt x="32857" y="99402"/>
                  </a:cubicBezTo>
                  <a:cubicBezTo>
                    <a:pt x="30554" y="108233"/>
                    <a:pt x="27188" y="119537"/>
                    <a:pt x="19569" y="119537"/>
                  </a:cubicBezTo>
                  <a:cubicBezTo>
                    <a:pt x="14786" y="119537"/>
                    <a:pt x="13546" y="115122"/>
                    <a:pt x="13546" y="110883"/>
                  </a:cubicBezTo>
                  <a:cubicBezTo>
                    <a:pt x="13546" y="108940"/>
                    <a:pt x="14077" y="105584"/>
                    <a:pt x="14609" y="103641"/>
                  </a:cubicBezTo>
                  <a:lnTo>
                    <a:pt x="39235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6" name="자유형: 도형 3475">
              <a:extLst>
                <a:ext uri="{FF2B5EF4-FFF2-40B4-BE49-F238E27FC236}">
                  <a16:creationId xmlns:a16="http://schemas.microsoft.com/office/drawing/2014/main" id="{4A2B677E-F2E4-1362-E38A-ED28EDB1B0A4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6675431" y="4593090"/>
              <a:ext cx="53681" cy="118870"/>
            </a:xfrm>
            <a:custGeom>
              <a:avLst/>
              <a:gdLst>
                <a:gd name="connsiteX0" fmla="*/ 49325 w 53681"/>
                <a:gd name="connsiteY0" fmla="*/ 6855 h 118870"/>
                <a:gd name="connsiteX1" fmla="*/ 42239 w 53681"/>
                <a:gd name="connsiteY1" fmla="*/ 143 h 118870"/>
                <a:gd name="connsiteX2" fmla="*/ 32317 w 53681"/>
                <a:gd name="connsiteY2" fmla="*/ 9858 h 118870"/>
                <a:gd name="connsiteX3" fmla="*/ 39404 w 53681"/>
                <a:gd name="connsiteY3" fmla="*/ 16570 h 118870"/>
                <a:gd name="connsiteX4" fmla="*/ 49325 w 53681"/>
                <a:gd name="connsiteY4" fmla="*/ 6855 h 118870"/>
                <a:gd name="connsiteX5" fmla="*/ 13183 w 53681"/>
                <a:gd name="connsiteY5" fmla="*/ 96582 h 118870"/>
                <a:gd name="connsiteX6" fmla="*/ 11589 w 53681"/>
                <a:gd name="connsiteY6" fmla="*/ 104001 h 118870"/>
                <a:gd name="connsiteX7" fmla="*/ 28420 w 53681"/>
                <a:gd name="connsiteY7" fmla="*/ 119014 h 118870"/>
                <a:gd name="connsiteX8" fmla="*/ 53932 w 53681"/>
                <a:gd name="connsiteY8" fmla="*/ 91990 h 118870"/>
                <a:gd name="connsiteX9" fmla="*/ 51097 w 53681"/>
                <a:gd name="connsiteY9" fmla="*/ 89694 h 118870"/>
                <a:gd name="connsiteX10" fmla="*/ 47731 w 53681"/>
                <a:gd name="connsiteY10" fmla="*/ 92697 h 118870"/>
                <a:gd name="connsiteX11" fmla="*/ 28951 w 53681"/>
                <a:gd name="connsiteY11" fmla="*/ 114069 h 118870"/>
                <a:gd name="connsiteX12" fmla="*/ 24522 w 53681"/>
                <a:gd name="connsiteY12" fmla="*/ 107887 h 118870"/>
                <a:gd name="connsiteX13" fmla="*/ 27357 w 53681"/>
                <a:gd name="connsiteY13" fmla="*/ 96582 h 118870"/>
                <a:gd name="connsiteX14" fmla="*/ 33026 w 53681"/>
                <a:gd name="connsiteY14" fmla="*/ 82452 h 118870"/>
                <a:gd name="connsiteX15" fmla="*/ 41707 w 53681"/>
                <a:gd name="connsiteY15" fmla="*/ 60020 h 118870"/>
                <a:gd name="connsiteX16" fmla="*/ 42770 w 53681"/>
                <a:gd name="connsiteY16" fmla="*/ 54368 h 118870"/>
                <a:gd name="connsiteX17" fmla="*/ 25939 w 53681"/>
                <a:gd name="connsiteY17" fmla="*/ 39355 h 118870"/>
                <a:gd name="connsiteX18" fmla="*/ 250 w 53681"/>
                <a:gd name="connsiteY18" fmla="*/ 66379 h 118870"/>
                <a:gd name="connsiteX19" fmla="*/ 3262 w 53681"/>
                <a:gd name="connsiteY19" fmla="*/ 68675 h 118870"/>
                <a:gd name="connsiteX20" fmla="*/ 6451 w 53681"/>
                <a:gd name="connsiteY20" fmla="*/ 65849 h 118870"/>
                <a:gd name="connsiteX21" fmla="*/ 25408 w 53681"/>
                <a:gd name="connsiteY21" fmla="*/ 44300 h 118870"/>
                <a:gd name="connsiteX22" fmla="*/ 29837 w 53681"/>
                <a:gd name="connsiteY22" fmla="*/ 50482 h 118870"/>
                <a:gd name="connsiteX23" fmla="*/ 24345 w 53681"/>
                <a:gd name="connsiteY23" fmla="*/ 68145 h 118870"/>
                <a:gd name="connsiteX24" fmla="*/ 13183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25" y="6855"/>
                  </a:moveTo>
                  <a:cubicBezTo>
                    <a:pt x="49325" y="4029"/>
                    <a:pt x="47199" y="143"/>
                    <a:pt x="42239" y="143"/>
                  </a:cubicBezTo>
                  <a:cubicBezTo>
                    <a:pt x="37455" y="143"/>
                    <a:pt x="32317" y="4736"/>
                    <a:pt x="32317" y="9858"/>
                  </a:cubicBezTo>
                  <a:cubicBezTo>
                    <a:pt x="32317" y="12861"/>
                    <a:pt x="34620" y="16570"/>
                    <a:pt x="39404" y="16570"/>
                  </a:cubicBezTo>
                  <a:cubicBezTo>
                    <a:pt x="44542" y="16570"/>
                    <a:pt x="49325" y="11624"/>
                    <a:pt x="49325" y="6855"/>
                  </a:cubicBezTo>
                  <a:close/>
                  <a:moveTo>
                    <a:pt x="13183" y="96582"/>
                  </a:moveTo>
                  <a:cubicBezTo>
                    <a:pt x="12474" y="98879"/>
                    <a:pt x="11589" y="100998"/>
                    <a:pt x="11589" y="104001"/>
                  </a:cubicBezTo>
                  <a:cubicBezTo>
                    <a:pt x="11589" y="112302"/>
                    <a:pt x="18675" y="119014"/>
                    <a:pt x="28420" y="119014"/>
                  </a:cubicBezTo>
                  <a:cubicBezTo>
                    <a:pt x="46136" y="119014"/>
                    <a:pt x="53932" y="94639"/>
                    <a:pt x="53932" y="91990"/>
                  </a:cubicBezTo>
                  <a:cubicBezTo>
                    <a:pt x="53932" y="89694"/>
                    <a:pt x="51629" y="89694"/>
                    <a:pt x="51097" y="89694"/>
                  </a:cubicBezTo>
                  <a:cubicBezTo>
                    <a:pt x="48617" y="89694"/>
                    <a:pt x="48440" y="90754"/>
                    <a:pt x="47731" y="92697"/>
                  </a:cubicBezTo>
                  <a:cubicBezTo>
                    <a:pt x="43656" y="106827"/>
                    <a:pt x="35861" y="114069"/>
                    <a:pt x="28951" y="114069"/>
                  </a:cubicBezTo>
                  <a:cubicBezTo>
                    <a:pt x="25408" y="114069"/>
                    <a:pt x="24522" y="111772"/>
                    <a:pt x="24522" y="107887"/>
                  </a:cubicBezTo>
                  <a:cubicBezTo>
                    <a:pt x="24522" y="103824"/>
                    <a:pt x="25762" y="100468"/>
                    <a:pt x="27357" y="96582"/>
                  </a:cubicBezTo>
                  <a:cubicBezTo>
                    <a:pt x="29128" y="91813"/>
                    <a:pt x="31077" y="87044"/>
                    <a:pt x="33026" y="82452"/>
                  </a:cubicBezTo>
                  <a:cubicBezTo>
                    <a:pt x="34620" y="78213"/>
                    <a:pt x="40998" y="62140"/>
                    <a:pt x="41707" y="60020"/>
                  </a:cubicBezTo>
                  <a:cubicBezTo>
                    <a:pt x="42239" y="58254"/>
                    <a:pt x="42770" y="56134"/>
                    <a:pt x="42770" y="54368"/>
                  </a:cubicBezTo>
                  <a:cubicBezTo>
                    <a:pt x="42770" y="46067"/>
                    <a:pt x="35683" y="39355"/>
                    <a:pt x="25939" y="39355"/>
                  </a:cubicBezTo>
                  <a:cubicBezTo>
                    <a:pt x="8400" y="39355"/>
                    <a:pt x="250" y="63376"/>
                    <a:pt x="250" y="66379"/>
                  </a:cubicBezTo>
                  <a:cubicBezTo>
                    <a:pt x="250" y="68675"/>
                    <a:pt x="2730" y="68675"/>
                    <a:pt x="3262" y="68675"/>
                  </a:cubicBezTo>
                  <a:cubicBezTo>
                    <a:pt x="5742" y="68675"/>
                    <a:pt x="5919" y="67792"/>
                    <a:pt x="6451" y="65849"/>
                  </a:cubicBezTo>
                  <a:cubicBezTo>
                    <a:pt x="11057" y="50659"/>
                    <a:pt x="18853" y="44300"/>
                    <a:pt x="25408" y="44300"/>
                  </a:cubicBezTo>
                  <a:cubicBezTo>
                    <a:pt x="28242" y="44300"/>
                    <a:pt x="29837" y="45713"/>
                    <a:pt x="29837" y="50482"/>
                  </a:cubicBezTo>
                  <a:cubicBezTo>
                    <a:pt x="29837" y="54545"/>
                    <a:pt x="28774" y="57194"/>
                    <a:pt x="24345" y="68145"/>
                  </a:cubicBezTo>
                  <a:lnTo>
                    <a:pt x="13183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7" name="자유형: 도형 3476">
              <a:extLst>
                <a:ext uri="{FF2B5EF4-FFF2-40B4-BE49-F238E27FC236}">
                  <a16:creationId xmlns:a16="http://schemas.microsoft.com/office/drawing/2014/main" id="{11C5F5F2-5CE6-4130-AEDC-0213D111EB08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7029306" y="4579687"/>
              <a:ext cx="154642" cy="10093"/>
            </a:xfrm>
            <a:custGeom>
              <a:avLst/>
              <a:gdLst>
                <a:gd name="connsiteX0" fmla="*/ 146047 w 154642"/>
                <a:gd name="connsiteY0" fmla="*/ 10234 h 10093"/>
                <a:gd name="connsiteX1" fmla="*/ 154905 w 154642"/>
                <a:gd name="connsiteY1" fmla="*/ 5187 h 10093"/>
                <a:gd name="connsiteX2" fmla="*/ 146047 w 154642"/>
                <a:gd name="connsiteY2" fmla="*/ 141 h 10093"/>
                <a:gd name="connsiteX3" fmla="*/ 9122 w 154642"/>
                <a:gd name="connsiteY3" fmla="*/ 141 h 10093"/>
                <a:gd name="connsiteX4" fmla="*/ 263 w 154642"/>
                <a:gd name="connsiteY4" fmla="*/ 5187 h 10093"/>
                <a:gd name="connsiteX5" fmla="*/ 9122 w 154642"/>
                <a:gd name="connsiteY5" fmla="*/ 10234 h 10093"/>
                <a:gd name="connsiteX6" fmla="*/ 146047 w 154642"/>
                <a:gd name="connsiteY6" fmla="*/ 10234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47" y="10234"/>
                  </a:moveTo>
                  <a:cubicBezTo>
                    <a:pt x="150350" y="10234"/>
                    <a:pt x="154905" y="10234"/>
                    <a:pt x="154905" y="5187"/>
                  </a:cubicBezTo>
                  <a:cubicBezTo>
                    <a:pt x="154905" y="141"/>
                    <a:pt x="150350" y="141"/>
                    <a:pt x="146047" y="141"/>
                  </a:cubicBezTo>
                  <a:lnTo>
                    <a:pt x="9122" y="141"/>
                  </a:lnTo>
                  <a:cubicBezTo>
                    <a:pt x="4819" y="141"/>
                    <a:pt x="263" y="141"/>
                    <a:pt x="263" y="5187"/>
                  </a:cubicBezTo>
                  <a:cubicBezTo>
                    <a:pt x="263" y="10234"/>
                    <a:pt x="4819" y="10234"/>
                    <a:pt x="9122" y="10234"/>
                  </a:cubicBezTo>
                  <a:lnTo>
                    <a:pt x="146047" y="1023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8" name="자유형: 도형 3477">
              <a:extLst>
                <a:ext uri="{FF2B5EF4-FFF2-40B4-BE49-F238E27FC236}">
                  <a16:creationId xmlns:a16="http://schemas.microsoft.com/office/drawing/2014/main" id="{5A5CFB48-3322-447A-B61A-5E14981D23F0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7272025" y="4469925"/>
              <a:ext cx="104528" cy="180665"/>
            </a:xfrm>
            <a:custGeom>
              <a:avLst/>
              <a:gdLst>
                <a:gd name="connsiteX0" fmla="*/ 104802 w 104528"/>
                <a:gd name="connsiteY0" fmla="*/ 51868 h 180665"/>
                <a:gd name="connsiteX1" fmla="*/ 74431 w 104528"/>
                <a:gd name="connsiteY1" fmla="*/ 141 h 180665"/>
                <a:gd name="connsiteX2" fmla="*/ 273 w 104528"/>
                <a:gd name="connsiteY2" fmla="*/ 129079 h 180665"/>
                <a:gd name="connsiteX3" fmla="*/ 30645 w 104528"/>
                <a:gd name="connsiteY3" fmla="*/ 180806 h 180665"/>
                <a:gd name="connsiteX4" fmla="*/ 104802 w 104528"/>
                <a:gd name="connsiteY4" fmla="*/ 51868 h 180665"/>
                <a:gd name="connsiteX5" fmla="*/ 27102 w 104528"/>
                <a:gd name="connsiteY5" fmla="*/ 86436 h 180665"/>
                <a:gd name="connsiteX6" fmla="*/ 46590 w 104528"/>
                <a:gd name="connsiteY6" fmla="*/ 32186 h 180665"/>
                <a:gd name="connsiteX7" fmla="*/ 74178 w 104528"/>
                <a:gd name="connsiteY7" fmla="*/ 5692 h 180665"/>
                <a:gd name="connsiteX8" fmla="*/ 88098 w 104528"/>
                <a:gd name="connsiteY8" fmla="*/ 36224 h 180665"/>
                <a:gd name="connsiteX9" fmla="*/ 79999 w 104528"/>
                <a:gd name="connsiteY9" fmla="*/ 86436 h 180665"/>
                <a:gd name="connsiteX10" fmla="*/ 27102 w 104528"/>
                <a:gd name="connsiteY10" fmla="*/ 86436 h 180665"/>
                <a:gd name="connsiteX11" fmla="*/ 77721 w 104528"/>
                <a:gd name="connsiteY11" fmla="*/ 94511 h 180665"/>
                <a:gd name="connsiteX12" fmla="*/ 60004 w 104528"/>
                <a:gd name="connsiteY12" fmla="*/ 145733 h 180665"/>
                <a:gd name="connsiteX13" fmla="*/ 30645 w 104528"/>
                <a:gd name="connsiteY13" fmla="*/ 175255 h 180665"/>
                <a:gd name="connsiteX14" fmla="*/ 16978 w 104528"/>
                <a:gd name="connsiteY14" fmla="*/ 144471 h 180665"/>
                <a:gd name="connsiteX15" fmla="*/ 25077 w 104528"/>
                <a:gd name="connsiteY15" fmla="*/ 94511 h 180665"/>
                <a:gd name="connsiteX16" fmla="*/ 77721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02" y="51868"/>
                  </a:moveTo>
                  <a:cubicBezTo>
                    <a:pt x="104802" y="35214"/>
                    <a:pt x="100246" y="141"/>
                    <a:pt x="74431" y="141"/>
                  </a:cubicBezTo>
                  <a:cubicBezTo>
                    <a:pt x="39250" y="141"/>
                    <a:pt x="273" y="71297"/>
                    <a:pt x="273" y="129079"/>
                  </a:cubicBezTo>
                  <a:cubicBezTo>
                    <a:pt x="273" y="152798"/>
                    <a:pt x="7613" y="180806"/>
                    <a:pt x="30645" y="180806"/>
                  </a:cubicBezTo>
                  <a:cubicBezTo>
                    <a:pt x="66332" y="180806"/>
                    <a:pt x="104802" y="108389"/>
                    <a:pt x="104802" y="51868"/>
                  </a:cubicBezTo>
                  <a:close/>
                  <a:moveTo>
                    <a:pt x="27102" y="86436"/>
                  </a:moveTo>
                  <a:cubicBezTo>
                    <a:pt x="31404" y="70288"/>
                    <a:pt x="36466" y="50101"/>
                    <a:pt x="46590" y="32186"/>
                  </a:cubicBezTo>
                  <a:cubicBezTo>
                    <a:pt x="53424" y="19822"/>
                    <a:pt x="62788" y="5692"/>
                    <a:pt x="74178" y="5692"/>
                  </a:cubicBezTo>
                  <a:cubicBezTo>
                    <a:pt x="86579" y="5692"/>
                    <a:pt x="88098" y="21841"/>
                    <a:pt x="88098" y="36224"/>
                  </a:cubicBezTo>
                  <a:cubicBezTo>
                    <a:pt x="88098" y="48587"/>
                    <a:pt x="86073" y="61456"/>
                    <a:pt x="79999" y="86436"/>
                  </a:cubicBezTo>
                  <a:lnTo>
                    <a:pt x="27102" y="86436"/>
                  </a:lnTo>
                  <a:close/>
                  <a:moveTo>
                    <a:pt x="77721" y="94511"/>
                  </a:moveTo>
                  <a:cubicBezTo>
                    <a:pt x="74937" y="106118"/>
                    <a:pt x="69622" y="127566"/>
                    <a:pt x="60004" y="145733"/>
                  </a:cubicBezTo>
                  <a:cubicBezTo>
                    <a:pt x="51146" y="162891"/>
                    <a:pt x="41528" y="175255"/>
                    <a:pt x="30645" y="175255"/>
                  </a:cubicBezTo>
                  <a:cubicBezTo>
                    <a:pt x="22293" y="175255"/>
                    <a:pt x="16978" y="167938"/>
                    <a:pt x="16978" y="144471"/>
                  </a:cubicBezTo>
                  <a:cubicBezTo>
                    <a:pt x="16978" y="133874"/>
                    <a:pt x="18496" y="119239"/>
                    <a:pt x="25077" y="94511"/>
                  </a:cubicBezTo>
                  <a:lnTo>
                    <a:pt x="77721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9" name="자유형: 도형 3478">
              <a:extLst>
                <a:ext uri="{FF2B5EF4-FFF2-40B4-BE49-F238E27FC236}">
                  <a16:creationId xmlns:a16="http://schemas.microsoft.com/office/drawing/2014/main" id="{70FD86F1-870F-71C4-0494-5A920DA0B7B5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7398224" y="4465739"/>
              <a:ext cx="76713" cy="79659"/>
            </a:xfrm>
            <a:custGeom>
              <a:avLst/>
              <a:gdLst>
                <a:gd name="connsiteX0" fmla="*/ 66893 w 76713"/>
                <a:gd name="connsiteY0" fmla="*/ 10381 h 79659"/>
                <a:gd name="connsiteX1" fmla="*/ 57858 w 76713"/>
                <a:gd name="connsiteY1" fmla="*/ 20272 h 79659"/>
                <a:gd name="connsiteX2" fmla="*/ 64767 w 76713"/>
                <a:gd name="connsiteY2" fmla="*/ 26808 h 79659"/>
                <a:gd name="connsiteX3" fmla="*/ 74866 w 76713"/>
                <a:gd name="connsiteY3" fmla="*/ 15503 h 79659"/>
                <a:gd name="connsiteX4" fmla="*/ 51480 w 76713"/>
                <a:gd name="connsiteY4" fmla="*/ 137 h 79659"/>
                <a:gd name="connsiteX5" fmla="*/ 278 w 76713"/>
                <a:gd name="connsiteY5" fmla="*/ 49063 h 79659"/>
                <a:gd name="connsiteX6" fmla="*/ 33054 w 76713"/>
                <a:gd name="connsiteY6" fmla="*/ 79796 h 79659"/>
                <a:gd name="connsiteX7" fmla="*/ 76992 w 76713"/>
                <a:gd name="connsiteY7" fmla="*/ 59837 h 79659"/>
                <a:gd name="connsiteX8" fmla="*/ 73980 w 76713"/>
                <a:gd name="connsiteY8" fmla="*/ 56834 h 79659"/>
                <a:gd name="connsiteX9" fmla="*/ 71145 w 76713"/>
                <a:gd name="connsiteY9" fmla="*/ 58601 h 79659"/>
                <a:gd name="connsiteX10" fmla="*/ 33409 w 76713"/>
                <a:gd name="connsiteY10" fmla="*/ 74851 h 79659"/>
                <a:gd name="connsiteX11" fmla="*/ 14983 w 76713"/>
                <a:gd name="connsiteY11" fmla="*/ 55245 h 79659"/>
                <a:gd name="connsiteX12" fmla="*/ 26676 w 76713"/>
                <a:gd name="connsiteY12" fmla="*/ 18683 h 79659"/>
                <a:gd name="connsiteX13" fmla="*/ 51480 w 76713"/>
                <a:gd name="connsiteY13" fmla="*/ 5082 h 79659"/>
                <a:gd name="connsiteX14" fmla="*/ 66893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93" y="10381"/>
                  </a:moveTo>
                  <a:cubicBezTo>
                    <a:pt x="60515" y="11441"/>
                    <a:pt x="57858" y="16387"/>
                    <a:pt x="57858" y="20272"/>
                  </a:cubicBezTo>
                  <a:cubicBezTo>
                    <a:pt x="57858" y="25041"/>
                    <a:pt x="61578" y="26808"/>
                    <a:pt x="64767" y="26808"/>
                  </a:cubicBezTo>
                  <a:cubicBezTo>
                    <a:pt x="68665" y="26808"/>
                    <a:pt x="74866" y="23982"/>
                    <a:pt x="74866" y="15503"/>
                  </a:cubicBezTo>
                  <a:cubicBezTo>
                    <a:pt x="74866" y="3493"/>
                    <a:pt x="61047" y="137"/>
                    <a:pt x="51480" y="137"/>
                  </a:cubicBezTo>
                  <a:cubicBezTo>
                    <a:pt x="24905" y="137"/>
                    <a:pt x="278" y="24511"/>
                    <a:pt x="278" y="49063"/>
                  </a:cubicBezTo>
                  <a:cubicBezTo>
                    <a:pt x="278" y="64253"/>
                    <a:pt x="10908" y="79796"/>
                    <a:pt x="33054" y="79796"/>
                  </a:cubicBezTo>
                  <a:cubicBezTo>
                    <a:pt x="62996" y="79796"/>
                    <a:pt x="76992" y="62310"/>
                    <a:pt x="76992" y="59837"/>
                  </a:cubicBezTo>
                  <a:cubicBezTo>
                    <a:pt x="76992" y="58777"/>
                    <a:pt x="75397" y="56834"/>
                    <a:pt x="73980" y="56834"/>
                  </a:cubicBezTo>
                  <a:cubicBezTo>
                    <a:pt x="72917" y="56834"/>
                    <a:pt x="72563" y="57188"/>
                    <a:pt x="71145" y="58601"/>
                  </a:cubicBezTo>
                  <a:cubicBezTo>
                    <a:pt x="57326" y="74851"/>
                    <a:pt x="36598" y="74851"/>
                    <a:pt x="33409" y="74851"/>
                  </a:cubicBezTo>
                  <a:cubicBezTo>
                    <a:pt x="20653" y="74851"/>
                    <a:pt x="14983" y="66196"/>
                    <a:pt x="14983" y="55245"/>
                  </a:cubicBezTo>
                  <a:cubicBezTo>
                    <a:pt x="14983" y="50123"/>
                    <a:pt x="17464" y="30870"/>
                    <a:pt x="26676" y="18683"/>
                  </a:cubicBezTo>
                  <a:cubicBezTo>
                    <a:pt x="33409" y="10028"/>
                    <a:pt x="42621" y="5082"/>
                    <a:pt x="51480" y="5082"/>
                  </a:cubicBezTo>
                  <a:cubicBezTo>
                    <a:pt x="53960" y="5082"/>
                    <a:pt x="62464" y="5436"/>
                    <a:pt x="66893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0" name="자유형: 도형 3479">
              <a:extLst>
                <a:ext uri="{FF2B5EF4-FFF2-40B4-BE49-F238E27FC236}">
                  <a16:creationId xmlns:a16="http://schemas.microsoft.com/office/drawing/2014/main" id="{997902D0-B7EB-8049-9494-5ADF794509A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7488498" y="4465739"/>
              <a:ext cx="90355" cy="79659"/>
            </a:xfrm>
            <a:custGeom>
              <a:avLst/>
              <a:gdLst>
                <a:gd name="connsiteX0" fmla="*/ 64239 w 90355"/>
                <a:gd name="connsiteY0" fmla="*/ 10558 h 79659"/>
                <a:gd name="connsiteX1" fmla="*/ 45991 w 90355"/>
                <a:gd name="connsiteY1" fmla="*/ 137 h 79659"/>
                <a:gd name="connsiteX2" fmla="*/ 282 w 90355"/>
                <a:gd name="connsiteY2" fmla="*/ 50476 h 79659"/>
                <a:gd name="connsiteX3" fmla="*/ 27034 w 90355"/>
                <a:gd name="connsiteY3" fmla="*/ 79796 h 79659"/>
                <a:gd name="connsiteX4" fmla="*/ 52192 w 90355"/>
                <a:gd name="connsiteY4" fmla="*/ 67432 h 79659"/>
                <a:gd name="connsiteX5" fmla="*/ 70440 w 90355"/>
                <a:gd name="connsiteY5" fmla="*/ 79796 h 79659"/>
                <a:gd name="connsiteX6" fmla="*/ 84436 w 90355"/>
                <a:gd name="connsiteY6" fmla="*/ 70435 h 79659"/>
                <a:gd name="connsiteX7" fmla="*/ 90637 w 90355"/>
                <a:gd name="connsiteY7" fmla="*/ 52772 h 79659"/>
                <a:gd name="connsiteX8" fmla="*/ 87803 w 90355"/>
                <a:gd name="connsiteY8" fmla="*/ 50476 h 79659"/>
                <a:gd name="connsiteX9" fmla="*/ 83905 w 90355"/>
                <a:gd name="connsiteY9" fmla="*/ 55951 h 79659"/>
                <a:gd name="connsiteX10" fmla="*/ 70972 w 90355"/>
                <a:gd name="connsiteY10" fmla="*/ 74851 h 79659"/>
                <a:gd name="connsiteX11" fmla="*/ 65125 w 90355"/>
                <a:gd name="connsiteY11" fmla="*/ 66196 h 79659"/>
                <a:gd name="connsiteX12" fmla="*/ 67783 w 90355"/>
                <a:gd name="connsiteY12" fmla="*/ 52242 h 79659"/>
                <a:gd name="connsiteX13" fmla="*/ 71680 w 90355"/>
                <a:gd name="connsiteY13" fmla="*/ 36346 h 79659"/>
                <a:gd name="connsiteX14" fmla="*/ 75224 w 90355"/>
                <a:gd name="connsiteY14" fmla="*/ 22922 h 79659"/>
                <a:gd name="connsiteX15" fmla="*/ 78413 w 90355"/>
                <a:gd name="connsiteY15" fmla="*/ 9145 h 79659"/>
                <a:gd name="connsiteX16" fmla="*/ 72389 w 90355"/>
                <a:gd name="connsiteY16" fmla="*/ 3493 h 79659"/>
                <a:gd name="connsiteX17" fmla="*/ 64239 w 90355"/>
                <a:gd name="connsiteY17" fmla="*/ 10558 h 79659"/>
                <a:gd name="connsiteX18" fmla="*/ 52901 w 90355"/>
                <a:gd name="connsiteY18" fmla="*/ 55951 h 79659"/>
                <a:gd name="connsiteX19" fmla="*/ 43865 w 90355"/>
                <a:gd name="connsiteY19" fmla="*/ 67785 h 79659"/>
                <a:gd name="connsiteX20" fmla="*/ 27566 w 90355"/>
                <a:gd name="connsiteY20" fmla="*/ 74851 h 79659"/>
                <a:gd name="connsiteX21" fmla="*/ 14632 w 90355"/>
                <a:gd name="connsiteY21" fmla="*/ 57718 h 79659"/>
                <a:gd name="connsiteX22" fmla="*/ 23845 w 90355"/>
                <a:gd name="connsiteY22" fmla="*/ 21862 h 79659"/>
                <a:gd name="connsiteX23" fmla="*/ 45991 w 90355"/>
                <a:gd name="connsiteY23" fmla="*/ 5082 h 79659"/>
                <a:gd name="connsiteX24" fmla="*/ 61759 w 90355"/>
                <a:gd name="connsiteY24" fmla="*/ 20449 h 79659"/>
                <a:gd name="connsiteX25" fmla="*/ 61227 w 90355"/>
                <a:gd name="connsiteY25" fmla="*/ 22922 h 79659"/>
                <a:gd name="connsiteX26" fmla="*/ 52901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39" y="10558"/>
                  </a:moveTo>
                  <a:cubicBezTo>
                    <a:pt x="60519" y="4729"/>
                    <a:pt x="54495" y="137"/>
                    <a:pt x="45991" y="137"/>
                  </a:cubicBezTo>
                  <a:cubicBezTo>
                    <a:pt x="23314" y="137"/>
                    <a:pt x="282" y="25041"/>
                    <a:pt x="282" y="50476"/>
                  </a:cubicBezTo>
                  <a:cubicBezTo>
                    <a:pt x="282" y="67609"/>
                    <a:pt x="11798" y="79796"/>
                    <a:pt x="27034" y="79796"/>
                  </a:cubicBezTo>
                  <a:cubicBezTo>
                    <a:pt x="36601" y="79796"/>
                    <a:pt x="45105" y="74321"/>
                    <a:pt x="52192" y="67432"/>
                  </a:cubicBezTo>
                  <a:cubicBezTo>
                    <a:pt x="55558" y="78030"/>
                    <a:pt x="65834" y="79796"/>
                    <a:pt x="70440" y="79796"/>
                  </a:cubicBezTo>
                  <a:cubicBezTo>
                    <a:pt x="76818" y="79796"/>
                    <a:pt x="81247" y="75910"/>
                    <a:pt x="84436" y="70435"/>
                  </a:cubicBezTo>
                  <a:cubicBezTo>
                    <a:pt x="88334" y="63546"/>
                    <a:pt x="90637" y="53478"/>
                    <a:pt x="90637" y="52772"/>
                  </a:cubicBezTo>
                  <a:cubicBezTo>
                    <a:pt x="90637" y="50476"/>
                    <a:pt x="88334" y="50476"/>
                    <a:pt x="87803" y="50476"/>
                  </a:cubicBezTo>
                  <a:cubicBezTo>
                    <a:pt x="85322" y="50476"/>
                    <a:pt x="85145" y="51182"/>
                    <a:pt x="83905" y="55951"/>
                  </a:cubicBezTo>
                  <a:cubicBezTo>
                    <a:pt x="81779" y="64429"/>
                    <a:pt x="78413" y="74851"/>
                    <a:pt x="70972" y="74851"/>
                  </a:cubicBezTo>
                  <a:cubicBezTo>
                    <a:pt x="66365" y="74851"/>
                    <a:pt x="65125" y="70965"/>
                    <a:pt x="65125" y="66196"/>
                  </a:cubicBezTo>
                  <a:cubicBezTo>
                    <a:pt x="65125" y="63193"/>
                    <a:pt x="66543" y="56834"/>
                    <a:pt x="67783" y="52242"/>
                  </a:cubicBezTo>
                  <a:cubicBezTo>
                    <a:pt x="69023" y="47473"/>
                    <a:pt x="70795" y="40231"/>
                    <a:pt x="71680" y="36346"/>
                  </a:cubicBezTo>
                  <a:lnTo>
                    <a:pt x="75224" y="22922"/>
                  </a:lnTo>
                  <a:cubicBezTo>
                    <a:pt x="76287" y="18329"/>
                    <a:pt x="78413" y="10028"/>
                    <a:pt x="78413" y="9145"/>
                  </a:cubicBezTo>
                  <a:cubicBezTo>
                    <a:pt x="78413" y="5259"/>
                    <a:pt x="75224" y="3493"/>
                    <a:pt x="72389" y="3493"/>
                  </a:cubicBezTo>
                  <a:cubicBezTo>
                    <a:pt x="69377" y="3493"/>
                    <a:pt x="65302" y="5612"/>
                    <a:pt x="64239" y="10558"/>
                  </a:cubicBezTo>
                  <a:close/>
                  <a:moveTo>
                    <a:pt x="52901" y="55951"/>
                  </a:moveTo>
                  <a:cubicBezTo>
                    <a:pt x="51660" y="60897"/>
                    <a:pt x="47763" y="64429"/>
                    <a:pt x="43865" y="67785"/>
                  </a:cubicBezTo>
                  <a:cubicBezTo>
                    <a:pt x="42271" y="69198"/>
                    <a:pt x="35184" y="74851"/>
                    <a:pt x="27566" y="74851"/>
                  </a:cubicBezTo>
                  <a:cubicBezTo>
                    <a:pt x="21010" y="74851"/>
                    <a:pt x="14632" y="70258"/>
                    <a:pt x="14632" y="57718"/>
                  </a:cubicBezTo>
                  <a:cubicBezTo>
                    <a:pt x="14632" y="48356"/>
                    <a:pt x="19770" y="28927"/>
                    <a:pt x="23845" y="21862"/>
                  </a:cubicBezTo>
                  <a:cubicBezTo>
                    <a:pt x="31995" y="7732"/>
                    <a:pt x="41030" y="5082"/>
                    <a:pt x="45991" y="5082"/>
                  </a:cubicBezTo>
                  <a:cubicBezTo>
                    <a:pt x="58393" y="5082"/>
                    <a:pt x="61759" y="18506"/>
                    <a:pt x="61759" y="20449"/>
                  </a:cubicBezTo>
                  <a:cubicBezTo>
                    <a:pt x="61759" y="21156"/>
                    <a:pt x="61405" y="22392"/>
                    <a:pt x="61227" y="22922"/>
                  </a:cubicBezTo>
                  <a:lnTo>
                    <a:pt x="52901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1" name="자유형: 도형 3480">
              <a:extLst>
                <a:ext uri="{FF2B5EF4-FFF2-40B4-BE49-F238E27FC236}">
                  <a16:creationId xmlns:a16="http://schemas.microsoft.com/office/drawing/2014/main" id="{1D329B13-BB75-DEB6-F466-855C3ACB2B3C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7598459" y="4421052"/>
              <a:ext cx="39685" cy="124346"/>
            </a:xfrm>
            <a:custGeom>
              <a:avLst/>
              <a:gdLst>
                <a:gd name="connsiteX0" fmla="*/ 39263 w 39685"/>
                <a:gd name="connsiteY0" fmla="*/ 5436 h 124346"/>
                <a:gd name="connsiteX1" fmla="*/ 39972 w 39685"/>
                <a:gd name="connsiteY1" fmla="*/ 2610 h 124346"/>
                <a:gd name="connsiteX2" fmla="*/ 37137 w 39685"/>
                <a:gd name="connsiteY2" fmla="*/ 137 h 124346"/>
                <a:gd name="connsiteX3" fmla="*/ 14460 w 39685"/>
                <a:gd name="connsiteY3" fmla="*/ 1903 h 124346"/>
                <a:gd name="connsiteX4" fmla="*/ 10739 w 39685"/>
                <a:gd name="connsiteY4" fmla="*/ 5966 h 124346"/>
                <a:gd name="connsiteX5" fmla="*/ 15168 w 39685"/>
                <a:gd name="connsiteY5" fmla="*/ 8438 h 124346"/>
                <a:gd name="connsiteX6" fmla="*/ 23672 w 39685"/>
                <a:gd name="connsiteY6" fmla="*/ 11088 h 124346"/>
                <a:gd name="connsiteX7" fmla="*/ 22964 w 39685"/>
                <a:gd name="connsiteY7" fmla="*/ 14974 h 124346"/>
                <a:gd name="connsiteX8" fmla="*/ 995 w 39685"/>
                <a:gd name="connsiteY8" fmla="*/ 102228 h 124346"/>
                <a:gd name="connsiteX9" fmla="*/ 286 w 39685"/>
                <a:gd name="connsiteY9" fmla="*/ 107703 h 124346"/>
                <a:gd name="connsiteX10" fmla="*/ 18889 w 39685"/>
                <a:gd name="connsiteY10" fmla="*/ 124483 h 124346"/>
                <a:gd name="connsiteX11" fmla="*/ 33062 w 39685"/>
                <a:gd name="connsiteY11" fmla="*/ 115122 h 124346"/>
                <a:gd name="connsiteX12" fmla="*/ 39263 w 39685"/>
                <a:gd name="connsiteY12" fmla="*/ 97459 h 124346"/>
                <a:gd name="connsiteX13" fmla="*/ 36428 w 39685"/>
                <a:gd name="connsiteY13" fmla="*/ 95163 h 124346"/>
                <a:gd name="connsiteX14" fmla="*/ 32885 w 39685"/>
                <a:gd name="connsiteY14" fmla="*/ 99402 h 124346"/>
                <a:gd name="connsiteX15" fmla="*/ 19597 w 39685"/>
                <a:gd name="connsiteY15" fmla="*/ 119537 h 124346"/>
                <a:gd name="connsiteX16" fmla="*/ 13574 w 39685"/>
                <a:gd name="connsiteY16" fmla="*/ 110883 h 124346"/>
                <a:gd name="connsiteX17" fmla="*/ 14637 w 39685"/>
                <a:gd name="connsiteY17" fmla="*/ 103641 h 124346"/>
                <a:gd name="connsiteX18" fmla="*/ 39263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63" y="5436"/>
                  </a:moveTo>
                  <a:cubicBezTo>
                    <a:pt x="39440" y="5082"/>
                    <a:pt x="39972" y="2786"/>
                    <a:pt x="39972" y="2610"/>
                  </a:cubicBezTo>
                  <a:cubicBezTo>
                    <a:pt x="39972" y="1726"/>
                    <a:pt x="39263" y="137"/>
                    <a:pt x="37137" y="137"/>
                  </a:cubicBezTo>
                  <a:cubicBezTo>
                    <a:pt x="33594" y="137"/>
                    <a:pt x="18889" y="1550"/>
                    <a:pt x="14460" y="1903"/>
                  </a:cubicBezTo>
                  <a:cubicBezTo>
                    <a:pt x="13219" y="2080"/>
                    <a:pt x="10739" y="2256"/>
                    <a:pt x="10739" y="5966"/>
                  </a:cubicBezTo>
                  <a:cubicBezTo>
                    <a:pt x="10739" y="8438"/>
                    <a:pt x="13219" y="8438"/>
                    <a:pt x="15168" y="8438"/>
                  </a:cubicBezTo>
                  <a:cubicBezTo>
                    <a:pt x="23672" y="8438"/>
                    <a:pt x="23672" y="9675"/>
                    <a:pt x="23672" y="11088"/>
                  </a:cubicBezTo>
                  <a:cubicBezTo>
                    <a:pt x="23672" y="12324"/>
                    <a:pt x="23318" y="13384"/>
                    <a:pt x="22964" y="14974"/>
                  </a:cubicBezTo>
                  <a:lnTo>
                    <a:pt x="995" y="102228"/>
                  </a:lnTo>
                  <a:cubicBezTo>
                    <a:pt x="463" y="103994"/>
                    <a:pt x="286" y="105937"/>
                    <a:pt x="286" y="107703"/>
                  </a:cubicBezTo>
                  <a:cubicBezTo>
                    <a:pt x="286" y="119008"/>
                    <a:pt x="10385" y="124483"/>
                    <a:pt x="18889" y="124483"/>
                  </a:cubicBezTo>
                  <a:cubicBezTo>
                    <a:pt x="23141" y="124483"/>
                    <a:pt x="28456" y="123070"/>
                    <a:pt x="33062" y="115122"/>
                  </a:cubicBezTo>
                  <a:cubicBezTo>
                    <a:pt x="36783" y="108586"/>
                    <a:pt x="39263" y="98165"/>
                    <a:pt x="39263" y="97459"/>
                  </a:cubicBezTo>
                  <a:cubicBezTo>
                    <a:pt x="39263" y="95163"/>
                    <a:pt x="36960" y="95163"/>
                    <a:pt x="36428" y="95163"/>
                  </a:cubicBezTo>
                  <a:cubicBezTo>
                    <a:pt x="33948" y="95163"/>
                    <a:pt x="33594" y="96223"/>
                    <a:pt x="32885" y="99402"/>
                  </a:cubicBezTo>
                  <a:cubicBezTo>
                    <a:pt x="30582" y="108233"/>
                    <a:pt x="27216" y="119537"/>
                    <a:pt x="19597" y="119537"/>
                  </a:cubicBezTo>
                  <a:cubicBezTo>
                    <a:pt x="14814" y="119537"/>
                    <a:pt x="13574" y="115122"/>
                    <a:pt x="13574" y="110883"/>
                  </a:cubicBezTo>
                  <a:cubicBezTo>
                    <a:pt x="13574" y="108940"/>
                    <a:pt x="14105" y="105584"/>
                    <a:pt x="14637" y="103641"/>
                  </a:cubicBezTo>
                  <a:lnTo>
                    <a:pt x="39263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2" name="자유형: 도형 3481">
              <a:extLst>
                <a:ext uri="{FF2B5EF4-FFF2-40B4-BE49-F238E27FC236}">
                  <a16:creationId xmlns:a16="http://schemas.microsoft.com/office/drawing/2014/main" id="{5ABBC6BB-230B-E809-7D07-C40766C468F7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7380209" y="4593090"/>
              <a:ext cx="77776" cy="153136"/>
            </a:xfrm>
            <a:custGeom>
              <a:avLst/>
              <a:gdLst>
                <a:gd name="connsiteX0" fmla="*/ 78055 w 77776"/>
                <a:gd name="connsiteY0" fmla="*/ 6855 h 153136"/>
                <a:gd name="connsiteX1" fmla="*/ 70968 w 77776"/>
                <a:gd name="connsiteY1" fmla="*/ 143 h 153136"/>
                <a:gd name="connsiteX2" fmla="*/ 61047 w 77776"/>
                <a:gd name="connsiteY2" fmla="*/ 9858 h 153136"/>
                <a:gd name="connsiteX3" fmla="*/ 68133 w 77776"/>
                <a:gd name="connsiteY3" fmla="*/ 16570 h 153136"/>
                <a:gd name="connsiteX4" fmla="*/ 78055 w 77776"/>
                <a:gd name="connsiteY4" fmla="*/ 6855 h 153136"/>
                <a:gd name="connsiteX5" fmla="*/ 40495 w 77776"/>
                <a:gd name="connsiteY5" fmla="*/ 125903 h 153136"/>
                <a:gd name="connsiteX6" fmla="*/ 17640 w 77776"/>
                <a:gd name="connsiteY6" fmla="*/ 148334 h 153136"/>
                <a:gd name="connsiteX7" fmla="*/ 11262 w 77776"/>
                <a:gd name="connsiteY7" fmla="*/ 147275 h 153136"/>
                <a:gd name="connsiteX8" fmla="*/ 17286 w 77776"/>
                <a:gd name="connsiteY8" fmla="*/ 138267 h 153136"/>
                <a:gd name="connsiteX9" fmla="*/ 10377 w 77776"/>
                <a:gd name="connsiteY9" fmla="*/ 131731 h 153136"/>
                <a:gd name="connsiteX10" fmla="*/ 278 w 77776"/>
                <a:gd name="connsiteY10" fmla="*/ 142152 h 153136"/>
                <a:gd name="connsiteX11" fmla="*/ 17818 w 77776"/>
                <a:gd name="connsiteY11" fmla="*/ 153280 h 153136"/>
                <a:gd name="connsiteX12" fmla="*/ 54668 w 77776"/>
                <a:gd name="connsiteY12" fmla="*/ 125373 h 153136"/>
                <a:gd name="connsiteX13" fmla="*/ 70614 w 77776"/>
                <a:gd name="connsiteY13" fmla="*/ 62140 h 153136"/>
                <a:gd name="connsiteX14" fmla="*/ 71499 w 77776"/>
                <a:gd name="connsiteY14" fmla="*/ 55958 h 153136"/>
                <a:gd name="connsiteX15" fmla="*/ 52542 w 77776"/>
                <a:gd name="connsiteY15" fmla="*/ 39355 h 153136"/>
                <a:gd name="connsiteX16" fmla="*/ 21538 w 77776"/>
                <a:gd name="connsiteY16" fmla="*/ 66379 h 153136"/>
                <a:gd name="connsiteX17" fmla="*/ 24550 w 77776"/>
                <a:gd name="connsiteY17" fmla="*/ 68675 h 153136"/>
                <a:gd name="connsiteX18" fmla="*/ 28093 w 77776"/>
                <a:gd name="connsiteY18" fmla="*/ 65496 h 153136"/>
                <a:gd name="connsiteX19" fmla="*/ 52011 w 77776"/>
                <a:gd name="connsiteY19" fmla="*/ 44300 h 153136"/>
                <a:gd name="connsiteX20" fmla="*/ 58035 w 77776"/>
                <a:gd name="connsiteY20" fmla="*/ 52955 h 153136"/>
                <a:gd name="connsiteX21" fmla="*/ 57503 w 77776"/>
                <a:gd name="connsiteY21" fmla="*/ 58254 h 153136"/>
                <a:gd name="connsiteX22" fmla="*/ 40495 w 77776"/>
                <a:gd name="connsiteY22" fmla="*/ 12590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55" y="6855"/>
                  </a:moveTo>
                  <a:cubicBezTo>
                    <a:pt x="78055" y="3853"/>
                    <a:pt x="75751" y="143"/>
                    <a:pt x="70968" y="143"/>
                  </a:cubicBezTo>
                  <a:cubicBezTo>
                    <a:pt x="65830" y="143"/>
                    <a:pt x="61047" y="5089"/>
                    <a:pt x="61047" y="9858"/>
                  </a:cubicBezTo>
                  <a:cubicBezTo>
                    <a:pt x="61047" y="12684"/>
                    <a:pt x="63173" y="16570"/>
                    <a:pt x="68133" y="16570"/>
                  </a:cubicBezTo>
                  <a:cubicBezTo>
                    <a:pt x="72917" y="16570"/>
                    <a:pt x="78055" y="11977"/>
                    <a:pt x="78055" y="6855"/>
                  </a:cubicBezTo>
                  <a:close/>
                  <a:moveTo>
                    <a:pt x="40495" y="125903"/>
                  </a:moveTo>
                  <a:cubicBezTo>
                    <a:pt x="37483" y="138090"/>
                    <a:pt x="28093" y="148334"/>
                    <a:pt x="17640" y="148334"/>
                  </a:cubicBezTo>
                  <a:cubicBezTo>
                    <a:pt x="15337" y="148334"/>
                    <a:pt x="13211" y="147981"/>
                    <a:pt x="11262" y="147275"/>
                  </a:cubicBezTo>
                  <a:cubicBezTo>
                    <a:pt x="15869" y="145155"/>
                    <a:pt x="17286" y="140916"/>
                    <a:pt x="17286" y="138267"/>
                  </a:cubicBezTo>
                  <a:cubicBezTo>
                    <a:pt x="17286" y="134028"/>
                    <a:pt x="13920" y="131731"/>
                    <a:pt x="10377" y="131731"/>
                  </a:cubicBezTo>
                  <a:cubicBezTo>
                    <a:pt x="4884" y="131731"/>
                    <a:pt x="278" y="136500"/>
                    <a:pt x="278" y="142152"/>
                  </a:cubicBezTo>
                  <a:cubicBezTo>
                    <a:pt x="278" y="148864"/>
                    <a:pt x="7188" y="153280"/>
                    <a:pt x="17818" y="153280"/>
                  </a:cubicBezTo>
                  <a:cubicBezTo>
                    <a:pt x="28448" y="153280"/>
                    <a:pt x="49176" y="146921"/>
                    <a:pt x="54668" y="125373"/>
                  </a:cubicBezTo>
                  <a:lnTo>
                    <a:pt x="70614" y="62140"/>
                  </a:lnTo>
                  <a:cubicBezTo>
                    <a:pt x="71145" y="60197"/>
                    <a:pt x="71499" y="58607"/>
                    <a:pt x="71499" y="55958"/>
                  </a:cubicBezTo>
                  <a:cubicBezTo>
                    <a:pt x="71499" y="46243"/>
                    <a:pt x="63173" y="39355"/>
                    <a:pt x="52542" y="39355"/>
                  </a:cubicBezTo>
                  <a:cubicBezTo>
                    <a:pt x="32877" y="39355"/>
                    <a:pt x="21538" y="63906"/>
                    <a:pt x="21538" y="66379"/>
                  </a:cubicBezTo>
                  <a:cubicBezTo>
                    <a:pt x="21538" y="68675"/>
                    <a:pt x="24018" y="68675"/>
                    <a:pt x="24550" y="68675"/>
                  </a:cubicBezTo>
                  <a:cubicBezTo>
                    <a:pt x="26676" y="68675"/>
                    <a:pt x="26853" y="68145"/>
                    <a:pt x="28093" y="65496"/>
                  </a:cubicBezTo>
                  <a:cubicBezTo>
                    <a:pt x="32523" y="55251"/>
                    <a:pt x="41735" y="44300"/>
                    <a:pt x="52011" y="44300"/>
                  </a:cubicBezTo>
                  <a:cubicBezTo>
                    <a:pt x="56440" y="44300"/>
                    <a:pt x="58035" y="47303"/>
                    <a:pt x="58035" y="52955"/>
                  </a:cubicBezTo>
                  <a:cubicBezTo>
                    <a:pt x="58035" y="54898"/>
                    <a:pt x="57680" y="57371"/>
                    <a:pt x="57503" y="58254"/>
                  </a:cubicBezTo>
                  <a:lnTo>
                    <a:pt x="40495" y="1259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3" name="자유형: 도형 3482">
              <a:extLst>
                <a:ext uri="{FF2B5EF4-FFF2-40B4-BE49-F238E27FC236}">
                  <a16:creationId xmlns:a16="http://schemas.microsoft.com/office/drawing/2014/main" id="{A73357C2-52D7-6E9F-DA26-E5373C583EEA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7679588" y="4458571"/>
              <a:ext cx="58718" cy="252325"/>
            </a:xfrm>
            <a:custGeom>
              <a:avLst/>
              <a:gdLst>
                <a:gd name="connsiteX0" fmla="*/ 59008 w 58718"/>
                <a:gd name="connsiteY0" fmla="*/ 126304 h 252325"/>
                <a:gd name="connsiteX1" fmla="*/ 42303 w 58718"/>
                <a:gd name="connsiteY1" fmla="*/ 47578 h 252325"/>
                <a:gd name="connsiteX2" fmla="*/ 2820 w 58718"/>
                <a:gd name="connsiteY2" fmla="*/ 141 h 252325"/>
                <a:gd name="connsiteX3" fmla="*/ 289 w 58718"/>
                <a:gd name="connsiteY3" fmla="*/ 2664 h 252325"/>
                <a:gd name="connsiteX4" fmla="*/ 5098 w 58718"/>
                <a:gd name="connsiteY4" fmla="*/ 8468 h 252325"/>
                <a:gd name="connsiteX5" fmla="*/ 44328 w 58718"/>
                <a:gd name="connsiteY5" fmla="*/ 126304 h 252325"/>
                <a:gd name="connsiteX6" fmla="*/ 3579 w 58718"/>
                <a:gd name="connsiteY6" fmla="*/ 245654 h 252325"/>
                <a:gd name="connsiteX7" fmla="*/ 289 w 58718"/>
                <a:gd name="connsiteY7" fmla="*/ 249944 h 252325"/>
                <a:gd name="connsiteX8" fmla="*/ 2820 w 58718"/>
                <a:gd name="connsiteY8" fmla="*/ 252467 h 252325"/>
                <a:gd name="connsiteX9" fmla="*/ 43063 w 58718"/>
                <a:gd name="connsiteY9" fmla="*/ 203263 h 252325"/>
                <a:gd name="connsiteX10" fmla="*/ 59008 w 58718"/>
                <a:gd name="connsiteY10" fmla="*/ 12630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08" y="126304"/>
                  </a:moveTo>
                  <a:cubicBezTo>
                    <a:pt x="59008" y="106622"/>
                    <a:pt x="56224" y="76091"/>
                    <a:pt x="42303" y="47578"/>
                  </a:cubicBezTo>
                  <a:cubicBezTo>
                    <a:pt x="27117" y="16542"/>
                    <a:pt x="5351" y="141"/>
                    <a:pt x="2820" y="141"/>
                  </a:cubicBezTo>
                  <a:cubicBezTo>
                    <a:pt x="1302" y="141"/>
                    <a:pt x="289" y="1150"/>
                    <a:pt x="289" y="2664"/>
                  </a:cubicBezTo>
                  <a:cubicBezTo>
                    <a:pt x="289" y="3421"/>
                    <a:pt x="289" y="3926"/>
                    <a:pt x="5098" y="8468"/>
                  </a:cubicBezTo>
                  <a:cubicBezTo>
                    <a:pt x="29902" y="33448"/>
                    <a:pt x="44328" y="73568"/>
                    <a:pt x="44328" y="126304"/>
                  </a:cubicBezTo>
                  <a:cubicBezTo>
                    <a:pt x="44328" y="169452"/>
                    <a:pt x="34963" y="213861"/>
                    <a:pt x="3579" y="245654"/>
                  </a:cubicBezTo>
                  <a:cubicBezTo>
                    <a:pt x="289" y="248682"/>
                    <a:pt x="289" y="249187"/>
                    <a:pt x="289" y="249944"/>
                  </a:cubicBezTo>
                  <a:cubicBezTo>
                    <a:pt x="289" y="251458"/>
                    <a:pt x="1302" y="252467"/>
                    <a:pt x="2820" y="252467"/>
                  </a:cubicBezTo>
                  <a:cubicBezTo>
                    <a:pt x="5351" y="252467"/>
                    <a:pt x="28130" y="235309"/>
                    <a:pt x="43063" y="203263"/>
                  </a:cubicBezTo>
                  <a:cubicBezTo>
                    <a:pt x="55970" y="175507"/>
                    <a:pt x="59008" y="147499"/>
                    <a:pt x="59008" y="12630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4" name="자유형: 도형 3483">
              <a:extLst>
                <a:ext uri="{FF2B5EF4-FFF2-40B4-BE49-F238E27FC236}">
                  <a16:creationId xmlns:a16="http://schemas.microsoft.com/office/drawing/2014/main" id="{DD1CDDFF-97F0-0435-6C35-C7A40286E53B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7840838" y="4579687"/>
              <a:ext cx="154642" cy="10093"/>
            </a:xfrm>
            <a:custGeom>
              <a:avLst/>
              <a:gdLst>
                <a:gd name="connsiteX0" fmla="*/ 146079 w 154642"/>
                <a:gd name="connsiteY0" fmla="*/ 10234 h 10093"/>
                <a:gd name="connsiteX1" fmla="*/ 154937 w 154642"/>
                <a:gd name="connsiteY1" fmla="*/ 5187 h 10093"/>
                <a:gd name="connsiteX2" fmla="*/ 146079 w 154642"/>
                <a:gd name="connsiteY2" fmla="*/ 141 h 10093"/>
                <a:gd name="connsiteX3" fmla="*/ 9154 w 154642"/>
                <a:gd name="connsiteY3" fmla="*/ 141 h 10093"/>
                <a:gd name="connsiteX4" fmla="*/ 295 w 154642"/>
                <a:gd name="connsiteY4" fmla="*/ 5187 h 10093"/>
                <a:gd name="connsiteX5" fmla="*/ 9154 w 154642"/>
                <a:gd name="connsiteY5" fmla="*/ 10234 h 10093"/>
                <a:gd name="connsiteX6" fmla="*/ 146079 w 154642"/>
                <a:gd name="connsiteY6" fmla="*/ 10234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79" y="10234"/>
                  </a:moveTo>
                  <a:cubicBezTo>
                    <a:pt x="150382" y="10234"/>
                    <a:pt x="154937" y="10234"/>
                    <a:pt x="154937" y="5187"/>
                  </a:cubicBezTo>
                  <a:cubicBezTo>
                    <a:pt x="154937" y="141"/>
                    <a:pt x="150382" y="141"/>
                    <a:pt x="146079" y="141"/>
                  </a:cubicBezTo>
                  <a:lnTo>
                    <a:pt x="9154" y="141"/>
                  </a:lnTo>
                  <a:cubicBezTo>
                    <a:pt x="4851" y="141"/>
                    <a:pt x="295" y="141"/>
                    <a:pt x="295" y="5187"/>
                  </a:cubicBezTo>
                  <a:cubicBezTo>
                    <a:pt x="295" y="10234"/>
                    <a:pt x="4851" y="10234"/>
                    <a:pt x="9154" y="10234"/>
                  </a:cubicBezTo>
                  <a:lnTo>
                    <a:pt x="146079" y="1023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5" name="자유형: 도형 3484">
              <a:extLst>
                <a:ext uri="{FF2B5EF4-FFF2-40B4-BE49-F238E27FC236}">
                  <a16:creationId xmlns:a16="http://schemas.microsoft.com/office/drawing/2014/main" id="{5B0BE4EB-4871-72D9-27CD-BD815ADFED4D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8083557" y="4475477"/>
              <a:ext cx="180710" cy="172338"/>
            </a:xfrm>
            <a:custGeom>
              <a:avLst/>
              <a:gdLst>
                <a:gd name="connsiteX0" fmla="*/ 30171 w 180710"/>
                <a:gd name="connsiteY0" fmla="*/ 152798 h 172338"/>
                <a:gd name="connsiteX1" fmla="*/ 7139 w 180710"/>
                <a:gd name="connsiteY1" fmla="*/ 164657 h 172338"/>
                <a:gd name="connsiteX2" fmla="*/ 305 w 180710"/>
                <a:gd name="connsiteY2" fmla="*/ 169704 h 172338"/>
                <a:gd name="connsiteX3" fmla="*/ 7139 w 180710"/>
                <a:gd name="connsiteY3" fmla="*/ 172480 h 172338"/>
                <a:gd name="connsiteX4" fmla="*/ 97494 w 180710"/>
                <a:gd name="connsiteY4" fmla="*/ 172480 h 172338"/>
                <a:gd name="connsiteX5" fmla="*/ 167349 w 180710"/>
                <a:gd name="connsiteY5" fmla="*/ 117977 h 172338"/>
                <a:gd name="connsiteX6" fmla="*/ 128119 w 180710"/>
                <a:gd name="connsiteY6" fmla="*/ 82399 h 172338"/>
                <a:gd name="connsiteX7" fmla="*/ 181016 w 180710"/>
                <a:gd name="connsiteY7" fmla="*/ 34962 h 172338"/>
                <a:gd name="connsiteX8" fmla="*/ 133940 w 180710"/>
                <a:gd name="connsiteY8" fmla="*/ 141 h 172338"/>
                <a:gd name="connsiteX9" fmla="*/ 48900 w 180710"/>
                <a:gd name="connsiteY9" fmla="*/ 141 h 172338"/>
                <a:gd name="connsiteX10" fmla="*/ 41560 w 180710"/>
                <a:gd name="connsiteY10" fmla="*/ 5187 h 172338"/>
                <a:gd name="connsiteX11" fmla="*/ 48647 w 180710"/>
                <a:gd name="connsiteY11" fmla="*/ 7963 h 172338"/>
                <a:gd name="connsiteX12" fmla="*/ 58264 w 180710"/>
                <a:gd name="connsiteY12" fmla="*/ 8468 h 172338"/>
                <a:gd name="connsiteX13" fmla="*/ 65098 w 180710"/>
                <a:gd name="connsiteY13" fmla="*/ 12505 h 172338"/>
                <a:gd name="connsiteX14" fmla="*/ 64086 w 180710"/>
                <a:gd name="connsiteY14" fmla="*/ 17299 h 172338"/>
                <a:gd name="connsiteX15" fmla="*/ 30171 w 180710"/>
                <a:gd name="connsiteY15" fmla="*/ 152798 h 172338"/>
                <a:gd name="connsiteX16" fmla="*/ 68388 w 180710"/>
                <a:gd name="connsiteY16" fmla="*/ 80128 h 172338"/>
                <a:gd name="connsiteX17" fmla="*/ 84080 w 180710"/>
                <a:gd name="connsiteY17" fmla="*/ 17551 h 172338"/>
                <a:gd name="connsiteX18" fmla="*/ 97747 w 180710"/>
                <a:gd name="connsiteY18" fmla="*/ 7963 h 172338"/>
                <a:gd name="connsiteX19" fmla="*/ 130397 w 180710"/>
                <a:gd name="connsiteY19" fmla="*/ 7963 h 172338"/>
                <a:gd name="connsiteX20" fmla="*/ 157984 w 180710"/>
                <a:gd name="connsiteY20" fmla="*/ 33953 h 172338"/>
                <a:gd name="connsiteX21" fmla="*/ 105340 w 180710"/>
                <a:gd name="connsiteY21" fmla="*/ 80128 h 172338"/>
                <a:gd name="connsiteX22" fmla="*/ 68388 w 180710"/>
                <a:gd name="connsiteY22" fmla="*/ 80128 h 172338"/>
                <a:gd name="connsiteX23" fmla="*/ 56999 w 180710"/>
                <a:gd name="connsiteY23" fmla="*/ 164657 h 172338"/>
                <a:gd name="connsiteX24" fmla="*/ 51431 w 180710"/>
                <a:gd name="connsiteY24" fmla="*/ 164405 h 172338"/>
                <a:gd name="connsiteX25" fmla="*/ 48141 w 180710"/>
                <a:gd name="connsiteY25" fmla="*/ 161882 h 172338"/>
                <a:gd name="connsiteX26" fmla="*/ 49406 w 180710"/>
                <a:gd name="connsiteY26" fmla="*/ 156078 h 172338"/>
                <a:gd name="connsiteX27" fmla="*/ 66870 w 180710"/>
                <a:gd name="connsiteY27" fmla="*/ 85679 h 172338"/>
                <a:gd name="connsiteX28" fmla="*/ 114705 w 180710"/>
                <a:gd name="connsiteY28" fmla="*/ 85679 h 172338"/>
                <a:gd name="connsiteX29" fmla="*/ 143811 w 180710"/>
                <a:gd name="connsiteY29" fmla="*/ 115202 h 172338"/>
                <a:gd name="connsiteX30" fmla="*/ 91420 w 180710"/>
                <a:gd name="connsiteY30" fmla="*/ 164657 h 172338"/>
                <a:gd name="connsiteX31" fmla="*/ 56999 w 180710"/>
                <a:gd name="connsiteY31" fmla="*/ 164657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710" h="172338">
                  <a:moveTo>
                    <a:pt x="30171" y="152798"/>
                  </a:moveTo>
                  <a:cubicBezTo>
                    <a:pt x="27640" y="162639"/>
                    <a:pt x="27134" y="164657"/>
                    <a:pt x="7139" y="164657"/>
                  </a:cubicBezTo>
                  <a:cubicBezTo>
                    <a:pt x="2836" y="164657"/>
                    <a:pt x="305" y="164657"/>
                    <a:pt x="305" y="169704"/>
                  </a:cubicBezTo>
                  <a:cubicBezTo>
                    <a:pt x="305" y="172480"/>
                    <a:pt x="2583" y="172480"/>
                    <a:pt x="7139" y="172480"/>
                  </a:cubicBezTo>
                  <a:lnTo>
                    <a:pt x="97494" y="172480"/>
                  </a:lnTo>
                  <a:cubicBezTo>
                    <a:pt x="137484" y="172480"/>
                    <a:pt x="167349" y="142705"/>
                    <a:pt x="167349" y="117977"/>
                  </a:cubicBezTo>
                  <a:cubicBezTo>
                    <a:pt x="167349" y="99810"/>
                    <a:pt x="152669" y="85175"/>
                    <a:pt x="128119" y="82399"/>
                  </a:cubicBezTo>
                  <a:cubicBezTo>
                    <a:pt x="154441" y="77605"/>
                    <a:pt x="181016" y="58933"/>
                    <a:pt x="181016" y="34962"/>
                  </a:cubicBezTo>
                  <a:cubicBezTo>
                    <a:pt x="181016" y="16290"/>
                    <a:pt x="164312" y="141"/>
                    <a:pt x="133940" y="141"/>
                  </a:cubicBezTo>
                  <a:lnTo>
                    <a:pt x="48900" y="141"/>
                  </a:lnTo>
                  <a:cubicBezTo>
                    <a:pt x="44091" y="141"/>
                    <a:pt x="41560" y="141"/>
                    <a:pt x="41560" y="5187"/>
                  </a:cubicBezTo>
                  <a:cubicBezTo>
                    <a:pt x="41560" y="7963"/>
                    <a:pt x="43838" y="7963"/>
                    <a:pt x="48647" y="7963"/>
                  </a:cubicBezTo>
                  <a:cubicBezTo>
                    <a:pt x="49153" y="7963"/>
                    <a:pt x="53962" y="7963"/>
                    <a:pt x="58264" y="8468"/>
                  </a:cubicBezTo>
                  <a:cubicBezTo>
                    <a:pt x="62820" y="8972"/>
                    <a:pt x="65098" y="9225"/>
                    <a:pt x="65098" y="12505"/>
                  </a:cubicBezTo>
                  <a:cubicBezTo>
                    <a:pt x="65098" y="13514"/>
                    <a:pt x="64845" y="14271"/>
                    <a:pt x="64086" y="17299"/>
                  </a:cubicBezTo>
                  <a:lnTo>
                    <a:pt x="30171" y="152798"/>
                  </a:lnTo>
                  <a:close/>
                  <a:moveTo>
                    <a:pt x="68388" y="80128"/>
                  </a:moveTo>
                  <a:lnTo>
                    <a:pt x="84080" y="17551"/>
                  </a:lnTo>
                  <a:cubicBezTo>
                    <a:pt x="86358" y="8720"/>
                    <a:pt x="86864" y="7963"/>
                    <a:pt x="97747" y="7963"/>
                  </a:cubicBezTo>
                  <a:lnTo>
                    <a:pt x="130397" y="7963"/>
                  </a:lnTo>
                  <a:cubicBezTo>
                    <a:pt x="152669" y="7963"/>
                    <a:pt x="157984" y="22850"/>
                    <a:pt x="157984" y="33953"/>
                  </a:cubicBezTo>
                  <a:cubicBezTo>
                    <a:pt x="157984" y="56157"/>
                    <a:pt x="136218" y="80128"/>
                    <a:pt x="105340" y="80128"/>
                  </a:cubicBezTo>
                  <a:lnTo>
                    <a:pt x="68388" y="80128"/>
                  </a:lnTo>
                  <a:close/>
                  <a:moveTo>
                    <a:pt x="56999" y="164657"/>
                  </a:moveTo>
                  <a:cubicBezTo>
                    <a:pt x="53456" y="164657"/>
                    <a:pt x="52949" y="164657"/>
                    <a:pt x="51431" y="164405"/>
                  </a:cubicBezTo>
                  <a:cubicBezTo>
                    <a:pt x="48900" y="164153"/>
                    <a:pt x="48141" y="163900"/>
                    <a:pt x="48141" y="161882"/>
                  </a:cubicBezTo>
                  <a:cubicBezTo>
                    <a:pt x="48141" y="161125"/>
                    <a:pt x="48141" y="160620"/>
                    <a:pt x="49406" y="156078"/>
                  </a:cubicBezTo>
                  <a:lnTo>
                    <a:pt x="66870" y="85679"/>
                  </a:lnTo>
                  <a:lnTo>
                    <a:pt x="114705" y="85679"/>
                  </a:lnTo>
                  <a:cubicBezTo>
                    <a:pt x="139002" y="85679"/>
                    <a:pt x="143811" y="104352"/>
                    <a:pt x="143811" y="115202"/>
                  </a:cubicBezTo>
                  <a:cubicBezTo>
                    <a:pt x="143811" y="140182"/>
                    <a:pt x="121285" y="164657"/>
                    <a:pt x="91420" y="164657"/>
                  </a:cubicBezTo>
                  <a:lnTo>
                    <a:pt x="56999" y="16465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6" name="자유형: 도형 3485">
              <a:extLst>
                <a:ext uri="{FF2B5EF4-FFF2-40B4-BE49-F238E27FC236}">
                  <a16:creationId xmlns:a16="http://schemas.microsoft.com/office/drawing/2014/main" id="{AE4CF090-EC3A-AB71-461C-E4F5531C3E3C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8273230" y="4568559"/>
              <a:ext cx="53681" cy="118870"/>
            </a:xfrm>
            <a:custGeom>
              <a:avLst/>
              <a:gdLst>
                <a:gd name="connsiteX0" fmla="*/ 49388 w 53681"/>
                <a:gd name="connsiteY0" fmla="*/ 6854 h 118870"/>
                <a:gd name="connsiteX1" fmla="*/ 42302 w 53681"/>
                <a:gd name="connsiteY1" fmla="*/ 142 h 118870"/>
                <a:gd name="connsiteX2" fmla="*/ 32380 w 53681"/>
                <a:gd name="connsiteY2" fmla="*/ 9857 h 118870"/>
                <a:gd name="connsiteX3" fmla="*/ 39467 w 53681"/>
                <a:gd name="connsiteY3" fmla="*/ 16569 h 118870"/>
                <a:gd name="connsiteX4" fmla="*/ 49388 w 53681"/>
                <a:gd name="connsiteY4" fmla="*/ 6854 h 118870"/>
                <a:gd name="connsiteX5" fmla="*/ 13246 w 53681"/>
                <a:gd name="connsiteY5" fmla="*/ 96581 h 118870"/>
                <a:gd name="connsiteX6" fmla="*/ 11652 w 53681"/>
                <a:gd name="connsiteY6" fmla="*/ 104000 h 118870"/>
                <a:gd name="connsiteX7" fmla="*/ 28482 w 53681"/>
                <a:gd name="connsiteY7" fmla="*/ 119013 h 118870"/>
                <a:gd name="connsiteX8" fmla="*/ 53995 w 53681"/>
                <a:gd name="connsiteY8" fmla="*/ 91989 h 118870"/>
                <a:gd name="connsiteX9" fmla="*/ 51160 w 53681"/>
                <a:gd name="connsiteY9" fmla="*/ 89693 h 118870"/>
                <a:gd name="connsiteX10" fmla="*/ 47794 w 53681"/>
                <a:gd name="connsiteY10" fmla="*/ 92696 h 118870"/>
                <a:gd name="connsiteX11" fmla="*/ 29014 w 53681"/>
                <a:gd name="connsiteY11" fmla="*/ 114068 h 118870"/>
                <a:gd name="connsiteX12" fmla="*/ 24585 w 53681"/>
                <a:gd name="connsiteY12" fmla="*/ 107886 h 118870"/>
                <a:gd name="connsiteX13" fmla="*/ 27419 w 53681"/>
                <a:gd name="connsiteY13" fmla="*/ 96581 h 118870"/>
                <a:gd name="connsiteX14" fmla="*/ 33089 w 53681"/>
                <a:gd name="connsiteY14" fmla="*/ 82451 h 118870"/>
                <a:gd name="connsiteX15" fmla="*/ 41770 w 53681"/>
                <a:gd name="connsiteY15" fmla="*/ 60019 h 118870"/>
                <a:gd name="connsiteX16" fmla="*/ 42833 w 53681"/>
                <a:gd name="connsiteY16" fmla="*/ 54367 h 118870"/>
                <a:gd name="connsiteX17" fmla="*/ 26002 w 53681"/>
                <a:gd name="connsiteY17" fmla="*/ 39354 h 118870"/>
                <a:gd name="connsiteX18" fmla="*/ 313 w 53681"/>
                <a:gd name="connsiteY18" fmla="*/ 66378 h 118870"/>
                <a:gd name="connsiteX19" fmla="*/ 3325 w 53681"/>
                <a:gd name="connsiteY19" fmla="*/ 68674 h 118870"/>
                <a:gd name="connsiteX20" fmla="*/ 6514 w 53681"/>
                <a:gd name="connsiteY20" fmla="*/ 65848 h 118870"/>
                <a:gd name="connsiteX21" fmla="*/ 25471 w 53681"/>
                <a:gd name="connsiteY21" fmla="*/ 44299 h 118870"/>
                <a:gd name="connsiteX22" fmla="*/ 29900 w 53681"/>
                <a:gd name="connsiteY22" fmla="*/ 50481 h 118870"/>
                <a:gd name="connsiteX23" fmla="*/ 24408 w 53681"/>
                <a:gd name="connsiteY23" fmla="*/ 68144 h 118870"/>
                <a:gd name="connsiteX24" fmla="*/ 13246 w 53681"/>
                <a:gd name="connsiteY24" fmla="*/ 96581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88" y="6854"/>
                  </a:moveTo>
                  <a:cubicBezTo>
                    <a:pt x="49388" y="4028"/>
                    <a:pt x="47262" y="142"/>
                    <a:pt x="42302" y="142"/>
                  </a:cubicBezTo>
                  <a:cubicBezTo>
                    <a:pt x="37518" y="142"/>
                    <a:pt x="32380" y="4735"/>
                    <a:pt x="32380" y="9857"/>
                  </a:cubicBezTo>
                  <a:cubicBezTo>
                    <a:pt x="32380" y="12860"/>
                    <a:pt x="34683" y="16569"/>
                    <a:pt x="39467" y="16569"/>
                  </a:cubicBezTo>
                  <a:cubicBezTo>
                    <a:pt x="44605" y="16569"/>
                    <a:pt x="49388" y="11623"/>
                    <a:pt x="49388" y="6854"/>
                  </a:cubicBezTo>
                  <a:close/>
                  <a:moveTo>
                    <a:pt x="13246" y="96581"/>
                  </a:moveTo>
                  <a:cubicBezTo>
                    <a:pt x="12537" y="98878"/>
                    <a:pt x="11652" y="100997"/>
                    <a:pt x="11652" y="104000"/>
                  </a:cubicBezTo>
                  <a:cubicBezTo>
                    <a:pt x="11652" y="112301"/>
                    <a:pt x="18738" y="119013"/>
                    <a:pt x="28482" y="119013"/>
                  </a:cubicBezTo>
                  <a:cubicBezTo>
                    <a:pt x="46199" y="119013"/>
                    <a:pt x="53995" y="94638"/>
                    <a:pt x="53995" y="91989"/>
                  </a:cubicBezTo>
                  <a:cubicBezTo>
                    <a:pt x="53995" y="89693"/>
                    <a:pt x="51691" y="89693"/>
                    <a:pt x="51160" y="89693"/>
                  </a:cubicBezTo>
                  <a:cubicBezTo>
                    <a:pt x="48680" y="89693"/>
                    <a:pt x="48502" y="90753"/>
                    <a:pt x="47794" y="92696"/>
                  </a:cubicBezTo>
                  <a:cubicBezTo>
                    <a:pt x="43719" y="106826"/>
                    <a:pt x="35924" y="114068"/>
                    <a:pt x="29014" y="114068"/>
                  </a:cubicBezTo>
                  <a:cubicBezTo>
                    <a:pt x="25471" y="114068"/>
                    <a:pt x="24585" y="111771"/>
                    <a:pt x="24585" y="107886"/>
                  </a:cubicBezTo>
                  <a:cubicBezTo>
                    <a:pt x="24585" y="103823"/>
                    <a:pt x="25825" y="100467"/>
                    <a:pt x="27419" y="96581"/>
                  </a:cubicBezTo>
                  <a:cubicBezTo>
                    <a:pt x="29191" y="91812"/>
                    <a:pt x="31140" y="87043"/>
                    <a:pt x="33089" y="82451"/>
                  </a:cubicBezTo>
                  <a:cubicBezTo>
                    <a:pt x="34683" y="78212"/>
                    <a:pt x="41061" y="62139"/>
                    <a:pt x="41770" y="60019"/>
                  </a:cubicBezTo>
                  <a:cubicBezTo>
                    <a:pt x="42302" y="58253"/>
                    <a:pt x="42833" y="56134"/>
                    <a:pt x="42833" y="54367"/>
                  </a:cubicBezTo>
                  <a:cubicBezTo>
                    <a:pt x="42833" y="46066"/>
                    <a:pt x="35746" y="39354"/>
                    <a:pt x="26002" y="39354"/>
                  </a:cubicBezTo>
                  <a:cubicBezTo>
                    <a:pt x="8463" y="39354"/>
                    <a:pt x="313" y="63375"/>
                    <a:pt x="313" y="66378"/>
                  </a:cubicBezTo>
                  <a:cubicBezTo>
                    <a:pt x="313" y="68674"/>
                    <a:pt x="2793" y="68674"/>
                    <a:pt x="3325" y="68674"/>
                  </a:cubicBezTo>
                  <a:cubicBezTo>
                    <a:pt x="5805" y="68674"/>
                    <a:pt x="5982" y="67791"/>
                    <a:pt x="6514" y="65848"/>
                  </a:cubicBezTo>
                  <a:cubicBezTo>
                    <a:pt x="11120" y="50658"/>
                    <a:pt x="18915" y="44299"/>
                    <a:pt x="25471" y="44299"/>
                  </a:cubicBezTo>
                  <a:cubicBezTo>
                    <a:pt x="28305" y="44299"/>
                    <a:pt x="29900" y="45712"/>
                    <a:pt x="29900" y="50481"/>
                  </a:cubicBezTo>
                  <a:cubicBezTo>
                    <a:pt x="29900" y="54544"/>
                    <a:pt x="28837" y="57193"/>
                    <a:pt x="24408" y="68144"/>
                  </a:cubicBezTo>
                  <a:lnTo>
                    <a:pt x="13246" y="965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7" name="자유형: 도형 3486">
              <a:extLst>
                <a:ext uri="{FF2B5EF4-FFF2-40B4-BE49-F238E27FC236}">
                  <a16:creationId xmlns:a16="http://schemas.microsoft.com/office/drawing/2014/main" id="{DF9E6A45-E85F-0E31-202E-72572E561604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8336512" y="4568559"/>
              <a:ext cx="77776" cy="153136"/>
            </a:xfrm>
            <a:custGeom>
              <a:avLst/>
              <a:gdLst>
                <a:gd name="connsiteX0" fmla="*/ 78092 w 77776"/>
                <a:gd name="connsiteY0" fmla="*/ 6854 h 153136"/>
                <a:gd name="connsiteX1" fmla="*/ 71006 w 77776"/>
                <a:gd name="connsiteY1" fmla="*/ 142 h 153136"/>
                <a:gd name="connsiteX2" fmla="*/ 61084 w 77776"/>
                <a:gd name="connsiteY2" fmla="*/ 9857 h 153136"/>
                <a:gd name="connsiteX3" fmla="*/ 68171 w 77776"/>
                <a:gd name="connsiteY3" fmla="*/ 16569 h 153136"/>
                <a:gd name="connsiteX4" fmla="*/ 78092 w 77776"/>
                <a:gd name="connsiteY4" fmla="*/ 6854 h 153136"/>
                <a:gd name="connsiteX5" fmla="*/ 40533 w 77776"/>
                <a:gd name="connsiteY5" fmla="*/ 125902 h 153136"/>
                <a:gd name="connsiteX6" fmla="*/ 17678 w 77776"/>
                <a:gd name="connsiteY6" fmla="*/ 148333 h 153136"/>
                <a:gd name="connsiteX7" fmla="*/ 11300 w 77776"/>
                <a:gd name="connsiteY7" fmla="*/ 147274 h 153136"/>
                <a:gd name="connsiteX8" fmla="*/ 17324 w 77776"/>
                <a:gd name="connsiteY8" fmla="*/ 138266 h 153136"/>
                <a:gd name="connsiteX9" fmla="*/ 10414 w 77776"/>
                <a:gd name="connsiteY9" fmla="*/ 131730 h 153136"/>
                <a:gd name="connsiteX10" fmla="*/ 316 w 77776"/>
                <a:gd name="connsiteY10" fmla="*/ 142151 h 153136"/>
                <a:gd name="connsiteX11" fmla="*/ 17855 w 77776"/>
                <a:gd name="connsiteY11" fmla="*/ 153279 h 153136"/>
                <a:gd name="connsiteX12" fmla="*/ 54706 w 77776"/>
                <a:gd name="connsiteY12" fmla="*/ 125372 h 153136"/>
                <a:gd name="connsiteX13" fmla="*/ 70651 w 77776"/>
                <a:gd name="connsiteY13" fmla="*/ 62139 h 153136"/>
                <a:gd name="connsiteX14" fmla="*/ 71537 w 77776"/>
                <a:gd name="connsiteY14" fmla="*/ 55957 h 153136"/>
                <a:gd name="connsiteX15" fmla="*/ 52580 w 77776"/>
                <a:gd name="connsiteY15" fmla="*/ 39354 h 153136"/>
                <a:gd name="connsiteX16" fmla="*/ 21576 w 77776"/>
                <a:gd name="connsiteY16" fmla="*/ 66378 h 153136"/>
                <a:gd name="connsiteX17" fmla="*/ 24588 w 77776"/>
                <a:gd name="connsiteY17" fmla="*/ 68674 h 153136"/>
                <a:gd name="connsiteX18" fmla="*/ 28131 w 77776"/>
                <a:gd name="connsiteY18" fmla="*/ 65495 h 153136"/>
                <a:gd name="connsiteX19" fmla="*/ 52049 w 77776"/>
                <a:gd name="connsiteY19" fmla="*/ 44299 h 153136"/>
                <a:gd name="connsiteX20" fmla="*/ 58072 w 77776"/>
                <a:gd name="connsiteY20" fmla="*/ 52954 h 153136"/>
                <a:gd name="connsiteX21" fmla="*/ 57541 w 77776"/>
                <a:gd name="connsiteY21" fmla="*/ 58253 h 153136"/>
                <a:gd name="connsiteX22" fmla="*/ 40533 w 77776"/>
                <a:gd name="connsiteY22" fmla="*/ 125902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92" y="6854"/>
                  </a:moveTo>
                  <a:cubicBezTo>
                    <a:pt x="78092" y="3852"/>
                    <a:pt x="75789" y="142"/>
                    <a:pt x="71006" y="142"/>
                  </a:cubicBezTo>
                  <a:cubicBezTo>
                    <a:pt x="65868" y="142"/>
                    <a:pt x="61084" y="5088"/>
                    <a:pt x="61084" y="9857"/>
                  </a:cubicBezTo>
                  <a:cubicBezTo>
                    <a:pt x="61084" y="12683"/>
                    <a:pt x="63210" y="16569"/>
                    <a:pt x="68171" y="16569"/>
                  </a:cubicBezTo>
                  <a:cubicBezTo>
                    <a:pt x="72954" y="16569"/>
                    <a:pt x="78092" y="11976"/>
                    <a:pt x="78092" y="6854"/>
                  </a:cubicBezTo>
                  <a:close/>
                  <a:moveTo>
                    <a:pt x="40533" y="125902"/>
                  </a:moveTo>
                  <a:cubicBezTo>
                    <a:pt x="37521" y="138089"/>
                    <a:pt x="28131" y="148333"/>
                    <a:pt x="17678" y="148333"/>
                  </a:cubicBezTo>
                  <a:cubicBezTo>
                    <a:pt x="15375" y="148333"/>
                    <a:pt x="13249" y="147980"/>
                    <a:pt x="11300" y="147274"/>
                  </a:cubicBezTo>
                  <a:cubicBezTo>
                    <a:pt x="15906" y="145154"/>
                    <a:pt x="17324" y="140915"/>
                    <a:pt x="17324" y="138266"/>
                  </a:cubicBezTo>
                  <a:cubicBezTo>
                    <a:pt x="17324" y="134027"/>
                    <a:pt x="13958" y="131730"/>
                    <a:pt x="10414" y="131730"/>
                  </a:cubicBezTo>
                  <a:cubicBezTo>
                    <a:pt x="4922" y="131730"/>
                    <a:pt x="316" y="136499"/>
                    <a:pt x="316" y="142151"/>
                  </a:cubicBezTo>
                  <a:cubicBezTo>
                    <a:pt x="316" y="148863"/>
                    <a:pt x="7225" y="153279"/>
                    <a:pt x="17855" y="153279"/>
                  </a:cubicBezTo>
                  <a:cubicBezTo>
                    <a:pt x="28485" y="153279"/>
                    <a:pt x="49214" y="146920"/>
                    <a:pt x="54706" y="125372"/>
                  </a:cubicBezTo>
                  <a:lnTo>
                    <a:pt x="70651" y="62139"/>
                  </a:lnTo>
                  <a:cubicBezTo>
                    <a:pt x="71183" y="60196"/>
                    <a:pt x="71537" y="58606"/>
                    <a:pt x="71537" y="55957"/>
                  </a:cubicBezTo>
                  <a:cubicBezTo>
                    <a:pt x="71537" y="46242"/>
                    <a:pt x="63210" y="39354"/>
                    <a:pt x="52580" y="39354"/>
                  </a:cubicBezTo>
                  <a:cubicBezTo>
                    <a:pt x="32914" y="39354"/>
                    <a:pt x="21576" y="63905"/>
                    <a:pt x="21576" y="66378"/>
                  </a:cubicBezTo>
                  <a:cubicBezTo>
                    <a:pt x="21576" y="68674"/>
                    <a:pt x="24056" y="68674"/>
                    <a:pt x="24588" y="68674"/>
                  </a:cubicBezTo>
                  <a:cubicBezTo>
                    <a:pt x="26714" y="68674"/>
                    <a:pt x="26891" y="68144"/>
                    <a:pt x="28131" y="65495"/>
                  </a:cubicBezTo>
                  <a:cubicBezTo>
                    <a:pt x="32560" y="55250"/>
                    <a:pt x="41773" y="44299"/>
                    <a:pt x="52049" y="44299"/>
                  </a:cubicBezTo>
                  <a:cubicBezTo>
                    <a:pt x="56478" y="44299"/>
                    <a:pt x="58072" y="47302"/>
                    <a:pt x="58072" y="52954"/>
                  </a:cubicBezTo>
                  <a:cubicBezTo>
                    <a:pt x="58072" y="54897"/>
                    <a:pt x="57718" y="57370"/>
                    <a:pt x="57541" y="58253"/>
                  </a:cubicBezTo>
                  <a:lnTo>
                    <a:pt x="40533" y="1259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8" name="자유형: 도형 3487">
              <a:extLst>
                <a:ext uri="{FF2B5EF4-FFF2-40B4-BE49-F238E27FC236}">
                  <a16:creationId xmlns:a16="http://schemas.microsoft.com/office/drawing/2014/main" id="{5BB8331D-081F-08FB-D507-2B5E82D3390B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8453532" y="4536287"/>
              <a:ext cx="98454" cy="114303"/>
            </a:xfrm>
            <a:custGeom>
              <a:avLst/>
              <a:gdLst>
                <a:gd name="connsiteX0" fmla="*/ 90169 w 98454"/>
                <a:gd name="connsiteY0" fmla="*/ 15785 h 114303"/>
                <a:gd name="connsiteX1" fmla="*/ 79033 w 98454"/>
                <a:gd name="connsiteY1" fmla="*/ 19318 h 114303"/>
                <a:gd name="connsiteX2" fmla="*/ 74477 w 98454"/>
                <a:gd name="connsiteY2" fmla="*/ 29158 h 114303"/>
                <a:gd name="connsiteX3" fmla="*/ 83842 w 98454"/>
                <a:gd name="connsiteY3" fmla="*/ 37990 h 114303"/>
                <a:gd name="connsiteX4" fmla="*/ 98015 w 98454"/>
                <a:gd name="connsiteY4" fmla="*/ 21841 h 114303"/>
                <a:gd name="connsiteX5" fmla="*/ 68150 w 98454"/>
                <a:gd name="connsiteY5" fmla="*/ 141 h 114303"/>
                <a:gd name="connsiteX6" fmla="*/ 320 w 98454"/>
                <a:gd name="connsiteY6" fmla="*/ 71801 h 114303"/>
                <a:gd name="connsiteX7" fmla="*/ 41322 w 98454"/>
                <a:gd name="connsiteY7" fmla="*/ 114445 h 114303"/>
                <a:gd name="connsiteX8" fmla="*/ 98774 w 98454"/>
                <a:gd name="connsiteY8" fmla="*/ 84670 h 114303"/>
                <a:gd name="connsiteX9" fmla="*/ 95737 w 98454"/>
                <a:gd name="connsiteY9" fmla="*/ 81390 h 114303"/>
                <a:gd name="connsiteX10" fmla="*/ 92447 w 98454"/>
                <a:gd name="connsiteY10" fmla="*/ 83913 h 114303"/>
                <a:gd name="connsiteX11" fmla="*/ 41828 w 98454"/>
                <a:gd name="connsiteY11" fmla="*/ 108893 h 114303"/>
                <a:gd name="connsiteX12" fmla="*/ 19049 w 98454"/>
                <a:gd name="connsiteY12" fmla="*/ 81390 h 114303"/>
                <a:gd name="connsiteX13" fmla="*/ 32716 w 98454"/>
                <a:gd name="connsiteY13" fmla="*/ 30925 h 114303"/>
                <a:gd name="connsiteX14" fmla="*/ 68403 w 98454"/>
                <a:gd name="connsiteY14" fmla="*/ 5692 h 114303"/>
                <a:gd name="connsiteX15" fmla="*/ 90169 w 98454"/>
                <a:gd name="connsiteY15" fmla="*/ 15785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454" h="114303">
                  <a:moveTo>
                    <a:pt x="90169" y="15785"/>
                  </a:moveTo>
                  <a:cubicBezTo>
                    <a:pt x="86120" y="15785"/>
                    <a:pt x="82576" y="15785"/>
                    <a:pt x="79033" y="19318"/>
                  </a:cubicBezTo>
                  <a:cubicBezTo>
                    <a:pt x="74983" y="23103"/>
                    <a:pt x="74477" y="27392"/>
                    <a:pt x="74477" y="29158"/>
                  </a:cubicBezTo>
                  <a:cubicBezTo>
                    <a:pt x="74477" y="35214"/>
                    <a:pt x="79033" y="37990"/>
                    <a:pt x="83842" y="37990"/>
                  </a:cubicBezTo>
                  <a:cubicBezTo>
                    <a:pt x="91182" y="37990"/>
                    <a:pt x="98015" y="31934"/>
                    <a:pt x="98015" y="21841"/>
                  </a:cubicBezTo>
                  <a:cubicBezTo>
                    <a:pt x="98015" y="9477"/>
                    <a:pt x="86120" y="141"/>
                    <a:pt x="68150" y="141"/>
                  </a:cubicBezTo>
                  <a:cubicBezTo>
                    <a:pt x="33982" y="141"/>
                    <a:pt x="320" y="36224"/>
                    <a:pt x="320" y="71801"/>
                  </a:cubicBezTo>
                  <a:cubicBezTo>
                    <a:pt x="320" y="94511"/>
                    <a:pt x="14999" y="114445"/>
                    <a:pt x="41322" y="114445"/>
                  </a:cubicBezTo>
                  <a:cubicBezTo>
                    <a:pt x="77514" y="114445"/>
                    <a:pt x="98774" y="87698"/>
                    <a:pt x="98774" y="84670"/>
                  </a:cubicBezTo>
                  <a:cubicBezTo>
                    <a:pt x="98774" y="83156"/>
                    <a:pt x="97256" y="81390"/>
                    <a:pt x="95737" y="81390"/>
                  </a:cubicBezTo>
                  <a:cubicBezTo>
                    <a:pt x="94472" y="81390"/>
                    <a:pt x="93966" y="81895"/>
                    <a:pt x="92447" y="83913"/>
                  </a:cubicBezTo>
                  <a:cubicBezTo>
                    <a:pt x="72452" y="108893"/>
                    <a:pt x="44865" y="108893"/>
                    <a:pt x="41828" y="108893"/>
                  </a:cubicBezTo>
                  <a:cubicBezTo>
                    <a:pt x="25883" y="108893"/>
                    <a:pt x="19049" y="96529"/>
                    <a:pt x="19049" y="81390"/>
                  </a:cubicBezTo>
                  <a:cubicBezTo>
                    <a:pt x="19049" y="71045"/>
                    <a:pt x="24111" y="46569"/>
                    <a:pt x="32716" y="30925"/>
                  </a:cubicBezTo>
                  <a:cubicBezTo>
                    <a:pt x="40562" y="16542"/>
                    <a:pt x="54483" y="5692"/>
                    <a:pt x="68403" y="5692"/>
                  </a:cubicBezTo>
                  <a:cubicBezTo>
                    <a:pt x="77008" y="5692"/>
                    <a:pt x="86626" y="8972"/>
                    <a:pt x="90169" y="1578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9" name="자유형: 도형 3488">
              <a:extLst>
                <a:ext uri="{FF2B5EF4-FFF2-40B4-BE49-F238E27FC236}">
                  <a16:creationId xmlns:a16="http://schemas.microsoft.com/office/drawing/2014/main" id="{968B2F27-B4BE-3671-C6BE-0100F686255E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8563061" y="4536287"/>
              <a:ext cx="108325" cy="114303"/>
            </a:xfrm>
            <a:custGeom>
              <a:avLst/>
              <a:gdLst>
                <a:gd name="connsiteX0" fmla="*/ 108650 w 108325"/>
                <a:gd name="connsiteY0" fmla="*/ 42784 h 114303"/>
                <a:gd name="connsiteX1" fmla="*/ 68154 w 108325"/>
                <a:gd name="connsiteY1" fmla="*/ 141 h 114303"/>
                <a:gd name="connsiteX2" fmla="*/ 324 w 108325"/>
                <a:gd name="connsiteY2" fmla="*/ 71801 h 114303"/>
                <a:gd name="connsiteX3" fmla="*/ 40820 w 108325"/>
                <a:gd name="connsiteY3" fmla="*/ 114445 h 114303"/>
                <a:gd name="connsiteX4" fmla="*/ 108650 w 108325"/>
                <a:gd name="connsiteY4" fmla="*/ 42784 h 114303"/>
                <a:gd name="connsiteX5" fmla="*/ 41073 w 108325"/>
                <a:gd name="connsiteY5" fmla="*/ 108893 h 114303"/>
                <a:gd name="connsiteX6" fmla="*/ 19053 w 108325"/>
                <a:gd name="connsiteY6" fmla="*/ 81390 h 114303"/>
                <a:gd name="connsiteX7" fmla="*/ 33733 w 108325"/>
                <a:gd name="connsiteY7" fmla="*/ 28906 h 114303"/>
                <a:gd name="connsiteX8" fmla="*/ 67901 w 108325"/>
                <a:gd name="connsiteY8" fmla="*/ 5692 h 114303"/>
                <a:gd name="connsiteX9" fmla="*/ 90173 w 108325"/>
                <a:gd name="connsiteY9" fmla="*/ 32943 h 114303"/>
                <a:gd name="connsiteX10" fmla="*/ 75494 w 108325"/>
                <a:gd name="connsiteY10" fmla="*/ 85679 h 114303"/>
                <a:gd name="connsiteX11" fmla="*/ 41073 w 108325"/>
                <a:gd name="connsiteY11" fmla="*/ 10889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25" h="114303">
                  <a:moveTo>
                    <a:pt x="108650" y="42784"/>
                  </a:moveTo>
                  <a:cubicBezTo>
                    <a:pt x="108650" y="16542"/>
                    <a:pt x="90933" y="141"/>
                    <a:pt x="68154" y="141"/>
                  </a:cubicBezTo>
                  <a:cubicBezTo>
                    <a:pt x="34239" y="141"/>
                    <a:pt x="324" y="35971"/>
                    <a:pt x="324" y="71801"/>
                  </a:cubicBezTo>
                  <a:cubicBezTo>
                    <a:pt x="324" y="96782"/>
                    <a:pt x="17282" y="114445"/>
                    <a:pt x="40820" y="114445"/>
                  </a:cubicBezTo>
                  <a:cubicBezTo>
                    <a:pt x="74481" y="114445"/>
                    <a:pt x="108650" y="79624"/>
                    <a:pt x="108650" y="42784"/>
                  </a:cubicBezTo>
                  <a:close/>
                  <a:moveTo>
                    <a:pt x="41073" y="108893"/>
                  </a:moveTo>
                  <a:cubicBezTo>
                    <a:pt x="30190" y="108893"/>
                    <a:pt x="19053" y="101071"/>
                    <a:pt x="19053" y="81390"/>
                  </a:cubicBezTo>
                  <a:cubicBezTo>
                    <a:pt x="19053" y="69026"/>
                    <a:pt x="25634" y="41775"/>
                    <a:pt x="33733" y="28906"/>
                  </a:cubicBezTo>
                  <a:cubicBezTo>
                    <a:pt x="46388" y="9477"/>
                    <a:pt x="60814" y="5692"/>
                    <a:pt x="67901" y="5692"/>
                  </a:cubicBezTo>
                  <a:cubicBezTo>
                    <a:pt x="82581" y="5692"/>
                    <a:pt x="90173" y="17804"/>
                    <a:pt x="90173" y="32943"/>
                  </a:cubicBezTo>
                  <a:cubicBezTo>
                    <a:pt x="90173" y="42784"/>
                    <a:pt x="85112" y="69278"/>
                    <a:pt x="75494" y="85679"/>
                  </a:cubicBezTo>
                  <a:cubicBezTo>
                    <a:pt x="66635" y="100314"/>
                    <a:pt x="52715" y="108893"/>
                    <a:pt x="41073" y="10889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0" name="자유형: 도형 3489">
              <a:extLst>
                <a:ext uri="{FF2B5EF4-FFF2-40B4-BE49-F238E27FC236}">
                  <a16:creationId xmlns:a16="http://schemas.microsoft.com/office/drawing/2014/main" id="{E4B57A7C-26AE-FD0B-3E3D-752A442E16B0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8688527" y="4536287"/>
              <a:ext cx="93139" cy="114303"/>
            </a:xfrm>
            <a:custGeom>
              <a:avLst/>
              <a:gdLst>
                <a:gd name="connsiteX0" fmla="*/ 86129 w 93139"/>
                <a:gd name="connsiteY0" fmla="*/ 17299 h 114303"/>
                <a:gd name="connsiteX1" fmla="*/ 73980 w 93139"/>
                <a:gd name="connsiteY1" fmla="*/ 28654 h 114303"/>
                <a:gd name="connsiteX2" fmla="*/ 81826 w 93139"/>
                <a:gd name="connsiteY2" fmla="*/ 35971 h 114303"/>
                <a:gd name="connsiteX3" fmla="*/ 93469 w 93139"/>
                <a:gd name="connsiteY3" fmla="*/ 21841 h 114303"/>
                <a:gd name="connsiteX4" fmla="*/ 63350 w 93139"/>
                <a:gd name="connsiteY4" fmla="*/ 141 h 114303"/>
                <a:gd name="connsiteX5" fmla="*/ 20577 w 93139"/>
                <a:gd name="connsiteY5" fmla="*/ 36981 h 114303"/>
                <a:gd name="connsiteX6" fmla="*/ 46646 w 93139"/>
                <a:gd name="connsiteY6" fmla="*/ 61961 h 114303"/>
                <a:gd name="connsiteX7" fmla="*/ 72968 w 93139"/>
                <a:gd name="connsiteY7" fmla="*/ 81138 h 114303"/>
                <a:gd name="connsiteX8" fmla="*/ 36775 w 93139"/>
                <a:gd name="connsiteY8" fmla="*/ 108893 h 114303"/>
                <a:gd name="connsiteX9" fmla="*/ 7922 w 93139"/>
                <a:gd name="connsiteY9" fmla="*/ 95520 h 114303"/>
                <a:gd name="connsiteX10" fmla="*/ 23867 w 93139"/>
                <a:gd name="connsiteY10" fmla="*/ 82147 h 114303"/>
                <a:gd name="connsiteX11" fmla="*/ 14502 w 93139"/>
                <a:gd name="connsiteY11" fmla="*/ 73315 h 114303"/>
                <a:gd name="connsiteX12" fmla="*/ 329 w 93139"/>
                <a:gd name="connsiteY12" fmla="*/ 89969 h 114303"/>
                <a:gd name="connsiteX13" fmla="*/ 36522 w 93139"/>
                <a:gd name="connsiteY13" fmla="*/ 114445 h 114303"/>
                <a:gd name="connsiteX14" fmla="*/ 87394 w 93139"/>
                <a:gd name="connsiteY14" fmla="*/ 72558 h 114303"/>
                <a:gd name="connsiteX15" fmla="*/ 79548 w 93139"/>
                <a:gd name="connsiteY15" fmla="*/ 54139 h 114303"/>
                <a:gd name="connsiteX16" fmla="*/ 54239 w 93139"/>
                <a:gd name="connsiteY16" fmla="*/ 43541 h 114303"/>
                <a:gd name="connsiteX17" fmla="*/ 35003 w 93139"/>
                <a:gd name="connsiteY17" fmla="*/ 28401 h 114303"/>
                <a:gd name="connsiteX18" fmla="*/ 63350 w 93139"/>
                <a:gd name="connsiteY18" fmla="*/ 5692 h 114303"/>
                <a:gd name="connsiteX19" fmla="*/ 86129 w 93139"/>
                <a:gd name="connsiteY19" fmla="*/ 17299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129" y="17299"/>
                  </a:moveTo>
                  <a:cubicBezTo>
                    <a:pt x="79042" y="17551"/>
                    <a:pt x="73980" y="23103"/>
                    <a:pt x="73980" y="28654"/>
                  </a:cubicBezTo>
                  <a:cubicBezTo>
                    <a:pt x="73980" y="32186"/>
                    <a:pt x="76258" y="35971"/>
                    <a:pt x="81826" y="35971"/>
                  </a:cubicBezTo>
                  <a:cubicBezTo>
                    <a:pt x="87394" y="35971"/>
                    <a:pt x="93469" y="31682"/>
                    <a:pt x="93469" y="21841"/>
                  </a:cubicBezTo>
                  <a:cubicBezTo>
                    <a:pt x="93469" y="10486"/>
                    <a:pt x="82585" y="141"/>
                    <a:pt x="63350" y="141"/>
                  </a:cubicBezTo>
                  <a:cubicBezTo>
                    <a:pt x="29941" y="141"/>
                    <a:pt x="20577" y="25878"/>
                    <a:pt x="20577" y="36981"/>
                  </a:cubicBezTo>
                  <a:cubicBezTo>
                    <a:pt x="20577" y="56662"/>
                    <a:pt x="39306" y="60447"/>
                    <a:pt x="46646" y="61961"/>
                  </a:cubicBezTo>
                  <a:cubicBezTo>
                    <a:pt x="59807" y="64484"/>
                    <a:pt x="72968" y="67260"/>
                    <a:pt x="72968" y="81138"/>
                  </a:cubicBezTo>
                  <a:cubicBezTo>
                    <a:pt x="72968" y="87698"/>
                    <a:pt x="67147" y="108893"/>
                    <a:pt x="36775" y="108893"/>
                  </a:cubicBezTo>
                  <a:cubicBezTo>
                    <a:pt x="33232" y="108893"/>
                    <a:pt x="13743" y="108893"/>
                    <a:pt x="7922" y="95520"/>
                  </a:cubicBezTo>
                  <a:cubicBezTo>
                    <a:pt x="17540" y="96782"/>
                    <a:pt x="23867" y="89212"/>
                    <a:pt x="23867" y="82147"/>
                  </a:cubicBezTo>
                  <a:cubicBezTo>
                    <a:pt x="23867" y="76343"/>
                    <a:pt x="19817" y="73315"/>
                    <a:pt x="14502" y="73315"/>
                  </a:cubicBezTo>
                  <a:cubicBezTo>
                    <a:pt x="7922" y="73315"/>
                    <a:pt x="329" y="78614"/>
                    <a:pt x="329" y="89969"/>
                  </a:cubicBezTo>
                  <a:cubicBezTo>
                    <a:pt x="329" y="104352"/>
                    <a:pt x="14756" y="114445"/>
                    <a:pt x="36522" y="114445"/>
                  </a:cubicBezTo>
                  <a:cubicBezTo>
                    <a:pt x="77523" y="114445"/>
                    <a:pt x="87394" y="83913"/>
                    <a:pt x="87394" y="72558"/>
                  </a:cubicBezTo>
                  <a:cubicBezTo>
                    <a:pt x="87394" y="63475"/>
                    <a:pt x="82585" y="57167"/>
                    <a:pt x="79548" y="54139"/>
                  </a:cubicBezTo>
                  <a:cubicBezTo>
                    <a:pt x="72715" y="47074"/>
                    <a:pt x="65375" y="45812"/>
                    <a:pt x="54239" y="43541"/>
                  </a:cubicBezTo>
                  <a:cubicBezTo>
                    <a:pt x="45127" y="41522"/>
                    <a:pt x="35003" y="39756"/>
                    <a:pt x="35003" y="28401"/>
                  </a:cubicBezTo>
                  <a:cubicBezTo>
                    <a:pt x="35003" y="21084"/>
                    <a:pt x="41078" y="5692"/>
                    <a:pt x="63350" y="5692"/>
                  </a:cubicBezTo>
                  <a:cubicBezTo>
                    <a:pt x="69677" y="5692"/>
                    <a:pt x="82332" y="7458"/>
                    <a:pt x="86129" y="17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1" name="자유형: 도형 3490">
              <a:extLst>
                <a:ext uri="{FF2B5EF4-FFF2-40B4-BE49-F238E27FC236}">
                  <a16:creationId xmlns:a16="http://schemas.microsoft.com/office/drawing/2014/main" id="{D864F82C-9D72-6E31-610B-2C6ADE3188DE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8819062" y="4458571"/>
              <a:ext cx="58718" cy="252325"/>
            </a:xfrm>
            <a:custGeom>
              <a:avLst/>
              <a:gdLst>
                <a:gd name="connsiteX0" fmla="*/ 59052 w 58718"/>
                <a:gd name="connsiteY0" fmla="*/ 249944 h 252325"/>
                <a:gd name="connsiteX1" fmla="*/ 54749 w 58718"/>
                <a:gd name="connsiteY1" fmla="*/ 244392 h 252325"/>
                <a:gd name="connsiteX2" fmla="*/ 15013 w 58718"/>
                <a:gd name="connsiteY2" fmla="*/ 126304 h 252325"/>
                <a:gd name="connsiteX3" fmla="*/ 55762 w 58718"/>
                <a:gd name="connsiteY3" fmla="*/ 6954 h 252325"/>
                <a:gd name="connsiteX4" fmla="*/ 59052 w 58718"/>
                <a:gd name="connsiteY4" fmla="*/ 2664 h 252325"/>
                <a:gd name="connsiteX5" fmla="*/ 56521 w 58718"/>
                <a:gd name="connsiteY5" fmla="*/ 141 h 252325"/>
                <a:gd name="connsiteX6" fmla="*/ 16279 w 58718"/>
                <a:gd name="connsiteY6" fmla="*/ 49344 h 252325"/>
                <a:gd name="connsiteX7" fmla="*/ 334 w 58718"/>
                <a:gd name="connsiteY7" fmla="*/ 126304 h 252325"/>
                <a:gd name="connsiteX8" fmla="*/ 17038 w 58718"/>
                <a:gd name="connsiteY8" fmla="*/ 205030 h 252325"/>
                <a:gd name="connsiteX9" fmla="*/ 56521 w 58718"/>
                <a:gd name="connsiteY9" fmla="*/ 252467 h 252325"/>
                <a:gd name="connsiteX10" fmla="*/ 59052 w 58718"/>
                <a:gd name="connsiteY10" fmla="*/ 24994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52" y="249944"/>
                  </a:moveTo>
                  <a:cubicBezTo>
                    <a:pt x="59052" y="249187"/>
                    <a:pt x="59052" y="248682"/>
                    <a:pt x="54749" y="244392"/>
                  </a:cubicBezTo>
                  <a:cubicBezTo>
                    <a:pt x="23112" y="212599"/>
                    <a:pt x="15013" y="164910"/>
                    <a:pt x="15013" y="126304"/>
                  </a:cubicBezTo>
                  <a:cubicBezTo>
                    <a:pt x="15013" y="82399"/>
                    <a:pt x="24631" y="38494"/>
                    <a:pt x="55762" y="6954"/>
                  </a:cubicBezTo>
                  <a:cubicBezTo>
                    <a:pt x="59052" y="3926"/>
                    <a:pt x="59052" y="3421"/>
                    <a:pt x="59052" y="2664"/>
                  </a:cubicBezTo>
                  <a:cubicBezTo>
                    <a:pt x="59052" y="898"/>
                    <a:pt x="58040" y="141"/>
                    <a:pt x="56521" y="141"/>
                  </a:cubicBezTo>
                  <a:cubicBezTo>
                    <a:pt x="53990" y="141"/>
                    <a:pt x="31211" y="17299"/>
                    <a:pt x="16279" y="49344"/>
                  </a:cubicBezTo>
                  <a:cubicBezTo>
                    <a:pt x="3371" y="77100"/>
                    <a:pt x="334" y="105108"/>
                    <a:pt x="334" y="126304"/>
                  </a:cubicBezTo>
                  <a:cubicBezTo>
                    <a:pt x="334" y="145985"/>
                    <a:pt x="3118" y="176517"/>
                    <a:pt x="17038" y="205030"/>
                  </a:cubicBezTo>
                  <a:cubicBezTo>
                    <a:pt x="32224" y="236066"/>
                    <a:pt x="53990" y="252467"/>
                    <a:pt x="56521" y="252467"/>
                  </a:cubicBezTo>
                  <a:cubicBezTo>
                    <a:pt x="58040" y="252467"/>
                    <a:pt x="59052" y="251710"/>
                    <a:pt x="59052" y="2499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2" name="자유형: 도형 3491">
              <a:extLst>
                <a:ext uri="{FF2B5EF4-FFF2-40B4-BE49-F238E27FC236}">
                  <a16:creationId xmlns:a16="http://schemas.microsoft.com/office/drawing/2014/main" id="{58C2E1F2-5AE5-DB48-C32B-93A179B10A55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8903062" y="4469925"/>
              <a:ext cx="104528" cy="180665"/>
            </a:xfrm>
            <a:custGeom>
              <a:avLst/>
              <a:gdLst>
                <a:gd name="connsiteX0" fmla="*/ 104866 w 104528"/>
                <a:gd name="connsiteY0" fmla="*/ 51868 h 180665"/>
                <a:gd name="connsiteX1" fmla="*/ 74495 w 104528"/>
                <a:gd name="connsiteY1" fmla="*/ 141 h 180665"/>
                <a:gd name="connsiteX2" fmla="*/ 338 w 104528"/>
                <a:gd name="connsiteY2" fmla="*/ 129079 h 180665"/>
                <a:gd name="connsiteX3" fmla="*/ 30709 w 104528"/>
                <a:gd name="connsiteY3" fmla="*/ 180806 h 180665"/>
                <a:gd name="connsiteX4" fmla="*/ 104866 w 104528"/>
                <a:gd name="connsiteY4" fmla="*/ 51868 h 180665"/>
                <a:gd name="connsiteX5" fmla="*/ 27166 w 104528"/>
                <a:gd name="connsiteY5" fmla="*/ 86436 h 180665"/>
                <a:gd name="connsiteX6" fmla="*/ 46654 w 104528"/>
                <a:gd name="connsiteY6" fmla="*/ 32186 h 180665"/>
                <a:gd name="connsiteX7" fmla="*/ 74242 w 104528"/>
                <a:gd name="connsiteY7" fmla="*/ 5692 h 180665"/>
                <a:gd name="connsiteX8" fmla="*/ 88162 w 104528"/>
                <a:gd name="connsiteY8" fmla="*/ 36224 h 180665"/>
                <a:gd name="connsiteX9" fmla="*/ 80063 w 104528"/>
                <a:gd name="connsiteY9" fmla="*/ 86436 h 180665"/>
                <a:gd name="connsiteX10" fmla="*/ 27166 w 104528"/>
                <a:gd name="connsiteY10" fmla="*/ 86436 h 180665"/>
                <a:gd name="connsiteX11" fmla="*/ 77785 w 104528"/>
                <a:gd name="connsiteY11" fmla="*/ 94511 h 180665"/>
                <a:gd name="connsiteX12" fmla="*/ 60068 w 104528"/>
                <a:gd name="connsiteY12" fmla="*/ 145733 h 180665"/>
                <a:gd name="connsiteX13" fmla="*/ 30709 w 104528"/>
                <a:gd name="connsiteY13" fmla="*/ 175255 h 180665"/>
                <a:gd name="connsiteX14" fmla="*/ 17042 w 104528"/>
                <a:gd name="connsiteY14" fmla="*/ 144471 h 180665"/>
                <a:gd name="connsiteX15" fmla="*/ 25141 w 104528"/>
                <a:gd name="connsiteY15" fmla="*/ 94511 h 180665"/>
                <a:gd name="connsiteX16" fmla="*/ 77785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66" y="51868"/>
                  </a:moveTo>
                  <a:cubicBezTo>
                    <a:pt x="104866" y="35214"/>
                    <a:pt x="100311" y="141"/>
                    <a:pt x="74495" y="141"/>
                  </a:cubicBezTo>
                  <a:cubicBezTo>
                    <a:pt x="39314" y="141"/>
                    <a:pt x="338" y="71297"/>
                    <a:pt x="338" y="129079"/>
                  </a:cubicBezTo>
                  <a:cubicBezTo>
                    <a:pt x="338" y="152798"/>
                    <a:pt x="7677" y="180806"/>
                    <a:pt x="30709" y="180806"/>
                  </a:cubicBezTo>
                  <a:cubicBezTo>
                    <a:pt x="66396" y="180806"/>
                    <a:pt x="104866" y="108389"/>
                    <a:pt x="104866" y="51868"/>
                  </a:cubicBezTo>
                  <a:close/>
                  <a:moveTo>
                    <a:pt x="27166" y="86436"/>
                  </a:moveTo>
                  <a:cubicBezTo>
                    <a:pt x="31468" y="70288"/>
                    <a:pt x="36530" y="50101"/>
                    <a:pt x="46654" y="32186"/>
                  </a:cubicBezTo>
                  <a:cubicBezTo>
                    <a:pt x="53488" y="19822"/>
                    <a:pt x="62852" y="5692"/>
                    <a:pt x="74242" y="5692"/>
                  </a:cubicBezTo>
                  <a:cubicBezTo>
                    <a:pt x="86643" y="5692"/>
                    <a:pt x="88162" y="21841"/>
                    <a:pt x="88162" y="36224"/>
                  </a:cubicBezTo>
                  <a:cubicBezTo>
                    <a:pt x="88162" y="48587"/>
                    <a:pt x="86137" y="61456"/>
                    <a:pt x="80063" y="86436"/>
                  </a:cubicBezTo>
                  <a:lnTo>
                    <a:pt x="27166" y="86436"/>
                  </a:lnTo>
                  <a:close/>
                  <a:moveTo>
                    <a:pt x="77785" y="94511"/>
                  </a:moveTo>
                  <a:cubicBezTo>
                    <a:pt x="75001" y="106118"/>
                    <a:pt x="69686" y="127566"/>
                    <a:pt x="60068" y="145733"/>
                  </a:cubicBezTo>
                  <a:cubicBezTo>
                    <a:pt x="51210" y="162891"/>
                    <a:pt x="41592" y="175255"/>
                    <a:pt x="30709" y="175255"/>
                  </a:cubicBezTo>
                  <a:cubicBezTo>
                    <a:pt x="22357" y="175255"/>
                    <a:pt x="17042" y="167938"/>
                    <a:pt x="17042" y="144471"/>
                  </a:cubicBezTo>
                  <a:cubicBezTo>
                    <a:pt x="17042" y="133874"/>
                    <a:pt x="18560" y="119239"/>
                    <a:pt x="25141" y="94511"/>
                  </a:cubicBezTo>
                  <a:lnTo>
                    <a:pt x="77785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3" name="자유형: 도형 3492">
              <a:extLst>
                <a:ext uri="{FF2B5EF4-FFF2-40B4-BE49-F238E27FC236}">
                  <a16:creationId xmlns:a16="http://schemas.microsoft.com/office/drawing/2014/main" id="{C810C7EC-AAA9-42A9-C79A-AD56FD928570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9029262" y="4465739"/>
              <a:ext cx="76713" cy="79659"/>
            </a:xfrm>
            <a:custGeom>
              <a:avLst/>
              <a:gdLst>
                <a:gd name="connsiteX0" fmla="*/ 66957 w 76713"/>
                <a:gd name="connsiteY0" fmla="*/ 10381 h 79659"/>
                <a:gd name="connsiteX1" fmla="*/ 57922 w 76713"/>
                <a:gd name="connsiteY1" fmla="*/ 20272 h 79659"/>
                <a:gd name="connsiteX2" fmla="*/ 64831 w 76713"/>
                <a:gd name="connsiteY2" fmla="*/ 26808 h 79659"/>
                <a:gd name="connsiteX3" fmla="*/ 74930 w 76713"/>
                <a:gd name="connsiteY3" fmla="*/ 15503 h 79659"/>
                <a:gd name="connsiteX4" fmla="*/ 51544 w 76713"/>
                <a:gd name="connsiteY4" fmla="*/ 137 h 79659"/>
                <a:gd name="connsiteX5" fmla="*/ 342 w 76713"/>
                <a:gd name="connsiteY5" fmla="*/ 49063 h 79659"/>
                <a:gd name="connsiteX6" fmla="*/ 33118 w 76713"/>
                <a:gd name="connsiteY6" fmla="*/ 79796 h 79659"/>
                <a:gd name="connsiteX7" fmla="*/ 77056 w 76713"/>
                <a:gd name="connsiteY7" fmla="*/ 59837 h 79659"/>
                <a:gd name="connsiteX8" fmla="*/ 74044 w 76713"/>
                <a:gd name="connsiteY8" fmla="*/ 56834 h 79659"/>
                <a:gd name="connsiteX9" fmla="*/ 71210 w 76713"/>
                <a:gd name="connsiteY9" fmla="*/ 58601 h 79659"/>
                <a:gd name="connsiteX10" fmla="*/ 33473 w 76713"/>
                <a:gd name="connsiteY10" fmla="*/ 74851 h 79659"/>
                <a:gd name="connsiteX11" fmla="*/ 15047 w 76713"/>
                <a:gd name="connsiteY11" fmla="*/ 55245 h 79659"/>
                <a:gd name="connsiteX12" fmla="*/ 26740 w 76713"/>
                <a:gd name="connsiteY12" fmla="*/ 18683 h 79659"/>
                <a:gd name="connsiteX13" fmla="*/ 51544 w 76713"/>
                <a:gd name="connsiteY13" fmla="*/ 5082 h 79659"/>
                <a:gd name="connsiteX14" fmla="*/ 66957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57" y="10381"/>
                  </a:moveTo>
                  <a:cubicBezTo>
                    <a:pt x="60579" y="11441"/>
                    <a:pt x="57922" y="16387"/>
                    <a:pt x="57922" y="20272"/>
                  </a:cubicBezTo>
                  <a:cubicBezTo>
                    <a:pt x="57922" y="25041"/>
                    <a:pt x="61642" y="26808"/>
                    <a:pt x="64831" y="26808"/>
                  </a:cubicBezTo>
                  <a:cubicBezTo>
                    <a:pt x="68729" y="26808"/>
                    <a:pt x="74930" y="23982"/>
                    <a:pt x="74930" y="15503"/>
                  </a:cubicBezTo>
                  <a:cubicBezTo>
                    <a:pt x="74930" y="3493"/>
                    <a:pt x="61111" y="137"/>
                    <a:pt x="51544" y="137"/>
                  </a:cubicBezTo>
                  <a:cubicBezTo>
                    <a:pt x="24969" y="137"/>
                    <a:pt x="342" y="24511"/>
                    <a:pt x="342" y="49063"/>
                  </a:cubicBezTo>
                  <a:cubicBezTo>
                    <a:pt x="342" y="64253"/>
                    <a:pt x="10973" y="79796"/>
                    <a:pt x="33118" y="79796"/>
                  </a:cubicBezTo>
                  <a:cubicBezTo>
                    <a:pt x="63060" y="79796"/>
                    <a:pt x="77056" y="62310"/>
                    <a:pt x="77056" y="59837"/>
                  </a:cubicBezTo>
                  <a:cubicBezTo>
                    <a:pt x="77056" y="58777"/>
                    <a:pt x="75462" y="56834"/>
                    <a:pt x="74044" y="56834"/>
                  </a:cubicBezTo>
                  <a:cubicBezTo>
                    <a:pt x="72981" y="56834"/>
                    <a:pt x="72627" y="57188"/>
                    <a:pt x="71210" y="58601"/>
                  </a:cubicBezTo>
                  <a:cubicBezTo>
                    <a:pt x="57390" y="74851"/>
                    <a:pt x="36662" y="74851"/>
                    <a:pt x="33473" y="74851"/>
                  </a:cubicBezTo>
                  <a:cubicBezTo>
                    <a:pt x="20717" y="74851"/>
                    <a:pt x="15047" y="66196"/>
                    <a:pt x="15047" y="55245"/>
                  </a:cubicBezTo>
                  <a:cubicBezTo>
                    <a:pt x="15047" y="50123"/>
                    <a:pt x="17528" y="30870"/>
                    <a:pt x="26740" y="18683"/>
                  </a:cubicBezTo>
                  <a:cubicBezTo>
                    <a:pt x="33473" y="10028"/>
                    <a:pt x="42686" y="5082"/>
                    <a:pt x="51544" y="5082"/>
                  </a:cubicBezTo>
                  <a:cubicBezTo>
                    <a:pt x="54024" y="5082"/>
                    <a:pt x="62528" y="5436"/>
                    <a:pt x="66957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4" name="자유형: 도형 3493">
              <a:extLst>
                <a:ext uri="{FF2B5EF4-FFF2-40B4-BE49-F238E27FC236}">
                  <a16:creationId xmlns:a16="http://schemas.microsoft.com/office/drawing/2014/main" id="{1B5CBC68-DA40-9545-ED8E-0A1EBE2350E4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9119535" y="4465739"/>
              <a:ext cx="90355" cy="79659"/>
            </a:xfrm>
            <a:custGeom>
              <a:avLst/>
              <a:gdLst>
                <a:gd name="connsiteX0" fmla="*/ 64304 w 90355"/>
                <a:gd name="connsiteY0" fmla="*/ 10558 h 79659"/>
                <a:gd name="connsiteX1" fmla="*/ 46055 w 90355"/>
                <a:gd name="connsiteY1" fmla="*/ 137 h 79659"/>
                <a:gd name="connsiteX2" fmla="*/ 346 w 90355"/>
                <a:gd name="connsiteY2" fmla="*/ 50476 h 79659"/>
                <a:gd name="connsiteX3" fmla="*/ 27098 w 90355"/>
                <a:gd name="connsiteY3" fmla="*/ 79796 h 79659"/>
                <a:gd name="connsiteX4" fmla="*/ 52256 w 90355"/>
                <a:gd name="connsiteY4" fmla="*/ 67432 h 79659"/>
                <a:gd name="connsiteX5" fmla="*/ 70504 w 90355"/>
                <a:gd name="connsiteY5" fmla="*/ 79796 h 79659"/>
                <a:gd name="connsiteX6" fmla="*/ 84501 w 90355"/>
                <a:gd name="connsiteY6" fmla="*/ 70435 h 79659"/>
                <a:gd name="connsiteX7" fmla="*/ 90702 w 90355"/>
                <a:gd name="connsiteY7" fmla="*/ 52772 h 79659"/>
                <a:gd name="connsiteX8" fmla="*/ 87867 w 90355"/>
                <a:gd name="connsiteY8" fmla="*/ 50476 h 79659"/>
                <a:gd name="connsiteX9" fmla="*/ 83969 w 90355"/>
                <a:gd name="connsiteY9" fmla="*/ 55951 h 79659"/>
                <a:gd name="connsiteX10" fmla="*/ 71036 w 90355"/>
                <a:gd name="connsiteY10" fmla="*/ 74851 h 79659"/>
                <a:gd name="connsiteX11" fmla="*/ 65189 w 90355"/>
                <a:gd name="connsiteY11" fmla="*/ 66196 h 79659"/>
                <a:gd name="connsiteX12" fmla="*/ 67847 w 90355"/>
                <a:gd name="connsiteY12" fmla="*/ 52242 h 79659"/>
                <a:gd name="connsiteX13" fmla="*/ 71745 w 90355"/>
                <a:gd name="connsiteY13" fmla="*/ 36346 h 79659"/>
                <a:gd name="connsiteX14" fmla="*/ 75288 w 90355"/>
                <a:gd name="connsiteY14" fmla="*/ 22922 h 79659"/>
                <a:gd name="connsiteX15" fmla="*/ 78477 w 90355"/>
                <a:gd name="connsiteY15" fmla="*/ 9145 h 79659"/>
                <a:gd name="connsiteX16" fmla="*/ 72453 w 90355"/>
                <a:gd name="connsiteY16" fmla="*/ 3493 h 79659"/>
                <a:gd name="connsiteX17" fmla="*/ 64304 w 90355"/>
                <a:gd name="connsiteY17" fmla="*/ 10558 h 79659"/>
                <a:gd name="connsiteX18" fmla="*/ 52965 w 90355"/>
                <a:gd name="connsiteY18" fmla="*/ 55951 h 79659"/>
                <a:gd name="connsiteX19" fmla="*/ 43929 w 90355"/>
                <a:gd name="connsiteY19" fmla="*/ 67785 h 79659"/>
                <a:gd name="connsiteX20" fmla="*/ 27630 w 90355"/>
                <a:gd name="connsiteY20" fmla="*/ 74851 h 79659"/>
                <a:gd name="connsiteX21" fmla="*/ 14697 w 90355"/>
                <a:gd name="connsiteY21" fmla="*/ 57718 h 79659"/>
                <a:gd name="connsiteX22" fmla="*/ 23909 w 90355"/>
                <a:gd name="connsiteY22" fmla="*/ 21862 h 79659"/>
                <a:gd name="connsiteX23" fmla="*/ 46055 w 90355"/>
                <a:gd name="connsiteY23" fmla="*/ 5082 h 79659"/>
                <a:gd name="connsiteX24" fmla="*/ 61823 w 90355"/>
                <a:gd name="connsiteY24" fmla="*/ 20449 h 79659"/>
                <a:gd name="connsiteX25" fmla="*/ 61292 w 90355"/>
                <a:gd name="connsiteY25" fmla="*/ 22922 h 79659"/>
                <a:gd name="connsiteX26" fmla="*/ 52965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04" y="10558"/>
                  </a:moveTo>
                  <a:cubicBezTo>
                    <a:pt x="60583" y="4729"/>
                    <a:pt x="54559" y="137"/>
                    <a:pt x="46055" y="137"/>
                  </a:cubicBezTo>
                  <a:cubicBezTo>
                    <a:pt x="23378" y="137"/>
                    <a:pt x="346" y="25041"/>
                    <a:pt x="346" y="50476"/>
                  </a:cubicBezTo>
                  <a:cubicBezTo>
                    <a:pt x="346" y="67609"/>
                    <a:pt x="11862" y="79796"/>
                    <a:pt x="27098" y="79796"/>
                  </a:cubicBezTo>
                  <a:cubicBezTo>
                    <a:pt x="36665" y="79796"/>
                    <a:pt x="45169" y="74321"/>
                    <a:pt x="52256" y="67432"/>
                  </a:cubicBezTo>
                  <a:cubicBezTo>
                    <a:pt x="55622" y="78030"/>
                    <a:pt x="65898" y="79796"/>
                    <a:pt x="70504" y="79796"/>
                  </a:cubicBezTo>
                  <a:cubicBezTo>
                    <a:pt x="76882" y="79796"/>
                    <a:pt x="81312" y="75910"/>
                    <a:pt x="84501" y="70435"/>
                  </a:cubicBezTo>
                  <a:cubicBezTo>
                    <a:pt x="88398" y="63546"/>
                    <a:pt x="90702" y="53478"/>
                    <a:pt x="90702" y="52772"/>
                  </a:cubicBezTo>
                  <a:cubicBezTo>
                    <a:pt x="90702" y="50476"/>
                    <a:pt x="88398" y="50476"/>
                    <a:pt x="87867" y="50476"/>
                  </a:cubicBezTo>
                  <a:cubicBezTo>
                    <a:pt x="85387" y="50476"/>
                    <a:pt x="85209" y="51182"/>
                    <a:pt x="83969" y="55951"/>
                  </a:cubicBezTo>
                  <a:cubicBezTo>
                    <a:pt x="81843" y="64429"/>
                    <a:pt x="78477" y="74851"/>
                    <a:pt x="71036" y="74851"/>
                  </a:cubicBezTo>
                  <a:cubicBezTo>
                    <a:pt x="66430" y="74851"/>
                    <a:pt x="65189" y="70965"/>
                    <a:pt x="65189" y="66196"/>
                  </a:cubicBezTo>
                  <a:cubicBezTo>
                    <a:pt x="65189" y="63193"/>
                    <a:pt x="66607" y="56834"/>
                    <a:pt x="67847" y="52242"/>
                  </a:cubicBezTo>
                  <a:cubicBezTo>
                    <a:pt x="69087" y="47473"/>
                    <a:pt x="70859" y="40231"/>
                    <a:pt x="71745" y="36346"/>
                  </a:cubicBezTo>
                  <a:lnTo>
                    <a:pt x="75288" y="22922"/>
                  </a:lnTo>
                  <a:cubicBezTo>
                    <a:pt x="76351" y="18329"/>
                    <a:pt x="78477" y="10028"/>
                    <a:pt x="78477" y="9145"/>
                  </a:cubicBezTo>
                  <a:cubicBezTo>
                    <a:pt x="78477" y="5259"/>
                    <a:pt x="75288" y="3493"/>
                    <a:pt x="72453" y="3493"/>
                  </a:cubicBezTo>
                  <a:cubicBezTo>
                    <a:pt x="69441" y="3493"/>
                    <a:pt x="65367" y="5612"/>
                    <a:pt x="64304" y="10558"/>
                  </a:cubicBezTo>
                  <a:close/>
                  <a:moveTo>
                    <a:pt x="52965" y="55951"/>
                  </a:moveTo>
                  <a:cubicBezTo>
                    <a:pt x="51725" y="60897"/>
                    <a:pt x="47827" y="64429"/>
                    <a:pt x="43929" y="67785"/>
                  </a:cubicBezTo>
                  <a:cubicBezTo>
                    <a:pt x="42335" y="69198"/>
                    <a:pt x="35248" y="74851"/>
                    <a:pt x="27630" y="74851"/>
                  </a:cubicBezTo>
                  <a:cubicBezTo>
                    <a:pt x="21075" y="74851"/>
                    <a:pt x="14697" y="70258"/>
                    <a:pt x="14697" y="57718"/>
                  </a:cubicBezTo>
                  <a:cubicBezTo>
                    <a:pt x="14697" y="48356"/>
                    <a:pt x="19834" y="28927"/>
                    <a:pt x="23909" y="21862"/>
                  </a:cubicBezTo>
                  <a:cubicBezTo>
                    <a:pt x="32059" y="7732"/>
                    <a:pt x="41095" y="5082"/>
                    <a:pt x="46055" y="5082"/>
                  </a:cubicBezTo>
                  <a:cubicBezTo>
                    <a:pt x="58457" y="5082"/>
                    <a:pt x="61823" y="18506"/>
                    <a:pt x="61823" y="20449"/>
                  </a:cubicBezTo>
                  <a:cubicBezTo>
                    <a:pt x="61823" y="21156"/>
                    <a:pt x="61469" y="22392"/>
                    <a:pt x="61292" y="22922"/>
                  </a:cubicBezTo>
                  <a:lnTo>
                    <a:pt x="52965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5" name="자유형: 도형 3494">
              <a:extLst>
                <a:ext uri="{FF2B5EF4-FFF2-40B4-BE49-F238E27FC236}">
                  <a16:creationId xmlns:a16="http://schemas.microsoft.com/office/drawing/2014/main" id="{FC4DACC7-5D48-AF33-BEE1-BE8C3CC11F33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9229496" y="4421052"/>
              <a:ext cx="39685" cy="124346"/>
            </a:xfrm>
            <a:custGeom>
              <a:avLst/>
              <a:gdLst>
                <a:gd name="connsiteX0" fmla="*/ 39327 w 39685"/>
                <a:gd name="connsiteY0" fmla="*/ 5436 h 124346"/>
                <a:gd name="connsiteX1" fmla="*/ 40036 w 39685"/>
                <a:gd name="connsiteY1" fmla="*/ 2610 h 124346"/>
                <a:gd name="connsiteX2" fmla="*/ 37201 w 39685"/>
                <a:gd name="connsiteY2" fmla="*/ 137 h 124346"/>
                <a:gd name="connsiteX3" fmla="*/ 14524 w 39685"/>
                <a:gd name="connsiteY3" fmla="*/ 1903 h 124346"/>
                <a:gd name="connsiteX4" fmla="*/ 10803 w 39685"/>
                <a:gd name="connsiteY4" fmla="*/ 5966 h 124346"/>
                <a:gd name="connsiteX5" fmla="*/ 15232 w 39685"/>
                <a:gd name="connsiteY5" fmla="*/ 8438 h 124346"/>
                <a:gd name="connsiteX6" fmla="*/ 23736 w 39685"/>
                <a:gd name="connsiteY6" fmla="*/ 11088 h 124346"/>
                <a:gd name="connsiteX7" fmla="*/ 23028 w 39685"/>
                <a:gd name="connsiteY7" fmla="*/ 14974 h 124346"/>
                <a:gd name="connsiteX8" fmla="*/ 1059 w 39685"/>
                <a:gd name="connsiteY8" fmla="*/ 102228 h 124346"/>
                <a:gd name="connsiteX9" fmla="*/ 350 w 39685"/>
                <a:gd name="connsiteY9" fmla="*/ 107703 h 124346"/>
                <a:gd name="connsiteX10" fmla="*/ 18953 w 39685"/>
                <a:gd name="connsiteY10" fmla="*/ 124483 h 124346"/>
                <a:gd name="connsiteX11" fmla="*/ 33126 w 39685"/>
                <a:gd name="connsiteY11" fmla="*/ 115122 h 124346"/>
                <a:gd name="connsiteX12" fmla="*/ 39327 w 39685"/>
                <a:gd name="connsiteY12" fmla="*/ 97459 h 124346"/>
                <a:gd name="connsiteX13" fmla="*/ 36493 w 39685"/>
                <a:gd name="connsiteY13" fmla="*/ 95163 h 124346"/>
                <a:gd name="connsiteX14" fmla="*/ 32949 w 39685"/>
                <a:gd name="connsiteY14" fmla="*/ 99402 h 124346"/>
                <a:gd name="connsiteX15" fmla="*/ 19662 w 39685"/>
                <a:gd name="connsiteY15" fmla="*/ 119537 h 124346"/>
                <a:gd name="connsiteX16" fmla="*/ 13638 w 39685"/>
                <a:gd name="connsiteY16" fmla="*/ 110883 h 124346"/>
                <a:gd name="connsiteX17" fmla="*/ 14701 w 39685"/>
                <a:gd name="connsiteY17" fmla="*/ 103641 h 124346"/>
                <a:gd name="connsiteX18" fmla="*/ 39327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27" y="5436"/>
                  </a:moveTo>
                  <a:cubicBezTo>
                    <a:pt x="39504" y="5082"/>
                    <a:pt x="40036" y="2786"/>
                    <a:pt x="40036" y="2610"/>
                  </a:cubicBezTo>
                  <a:cubicBezTo>
                    <a:pt x="40036" y="1726"/>
                    <a:pt x="39327" y="137"/>
                    <a:pt x="37201" y="137"/>
                  </a:cubicBezTo>
                  <a:cubicBezTo>
                    <a:pt x="33658" y="137"/>
                    <a:pt x="18953" y="1550"/>
                    <a:pt x="14524" y="1903"/>
                  </a:cubicBezTo>
                  <a:cubicBezTo>
                    <a:pt x="13284" y="2080"/>
                    <a:pt x="10803" y="2256"/>
                    <a:pt x="10803" y="5966"/>
                  </a:cubicBezTo>
                  <a:cubicBezTo>
                    <a:pt x="10803" y="8438"/>
                    <a:pt x="13284" y="8438"/>
                    <a:pt x="15232" y="8438"/>
                  </a:cubicBezTo>
                  <a:cubicBezTo>
                    <a:pt x="23736" y="8438"/>
                    <a:pt x="23736" y="9675"/>
                    <a:pt x="23736" y="11088"/>
                  </a:cubicBezTo>
                  <a:cubicBezTo>
                    <a:pt x="23736" y="12324"/>
                    <a:pt x="23382" y="13384"/>
                    <a:pt x="23028" y="14974"/>
                  </a:cubicBezTo>
                  <a:lnTo>
                    <a:pt x="1059" y="102228"/>
                  </a:lnTo>
                  <a:cubicBezTo>
                    <a:pt x="528" y="103994"/>
                    <a:pt x="350" y="105937"/>
                    <a:pt x="350" y="107703"/>
                  </a:cubicBezTo>
                  <a:cubicBezTo>
                    <a:pt x="350" y="119008"/>
                    <a:pt x="10449" y="124483"/>
                    <a:pt x="18953" y="124483"/>
                  </a:cubicBezTo>
                  <a:cubicBezTo>
                    <a:pt x="23205" y="124483"/>
                    <a:pt x="28520" y="123070"/>
                    <a:pt x="33126" y="115122"/>
                  </a:cubicBezTo>
                  <a:cubicBezTo>
                    <a:pt x="36847" y="108586"/>
                    <a:pt x="39327" y="98165"/>
                    <a:pt x="39327" y="97459"/>
                  </a:cubicBezTo>
                  <a:cubicBezTo>
                    <a:pt x="39327" y="95163"/>
                    <a:pt x="37024" y="95163"/>
                    <a:pt x="36493" y="95163"/>
                  </a:cubicBezTo>
                  <a:cubicBezTo>
                    <a:pt x="34012" y="95163"/>
                    <a:pt x="33658" y="96223"/>
                    <a:pt x="32949" y="99402"/>
                  </a:cubicBezTo>
                  <a:cubicBezTo>
                    <a:pt x="30646" y="108233"/>
                    <a:pt x="27280" y="119537"/>
                    <a:pt x="19662" y="119537"/>
                  </a:cubicBezTo>
                  <a:cubicBezTo>
                    <a:pt x="14878" y="119537"/>
                    <a:pt x="13638" y="115122"/>
                    <a:pt x="13638" y="110883"/>
                  </a:cubicBezTo>
                  <a:cubicBezTo>
                    <a:pt x="13638" y="108940"/>
                    <a:pt x="14169" y="105584"/>
                    <a:pt x="14701" y="103641"/>
                  </a:cubicBezTo>
                  <a:lnTo>
                    <a:pt x="39327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6" name="자유형: 도형 3495">
              <a:extLst>
                <a:ext uri="{FF2B5EF4-FFF2-40B4-BE49-F238E27FC236}">
                  <a16:creationId xmlns:a16="http://schemas.microsoft.com/office/drawing/2014/main" id="{B3F142E9-05EC-DA17-A988-2420388D64B7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9019573" y="4593090"/>
              <a:ext cx="53681" cy="118870"/>
            </a:xfrm>
            <a:custGeom>
              <a:avLst/>
              <a:gdLst>
                <a:gd name="connsiteX0" fmla="*/ 49418 w 53681"/>
                <a:gd name="connsiteY0" fmla="*/ 6855 h 118870"/>
                <a:gd name="connsiteX1" fmla="*/ 42331 w 53681"/>
                <a:gd name="connsiteY1" fmla="*/ 143 h 118870"/>
                <a:gd name="connsiteX2" fmla="*/ 32410 w 53681"/>
                <a:gd name="connsiteY2" fmla="*/ 9858 h 118870"/>
                <a:gd name="connsiteX3" fmla="*/ 39496 w 53681"/>
                <a:gd name="connsiteY3" fmla="*/ 16570 h 118870"/>
                <a:gd name="connsiteX4" fmla="*/ 49418 w 53681"/>
                <a:gd name="connsiteY4" fmla="*/ 6855 h 118870"/>
                <a:gd name="connsiteX5" fmla="*/ 13275 w 53681"/>
                <a:gd name="connsiteY5" fmla="*/ 96582 h 118870"/>
                <a:gd name="connsiteX6" fmla="*/ 11681 w 53681"/>
                <a:gd name="connsiteY6" fmla="*/ 104001 h 118870"/>
                <a:gd name="connsiteX7" fmla="*/ 28512 w 53681"/>
                <a:gd name="connsiteY7" fmla="*/ 119014 h 118870"/>
                <a:gd name="connsiteX8" fmla="*/ 54024 w 53681"/>
                <a:gd name="connsiteY8" fmla="*/ 91990 h 118870"/>
                <a:gd name="connsiteX9" fmla="*/ 51189 w 53681"/>
                <a:gd name="connsiteY9" fmla="*/ 89694 h 118870"/>
                <a:gd name="connsiteX10" fmla="*/ 47823 w 53681"/>
                <a:gd name="connsiteY10" fmla="*/ 92697 h 118870"/>
                <a:gd name="connsiteX11" fmla="*/ 29043 w 53681"/>
                <a:gd name="connsiteY11" fmla="*/ 114069 h 118870"/>
                <a:gd name="connsiteX12" fmla="*/ 24614 w 53681"/>
                <a:gd name="connsiteY12" fmla="*/ 107887 h 118870"/>
                <a:gd name="connsiteX13" fmla="*/ 27449 w 53681"/>
                <a:gd name="connsiteY13" fmla="*/ 96582 h 118870"/>
                <a:gd name="connsiteX14" fmla="*/ 33118 w 53681"/>
                <a:gd name="connsiteY14" fmla="*/ 82452 h 118870"/>
                <a:gd name="connsiteX15" fmla="*/ 41799 w 53681"/>
                <a:gd name="connsiteY15" fmla="*/ 60020 h 118870"/>
                <a:gd name="connsiteX16" fmla="*/ 42862 w 53681"/>
                <a:gd name="connsiteY16" fmla="*/ 54368 h 118870"/>
                <a:gd name="connsiteX17" fmla="*/ 26032 w 53681"/>
                <a:gd name="connsiteY17" fmla="*/ 39355 h 118870"/>
                <a:gd name="connsiteX18" fmla="*/ 342 w 53681"/>
                <a:gd name="connsiteY18" fmla="*/ 66379 h 118870"/>
                <a:gd name="connsiteX19" fmla="*/ 3354 w 53681"/>
                <a:gd name="connsiteY19" fmla="*/ 68675 h 118870"/>
                <a:gd name="connsiteX20" fmla="*/ 6543 w 53681"/>
                <a:gd name="connsiteY20" fmla="*/ 65849 h 118870"/>
                <a:gd name="connsiteX21" fmla="*/ 25500 w 53681"/>
                <a:gd name="connsiteY21" fmla="*/ 44300 h 118870"/>
                <a:gd name="connsiteX22" fmla="*/ 29929 w 53681"/>
                <a:gd name="connsiteY22" fmla="*/ 50482 h 118870"/>
                <a:gd name="connsiteX23" fmla="*/ 24437 w 53681"/>
                <a:gd name="connsiteY23" fmla="*/ 68145 h 118870"/>
                <a:gd name="connsiteX24" fmla="*/ 13275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18" y="6855"/>
                  </a:moveTo>
                  <a:cubicBezTo>
                    <a:pt x="49418" y="4029"/>
                    <a:pt x="47292" y="143"/>
                    <a:pt x="42331" y="143"/>
                  </a:cubicBezTo>
                  <a:cubicBezTo>
                    <a:pt x="37547" y="143"/>
                    <a:pt x="32410" y="4736"/>
                    <a:pt x="32410" y="9858"/>
                  </a:cubicBezTo>
                  <a:cubicBezTo>
                    <a:pt x="32410" y="12861"/>
                    <a:pt x="34713" y="16570"/>
                    <a:pt x="39496" y="16570"/>
                  </a:cubicBezTo>
                  <a:cubicBezTo>
                    <a:pt x="44634" y="16570"/>
                    <a:pt x="49418" y="11624"/>
                    <a:pt x="49418" y="6855"/>
                  </a:cubicBezTo>
                  <a:close/>
                  <a:moveTo>
                    <a:pt x="13275" y="96582"/>
                  </a:moveTo>
                  <a:cubicBezTo>
                    <a:pt x="12567" y="98879"/>
                    <a:pt x="11681" y="100998"/>
                    <a:pt x="11681" y="104001"/>
                  </a:cubicBezTo>
                  <a:cubicBezTo>
                    <a:pt x="11681" y="112302"/>
                    <a:pt x="18768" y="119014"/>
                    <a:pt x="28512" y="119014"/>
                  </a:cubicBezTo>
                  <a:cubicBezTo>
                    <a:pt x="46229" y="119014"/>
                    <a:pt x="54024" y="94639"/>
                    <a:pt x="54024" y="91990"/>
                  </a:cubicBezTo>
                  <a:cubicBezTo>
                    <a:pt x="54024" y="89694"/>
                    <a:pt x="51721" y="89694"/>
                    <a:pt x="51189" y="89694"/>
                  </a:cubicBezTo>
                  <a:cubicBezTo>
                    <a:pt x="48709" y="89694"/>
                    <a:pt x="48532" y="90754"/>
                    <a:pt x="47823" y="92697"/>
                  </a:cubicBezTo>
                  <a:cubicBezTo>
                    <a:pt x="43748" y="106827"/>
                    <a:pt x="35953" y="114069"/>
                    <a:pt x="29043" y="114069"/>
                  </a:cubicBezTo>
                  <a:cubicBezTo>
                    <a:pt x="25500" y="114069"/>
                    <a:pt x="24614" y="111772"/>
                    <a:pt x="24614" y="107887"/>
                  </a:cubicBezTo>
                  <a:cubicBezTo>
                    <a:pt x="24614" y="103824"/>
                    <a:pt x="25854" y="100468"/>
                    <a:pt x="27449" y="96582"/>
                  </a:cubicBezTo>
                  <a:cubicBezTo>
                    <a:pt x="29221" y="91813"/>
                    <a:pt x="31169" y="87044"/>
                    <a:pt x="33118" y="82452"/>
                  </a:cubicBezTo>
                  <a:cubicBezTo>
                    <a:pt x="34713" y="78213"/>
                    <a:pt x="41091" y="62140"/>
                    <a:pt x="41799" y="60020"/>
                  </a:cubicBezTo>
                  <a:cubicBezTo>
                    <a:pt x="42331" y="58254"/>
                    <a:pt x="42862" y="56134"/>
                    <a:pt x="42862" y="54368"/>
                  </a:cubicBezTo>
                  <a:cubicBezTo>
                    <a:pt x="42862" y="46067"/>
                    <a:pt x="35776" y="39355"/>
                    <a:pt x="26032" y="39355"/>
                  </a:cubicBezTo>
                  <a:cubicBezTo>
                    <a:pt x="8492" y="39355"/>
                    <a:pt x="342" y="63376"/>
                    <a:pt x="342" y="66379"/>
                  </a:cubicBezTo>
                  <a:cubicBezTo>
                    <a:pt x="342" y="68675"/>
                    <a:pt x="2823" y="68675"/>
                    <a:pt x="3354" y="68675"/>
                  </a:cubicBezTo>
                  <a:cubicBezTo>
                    <a:pt x="5834" y="68675"/>
                    <a:pt x="6012" y="67792"/>
                    <a:pt x="6543" y="65849"/>
                  </a:cubicBezTo>
                  <a:cubicBezTo>
                    <a:pt x="11149" y="50659"/>
                    <a:pt x="18945" y="44300"/>
                    <a:pt x="25500" y="44300"/>
                  </a:cubicBezTo>
                  <a:cubicBezTo>
                    <a:pt x="28335" y="44300"/>
                    <a:pt x="29929" y="45713"/>
                    <a:pt x="29929" y="50482"/>
                  </a:cubicBezTo>
                  <a:cubicBezTo>
                    <a:pt x="29929" y="54545"/>
                    <a:pt x="28866" y="57194"/>
                    <a:pt x="24437" y="68145"/>
                  </a:cubicBezTo>
                  <a:lnTo>
                    <a:pt x="13275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7" name="자유형: 도형 3496">
              <a:extLst>
                <a:ext uri="{FF2B5EF4-FFF2-40B4-BE49-F238E27FC236}">
                  <a16:creationId xmlns:a16="http://schemas.microsoft.com/office/drawing/2014/main" id="{907E3FD5-22EC-9852-1DB6-96C9B0BADD1F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9373448" y="4579687"/>
              <a:ext cx="154642" cy="10093"/>
            </a:xfrm>
            <a:custGeom>
              <a:avLst/>
              <a:gdLst>
                <a:gd name="connsiteX0" fmla="*/ 146139 w 154642"/>
                <a:gd name="connsiteY0" fmla="*/ 10234 h 10093"/>
                <a:gd name="connsiteX1" fmla="*/ 154998 w 154642"/>
                <a:gd name="connsiteY1" fmla="*/ 5187 h 10093"/>
                <a:gd name="connsiteX2" fmla="*/ 146139 w 154642"/>
                <a:gd name="connsiteY2" fmla="*/ 141 h 10093"/>
                <a:gd name="connsiteX3" fmla="*/ 9214 w 154642"/>
                <a:gd name="connsiteY3" fmla="*/ 141 h 10093"/>
                <a:gd name="connsiteX4" fmla="*/ 356 w 154642"/>
                <a:gd name="connsiteY4" fmla="*/ 5187 h 10093"/>
                <a:gd name="connsiteX5" fmla="*/ 9214 w 154642"/>
                <a:gd name="connsiteY5" fmla="*/ 10234 h 10093"/>
                <a:gd name="connsiteX6" fmla="*/ 146139 w 154642"/>
                <a:gd name="connsiteY6" fmla="*/ 10234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139" y="10234"/>
                  </a:moveTo>
                  <a:cubicBezTo>
                    <a:pt x="150442" y="10234"/>
                    <a:pt x="154998" y="10234"/>
                    <a:pt x="154998" y="5187"/>
                  </a:cubicBezTo>
                  <a:cubicBezTo>
                    <a:pt x="154998" y="141"/>
                    <a:pt x="150442" y="141"/>
                    <a:pt x="146139" y="141"/>
                  </a:cubicBezTo>
                  <a:lnTo>
                    <a:pt x="9214" y="141"/>
                  </a:lnTo>
                  <a:cubicBezTo>
                    <a:pt x="4911" y="141"/>
                    <a:pt x="356" y="141"/>
                    <a:pt x="356" y="5187"/>
                  </a:cubicBezTo>
                  <a:cubicBezTo>
                    <a:pt x="356" y="10234"/>
                    <a:pt x="4911" y="10234"/>
                    <a:pt x="9214" y="10234"/>
                  </a:cubicBezTo>
                  <a:lnTo>
                    <a:pt x="146139" y="1023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8" name="자유형: 도형 3497">
              <a:extLst>
                <a:ext uri="{FF2B5EF4-FFF2-40B4-BE49-F238E27FC236}">
                  <a16:creationId xmlns:a16="http://schemas.microsoft.com/office/drawing/2014/main" id="{2C51F21F-4AD1-8DAA-B4B3-62FD5F10972D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9616167" y="4469925"/>
              <a:ext cx="104528" cy="180665"/>
            </a:xfrm>
            <a:custGeom>
              <a:avLst/>
              <a:gdLst>
                <a:gd name="connsiteX0" fmla="*/ 104894 w 104528"/>
                <a:gd name="connsiteY0" fmla="*/ 51868 h 180665"/>
                <a:gd name="connsiteX1" fmla="*/ 74523 w 104528"/>
                <a:gd name="connsiteY1" fmla="*/ 141 h 180665"/>
                <a:gd name="connsiteX2" fmla="*/ 366 w 104528"/>
                <a:gd name="connsiteY2" fmla="*/ 129079 h 180665"/>
                <a:gd name="connsiteX3" fmla="*/ 30737 w 104528"/>
                <a:gd name="connsiteY3" fmla="*/ 180806 h 180665"/>
                <a:gd name="connsiteX4" fmla="*/ 104894 w 104528"/>
                <a:gd name="connsiteY4" fmla="*/ 51868 h 180665"/>
                <a:gd name="connsiteX5" fmla="*/ 27194 w 104528"/>
                <a:gd name="connsiteY5" fmla="*/ 86436 h 180665"/>
                <a:gd name="connsiteX6" fmla="*/ 46682 w 104528"/>
                <a:gd name="connsiteY6" fmla="*/ 32186 h 180665"/>
                <a:gd name="connsiteX7" fmla="*/ 74270 w 104528"/>
                <a:gd name="connsiteY7" fmla="*/ 5692 h 180665"/>
                <a:gd name="connsiteX8" fmla="*/ 88190 w 104528"/>
                <a:gd name="connsiteY8" fmla="*/ 36224 h 180665"/>
                <a:gd name="connsiteX9" fmla="*/ 80091 w 104528"/>
                <a:gd name="connsiteY9" fmla="*/ 86436 h 180665"/>
                <a:gd name="connsiteX10" fmla="*/ 27194 w 104528"/>
                <a:gd name="connsiteY10" fmla="*/ 86436 h 180665"/>
                <a:gd name="connsiteX11" fmla="*/ 77813 w 104528"/>
                <a:gd name="connsiteY11" fmla="*/ 94511 h 180665"/>
                <a:gd name="connsiteX12" fmla="*/ 60096 w 104528"/>
                <a:gd name="connsiteY12" fmla="*/ 145733 h 180665"/>
                <a:gd name="connsiteX13" fmla="*/ 30737 w 104528"/>
                <a:gd name="connsiteY13" fmla="*/ 175255 h 180665"/>
                <a:gd name="connsiteX14" fmla="*/ 17070 w 104528"/>
                <a:gd name="connsiteY14" fmla="*/ 144471 h 180665"/>
                <a:gd name="connsiteX15" fmla="*/ 25169 w 104528"/>
                <a:gd name="connsiteY15" fmla="*/ 94511 h 180665"/>
                <a:gd name="connsiteX16" fmla="*/ 77813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94" y="51868"/>
                  </a:moveTo>
                  <a:cubicBezTo>
                    <a:pt x="104894" y="35214"/>
                    <a:pt x="100339" y="141"/>
                    <a:pt x="74523" y="141"/>
                  </a:cubicBezTo>
                  <a:cubicBezTo>
                    <a:pt x="39342" y="141"/>
                    <a:pt x="366" y="71297"/>
                    <a:pt x="366" y="129079"/>
                  </a:cubicBezTo>
                  <a:cubicBezTo>
                    <a:pt x="366" y="152798"/>
                    <a:pt x="7705" y="180806"/>
                    <a:pt x="30737" y="180806"/>
                  </a:cubicBezTo>
                  <a:cubicBezTo>
                    <a:pt x="66424" y="180806"/>
                    <a:pt x="104894" y="108389"/>
                    <a:pt x="104894" y="51868"/>
                  </a:cubicBezTo>
                  <a:close/>
                  <a:moveTo>
                    <a:pt x="27194" y="86436"/>
                  </a:moveTo>
                  <a:cubicBezTo>
                    <a:pt x="31496" y="70288"/>
                    <a:pt x="36558" y="50101"/>
                    <a:pt x="46682" y="32186"/>
                  </a:cubicBezTo>
                  <a:cubicBezTo>
                    <a:pt x="53516" y="19822"/>
                    <a:pt x="62880" y="5692"/>
                    <a:pt x="74270" y="5692"/>
                  </a:cubicBezTo>
                  <a:cubicBezTo>
                    <a:pt x="86672" y="5692"/>
                    <a:pt x="88190" y="21841"/>
                    <a:pt x="88190" y="36224"/>
                  </a:cubicBezTo>
                  <a:cubicBezTo>
                    <a:pt x="88190" y="48587"/>
                    <a:pt x="86165" y="61456"/>
                    <a:pt x="80091" y="86436"/>
                  </a:cubicBezTo>
                  <a:lnTo>
                    <a:pt x="27194" y="86436"/>
                  </a:lnTo>
                  <a:close/>
                  <a:moveTo>
                    <a:pt x="77813" y="94511"/>
                  </a:moveTo>
                  <a:cubicBezTo>
                    <a:pt x="75029" y="106118"/>
                    <a:pt x="69714" y="127566"/>
                    <a:pt x="60096" y="145733"/>
                  </a:cubicBezTo>
                  <a:cubicBezTo>
                    <a:pt x="51238" y="162891"/>
                    <a:pt x="41620" y="175255"/>
                    <a:pt x="30737" y="175255"/>
                  </a:cubicBezTo>
                  <a:cubicBezTo>
                    <a:pt x="22385" y="175255"/>
                    <a:pt x="17070" y="167938"/>
                    <a:pt x="17070" y="144471"/>
                  </a:cubicBezTo>
                  <a:cubicBezTo>
                    <a:pt x="17070" y="133874"/>
                    <a:pt x="18589" y="119239"/>
                    <a:pt x="25169" y="94511"/>
                  </a:cubicBezTo>
                  <a:lnTo>
                    <a:pt x="77813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9" name="자유형: 도형 3498">
              <a:extLst>
                <a:ext uri="{FF2B5EF4-FFF2-40B4-BE49-F238E27FC236}">
                  <a16:creationId xmlns:a16="http://schemas.microsoft.com/office/drawing/2014/main" id="{1708CFCA-6942-6A77-E992-3D6B59CDB6C0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9742367" y="4465739"/>
              <a:ext cx="76713" cy="79659"/>
            </a:xfrm>
            <a:custGeom>
              <a:avLst/>
              <a:gdLst>
                <a:gd name="connsiteX0" fmla="*/ 66986 w 76713"/>
                <a:gd name="connsiteY0" fmla="*/ 10381 h 79659"/>
                <a:gd name="connsiteX1" fmla="*/ 57950 w 76713"/>
                <a:gd name="connsiteY1" fmla="*/ 20272 h 79659"/>
                <a:gd name="connsiteX2" fmla="*/ 64860 w 76713"/>
                <a:gd name="connsiteY2" fmla="*/ 26808 h 79659"/>
                <a:gd name="connsiteX3" fmla="*/ 74958 w 76713"/>
                <a:gd name="connsiteY3" fmla="*/ 15503 h 79659"/>
                <a:gd name="connsiteX4" fmla="*/ 51572 w 76713"/>
                <a:gd name="connsiteY4" fmla="*/ 137 h 79659"/>
                <a:gd name="connsiteX5" fmla="*/ 371 w 76713"/>
                <a:gd name="connsiteY5" fmla="*/ 49063 h 79659"/>
                <a:gd name="connsiteX6" fmla="*/ 33147 w 76713"/>
                <a:gd name="connsiteY6" fmla="*/ 79796 h 79659"/>
                <a:gd name="connsiteX7" fmla="*/ 77084 w 76713"/>
                <a:gd name="connsiteY7" fmla="*/ 59837 h 79659"/>
                <a:gd name="connsiteX8" fmla="*/ 74072 w 76713"/>
                <a:gd name="connsiteY8" fmla="*/ 56834 h 79659"/>
                <a:gd name="connsiteX9" fmla="*/ 71238 w 76713"/>
                <a:gd name="connsiteY9" fmla="*/ 58601 h 79659"/>
                <a:gd name="connsiteX10" fmla="*/ 33501 w 76713"/>
                <a:gd name="connsiteY10" fmla="*/ 74851 h 79659"/>
                <a:gd name="connsiteX11" fmla="*/ 15075 w 76713"/>
                <a:gd name="connsiteY11" fmla="*/ 55245 h 79659"/>
                <a:gd name="connsiteX12" fmla="*/ 26769 w 76713"/>
                <a:gd name="connsiteY12" fmla="*/ 18683 h 79659"/>
                <a:gd name="connsiteX13" fmla="*/ 51572 w 76713"/>
                <a:gd name="connsiteY13" fmla="*/ 5082 h 79659"/>
                <a:gd name="connsiteX14" fmla="*/ 66986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86" y="10381"/>
                  </a:moveTo>
                  <a:cubicBezTo>
                    <a:pt x="60608" y="11441"/>
                    <a:pt x="57950" y="16387"/>
                    <a:pt x="57950" y="20272"/>
                  </a:cubicBezTo>
                  <a:cubicBezTo>
                    <a:pt x="57950" y="25041"/>
                    <a:pt x="61671" y="26808"/>
                    <a:pt x="64860" y="26808"/>
                  </a:cubicBezTo>
                  <a:cubicBezTo>
                    <a:pt x="68757" y="26808"/>
                    <a:pt x="74958" y="23982"/>
                    <a:pt x="74958" y="15503"/>
                  </a:cubicBezTo>
                  <a:cubicBezTo>
                    <a:pt x="74958" y="3493"/>
                    <a:pt x="61139" y="137"/>
                    <a:pt x="51572" y="137"/>
                  </a:cubicBezTo>
                  <a:cubicBezTo>
                    <a:pt x="24997" y="137"/>
                    <a:pt x="371" y="24511"/>
                    <a:pt x="371" y="49063"/>
                  </a:cubicBezTo>
                  <a:cubicBezTo>
                    <a:pt x="371" y="64253"/>
                    <a:pt x="11001" y="79796"/>
                    <a:pt x="33147" y="79796"/>
                  </a:cubicBezTo>
                  <a:cubicBezTo>
                    <a:pt x="63088" y="79796"/>
                    <a:pt x="77084" y="62310"/>
                    <a:pt x="77084" y="59837"/>
                  </a:cubicBezTo>
                  <a:cubicBezTo>
                    <a:pt x="77084" y="58777"/>
                    <a:pt x="75490" y="56834"/>
                    <a:pt x="74072" y="56834"/>
                  </a:cubicBezTo>
                  <a:cubicBezTo>
                    <a:pt x="73009" y="56834"/>
                    <a:pt x="72655" y="57188"/>
                    <a:pt x="71238" y="58601"/>
                  </a:cubicBezTo>
                  <a:cubicBezTo>
                    <a:pt x="57419" y="74851"/>
                    <a:pt x="36690" y="74851"/>
                    <a:pt x="33501" y="74851"/>
                  </a:cubicBezTo>
                  <a:cubicBezTo>
                    <a:pt x="20745" y="74851"/>
                    <a:pt x="15075" y="66196"/>
                    <a:pt x="15075" y="55245"/>
                  </a:cubicBezTo>
                  <a:cubicBezTo>
                    <a:pt x="15075" y="50123"/>
                    <a:pt x="17556" y="30870"/>
                    <a:pt x="26769" y="18683"/>
                  </a:cubicBezTo>
                  <a:cubicBezTo>
                    <a:pt x="33501" y="10028"/>
                    <a:pt x="42714" y="5082"/>
                    <a:pt x="51572" y="5082"/>
                  </a:cubicBezTo>
                  <a:cubicBezTo>
                    <a:pt x="54052" y="5082"/>
                    <a:pt x="62556" y="5436"/>
                    <a:pt x="66986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0" name="자유형: 도형 3499">
              <a:extLst>
                <a:ext uri="{FF2B5EF4-FFF2-40B4-BE49-F238E27FC236}">
                  <a16:creationId xmlns:a16="http://schemas.microsoft.com/office/drawing/2014/main" id="{8E30A0B0-3BEC-0D66-194B-040EEC04A9B6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9832640" y="4465739"/>
              <a:ext cx="90355" cy="79659"/>
            </a:xfrm>
            <a:custGeom>
              <a:avLst/>
              <a:gdLst>
                <a:gd name="connsiteX0" fmla="*/ 64332 w 90355"/>
                <a:gd name="connsiteY0" fmla="*/ 10558 h 79659"/>
                <a:gd name="connsiteX1" fmla="*/ 46083 w 90355"/>
                <a:gd name="connsiteY1" fmla="*/ 137 h 79659"/>
                <a:gd name="connsiteX2" fmla="*/ 374 w 90355"/>
                <a:gd name="connsiteY2" fmla="*/ 50476 h 79659"/>
                <a:gd name="connsiteX3" fmla="*/ 27126 w 90355"/>
                <a:gd name="connsiteY3" fmla="*/ 79796 h 79659"/>
                <a:gd name="connsiteX4" fmla="*/ 52284 w 90355"/>
                <a:gd name="connsiteY4" fmla="*/ 67432 h 79659"/>
                <a:gd name="connsiteX5" fmla="*/ 70533 w 90355"/>
                <a:gd name="connsiteY5" fmla="*/ 79796 h 79659"/>
                <a:gd name="connsiteX6" fmla="*/ 84529 w 90355"/>
                <a:gd name="connsiteY6" fmla="*/ 70435 h 79659"/>
                <a:gd name="connsiteX7" fmla="*/ 90730 w 90355"/>
                <a:gd name="connsiteY7" fmla="*/ 52772 h 79659"/>
                <a:gd name="connsiteX8" fmla="*/ 87895 w 90355"/>
                <a:gd name="connsiteY8" fmla="*/ 50476 h 79659"/>
                <a:gd name="connsiteX9" fmla="*/ 83997 w 90355"/>
                <a:gd name="connsiteY9" fmla="*/ 55951 h 79659"/>
                <a:gd name="connsiteX10" fmla="*/ 71064 w 90355"/>
                <a:gd name="connsiteY10" fmla="*/ 74851 h 79659"/>
                <a:gd name="connsiteX11" fmla="*/ 65217 w 90355"/>
                <a:gd name="connsiteY11" fmla="*/ 66196 h 79659"/>
                <a:gd name="connsiteX12" fmla="*/ 67875 w 90355"/>
                <a:gd name="connsiteY12" fmla="*/ 52242 h 79659"/>
                <a:gd name="connsiteX13" fmla="*/ 71773 w 90355"/>
                <a:gd name="connsiteY13" fmla="*/ 36346 h 79659"/>
                <a:gd name="connsiteX14" fmla="*/ 75316 w 90355"/>
                <a:gd name="connsiteY14" fmla="*/ 22922 h 79659"/>
                <a:gd name="connsiteX15" fmla="*/ 78505 w 90355"/>
                <a:gd name="connsiteY15" fmla="*/ 9145 h 79659"/>
                <a:gd name="connsiteX16" fmla="*/ 72481 w 90355"/>
                <a:gd name="connsiteY16" fmla="*/ 3493 h 79659"/>
                <a:gd name="connsiteX17" fmla="*/ 64332 w 90355"/>
                <a:gd name="connsiteY17" fmla="*/ 10558 h 79659"/>
                <a:gd name="connsiteX18" fmla="*/ 52993 w 90355"/>
                <a:gd name="connsiteY18" fmla="*/ 55951 h 79659"/>
                <a:gd name="connsiteX19" fmla="*/ 43957 w 90355"/>
                <a:gd name="connsiteY19" fmla="*/ 67785 h 79659"/>
                <a:gd name="connsiteX20" fmla="*/ 27658 w 90355"/>
                <a:gd name="connsiteY20" fmla="*/ 74851 h 79659"/>
                <a:gd name="connsiteX21" fmla="*/ 14725 w 90355"/>
                <a:gd name="connsiteY21" fmla="*/ 57718 h 79659"/>
                <a:gd name="connsiteX22" fmla="*/ 23937 w 90355"/>
                <a:gd name="connsiteY22" fmla="*/ 21862 h 79659"/>
                <a:gd name="connsiteX23" fmla="*/ 46083 w 90355"/>
                <a:gd name="connsiteY23" fmla="*/ 5082 h 79659"/>
                <a:gd name="connsiteX24" fmla="*/ 61851 w 90355"/>
                <a:gd name="connsiteY24" fmla="*/ 20449 h 79659"/>
                <a:gd name="connsiteX25" fmla="*/ 61320 w 90355"/>
                <a:gd name="connsiteY25" fmla="*/ 22922 h 79659"/>
                <a:gd name="connsiteX26" fmla="*/ 52993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32" y="10558"/>
                  </a:moveTo>
                  <a:cubicBezTo>
                    <a:pt x="60611" y="4729"/>
                    <a:pt x="54587" y="137"/>
                    <a:pt x="46083" y="137"/>
                  </a:cubicBezTo>
                  <a:cubicBezTo>
                    <a:pt x="23406" y="137"/>
                    <a:pt x="374" y="25041"/>
                    <a:pt x="374" y="50476"/>
                  </a:cubicBezTo>
                  <a:cubicBezTo>
                    <a:pt x="374" y="67609"/>
                    <a:pt x="11890" y="79796"/>
                    <a:pt x="27126" y="79796"/>
                  </a:cubicBezTo>
                  <a:cubicBezTo>
                    <a:pt x="36693" y="79796"/>
                    <a:pt x="45198" y="74321"/>
                    <a:pt x="52284" y="67432"/>
                  </a:cubicBezTo>
                  <a:cubicBezTo>
                    <a:pt x="55650" y="78030"/>
                    <a:pt x="65926" y="79796"/>
                    <a:pt x="70533" y="79796"/>
                  </a:cubicBezTo>
                  <a:cubicBezTo>
                    <a:pt x="76911" y="79796"/>
                    <a:pt x="81340" y="75910"/>
                    <a:pt x="84529" y="70435"/>
                  </a:cubicBezTo>
                  <a:cubicBezTo>
                    <a:pt x="88426" y="63546"/>
                    <a:pt x="90730" y="53478"/>
                    <a:pt x="90730" y="52772"/>
                  </a:cubicBezTo>
                  <a:cubicBezTo>
                    <a:pt x="90730" y="50476"/>
                    <a:pt x="88426" y="50476"/>
                    <a:pt x="87895" y="50476"/>
                  </a:cubicBezTo>
                  <a:cubicBezTo>
                    <a:pt x="85415" y="50476"/>
                    <a:pt x="85237" y="51182"/>
                    <a:pt x="83997" y="55951"/>
                  </a:cubicBezTo>
                  <a:cubicBezTo>
                    <a:pt x="81871" y="64429"/>
                    <a:pt x="78505" y="74851"/>
                    <a:pt x="71064" y="74851"/>
                  </a:cubicBezTo>
                  <a:cubicBezTo>
                    <a:pt x="66458" y="74851"/>
                    <a:pt x="65217" y="70965"/>
                    <a:pt x="65217" y="66196"/>
                  </a:cubicBezTo>
                  <a:cubicBezTo>
                    <a:pt x="65217" y="63193"/>
                    <a:pt x="66635" y="56834"/>
                    <a:pt x="67875" y="52242"/>
                  </a:cubicBezTo>
                  <a:cubicBezTo>
                    <a:pt x="69115" y="47473"/>
                    <a:pt x="70887" y="40231"/>
                    <a:pt x="71773" y="36346"/>
                  </a:cubicBezTo>
                  <a:lnTo>
                    <a:pt x="75316" y="22922"/>
                  </a:lnTo>
                  <a:cubicBezTo>
                    <a:pt x="76379" y="18329"/>
                    <a:pt x="78505" y="10028"/>
                    <a:pt x="78505" y="9145"/>
                  </a:cubicBezTo>
                  <a:cubicBezTo>
                    <a:pt x="78505" y="5259"/>
                    <a:pt x="75316" y="3493"/>
                    <a:pt x="72481" y="3493"/>
                  </a:cubicBezTo>
                  <a:cubicBezTo>
                    <a:pt x="69469" y="3493"/>
                    <a:pt x="65395" y="5612"/>
                    <a:pt x="64332" y="10558"/>
                  </a:cubicBezTo>
                  <a:close/>
                  <a:moveTo>
                    <a:pt x="52993" y="55951"/>
                  </a:moveTo>
                  <a:cubicBezTo>
                    <a:pt x="51753" y="60897"/>
                    <a:pt x="47855" y="64429"/>
                    <a:pt x="43957" y="67785"/>
                  </a:cubicBezTo>
                  <a:cubicBezTo>
                    <a:pt x="42363" y="69198"/>
                    <a:pt x="35276" y="74851"/>
                    <a:pt x="27658" y="74851"/>
                  </a:cubicBezTo>
                  <a:cubicBezTo>
                    <a:pt x="21103" y="74851"/>
                    <a:pt x="14725" y="70258"/>
                    <a:pt x="14725" y="57718"/>
                  </a:cubicBezTo>
                  <a:cubicBezTo>
                    <a:pt x="14725" y="48356"/>
                    <a:pt x="19863" y="28927"/>
                    <a:pt x="23937" y="21862"/>
                  </a:cubicBezTo>
                  <a:cubicBezTo>
                    <a:pt x="32087" y="7732"/>
                    <a:pt x="41123" y="5082"/>
                    <a:pt x="46083" y="5082"/>
                  </a:cubicBezTo>
                  <a:cubicBezTo>
                    <a:pt x="58485" y="5082"/>
                    <a:pt x="61851" y="18506"/>
                    <a:pt x="61851" y="20449"/>
                  </a:cubicBezTo>
                  <a:cubicBezTo>
                    <a:pt x="61851" y="21156"/>
                    <a:pt x="61497" y="22392"/>
                    <a:pt x="61320" y="22922"/>
                  </a:cubicBezTo>
                  <a:lnTo>
                    <a:pt x="52993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1" name="자유형: 도형 3500">
              <a:extLst>
                <a:ext uri="{FF2B5EF4-FFF2-40B4-BE49-F238E27FC236}">
                  <a16:creationId xmlns:a16="http://schemas.microsoft.com/office/drawing/2014/main" id="{DCE6185B-809D-1DC0-8DEF-C4E2657FA37C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9942602" y="4421052"/>
              <a:ext cx="39685" cy="124346"/>
            </a:xfrm>
            <a:custGeom>
              <a:avLst/>
              <a:gdLst>
                <a:gd name="connsiteX0" fmla="*/ 39355 w 39685"/>
                <a:gd name="connsiteY0" fmla="*/ 5436 h 124346"/>
                <a:gd name="connsiteX1" fmla="*/ 40064 w 39685"/>
                <a:gd name="connsiteY1" fmla="*/ 2610 h 124346"/>
                <a:gd name="connsiteX2" fmla="*/ 37229 w 39685"/>
                <a:gd name="connsiteY2" fmla="*/ 137 h 124346"/>
                <a:gd name="connsiteX3" fmla="*/ 14552 w 39685"/>
                <a:gd name="connsiteY3" fmla="*/ 1903 h 124346"/>
                <a:gd name="connsiteX4" fmla="*/ 10831 w 39685"/>
                <a:gd name="connsiteY4" fmla="*/ 5966 h 124346"/>
                <a:gd name="connsiteX5" fmla="*/ 15261 w 39685"/>
                <a:gd name="connsiteY5" fmla="*/ 8438 h 124346"/>
                <a:gd name="connsiteX6" fmla="*/ 23765 w 39685"/>
                <a:gd name="connsiteY6" fmla="*/ 11088 h 124346"/>
                <a:gd name="connsiteX7" fmla="*/ 23056 w 39685"/>
                <a:gd name="connsiteY7" fmla="*/ 14974 h 124346"/>
                <a:gd name="connsiteX8" fmla="*/ 1087 w 39685"/>
                <a:gd name="connsiteY8" fmla="*/ 102228 h 124346"/>
                <a:gd name="connsiteX9" fmla="*/ 378 w 39685"/>
                <a:gd name="connsiteY9" fmla="*/ 107703 h 124346"/>
                <a:gd name="connsiteX10" fmla="*/ 18981 w 39685"/>
                <a:gd name="connsiteY10" fmla="*/ 124483 h 124346"/>
                <a:gd name="connsiteX11" fmla="*/ 33154 w 39685"/>
                <a:gd name="connsiteY11" fmla="*/ 115122 h 124346"/>
                <a:gd name="connsiteX12" fmla="*/ 39355 w 39685"/>
                <a:gd name="connsiteY12" fmla="*/ 97459 h 124346"/>
                <a:gd name="connsiteX13" fmla="*/ 36521 w 39685"/>
                <a:gd name="connsiteY13" fmla="*/ 95163 h 124346"/>
                <a:gd name="connsiteX14" fmla="*/ 32977 w 39685"/>
                <a:gd name="connsiteY14" fmla="*/ 99402 h 124346"/>
                <a:gd name="connsiteX15" fmla="*/ 19690 w 39685"/>
                <a:gd name="connsiteY15" fmla="*/ 119537 h 124346"/>
                <a:gd name="connsiteX16" fmla="*/ 13666 w 39685"/>
                <a:gd name="connsiteY16" fmla="*/ 110883 h 124346"/>
                <a:gd name="connsiteX17" fmla="*/ 14729 w 39685"/>
                <a:gd name="connsiteY17" fmla="*/ 103641 h 124346"/>
                <a:gd name="connsiteX18" fmla="*/ 39355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55" y="5436"/>
                  </a:moveTo>
                  <a:cubicBezTo>
                    <a:pt x="39532" y="5082"/>
                    <a:pt x="40064" y="2786"/>
                    <a:pt x="40064" y="2610"/>
                  </a:cubicBezTo>
                  <a:cubicBezTo>
                    <a:pt x="40064" y="1726"/>
                    <a:pt x="39355" y="137"/>
                    <a:pt x="37229" y="137"/>
                  </a:cubicBezTo>
                  <a:cubicBezTo>
                    <a:pt x="33686" y="137"/>
                    <a:pt x="18981" y="1550"/>
                    <a:pt x="14552" y="1903"/>
                  </a:cubicBezTo>
                  <a:cubicBezTo>
                    <a:pt x="13312" y="2080"/>
                    <a:pt x="10831" y="2256"/>
                    <a:pt x="10831" y="5966"/>
                  </a:cubicBezTo>
                  <a:cubicBezTo>
                    <a:pt x="10831" y="8438"/>
                    <a:pt x="13312" y="8438"/>
                    <a:pt x="15261" y="8438"/>
                  </a:cubicBezTo>
                  <a:cubicBezTo>
                    <a:pt x="23765" y="8438"/>
                    <a:pt x="23765" y="9675"/>
                    <a:pt x="23765" y="11088"/>
                  </a:cubicBezTo>
                  <a:cubicBezTo>
                    <a:pt x="23765" y="12324"/>
                    <a:pt x="23410" y="13384"/>
                    <a:pt x="23056" y="14974"/>
                  </a:cubicBezTo>
                  <a:lnTo>
                    <a:pt x="1087" y="102228"/>
                  </a:lnTo>
                  <a:cubicBezTo>
                    <a:pt x="556" y="103994"/>
                    <a:pt x="378" y="105937"/>
                    <a:pt x="378" y="107703"/>
                  </a:cubicBezTo>
                  <a:cubicBezTo>
                    <a:pt x="378" y="119008"/>
                    <a:pt x="10477" y="124483"/>
                    <a:pt x="18981" y="124483"/>
                  </a:cubicBezTo>
                  <a:cubicBezTo>
                    <a:pt x="23233" y="124483"/>
                    <a:pt x="28548" y="123070"/>
                    <a:pt x="33154" y="115122"/>
                  </a:cubicBezTo>
                  <a:cubicBezTo>
                    <a:pt x="36875" y="108586"/>
                    <a:pt x="39355" y="98165"/>
                    <a:pt x="39355" y="97459"/>
                  </a:cubicBezTo>
                  <a:cubicBezTo>
                    <a:pt x="39355" y="95163"/>
                    <a:pt x="37052" y="95163"/>
                    <a:pt x="36521" y="95163"/>
                  </a:cubicBezTo>
                  <a:cubicBezTo>
                    <a:pt x="34040" y="95163"/>
                    <a:pt x="33686" y="96223"/>
                    <a:pt x="32977" y="99402"/>
                  </a:cubicBezTo>
                  <a:cubicBezTo>
                    <a:pt x="30674" y="108233"/>
                    <a:pt x="27308" y="119537"/>
                    <a:pt x="19690" y="119537"/>
                  </a:cubicBezTo>
                  <a:cubicBezTo>
                    <a:pt x="14906" y="119537"/>
                    <a:pt x="13666" y="115122"/>
                    <a:pt x="13666" y="110883"/>
                  </a:cubicBezTo>
                  <a:cubicBezTo>
                    <a:pt x="13666" y="108940"/>
                    <a:pt x="14198" y="105584"/>
                    <a:pt x="14729" y="103641"/>
                  </a:cubicBezTo>
                  <a:lnTo>
                    <a:pt x="39355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2" name="자유형: 도형 3501">
              <a:extLst>
                <a:ext uri="{FF2B5EF4-FFF2-40B4-BE49-F238E27FC236}">
                  <a16:creationId xmlns:a16="http://schemas.microsoft.com/office/drawing/2014/main" id="{4696DE57-0214-7618-466F-561B8CB36A94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9724352" y="4593090"/>
              <a:ext cx="77776" cy="153136"/>
            </a:xfrm>
            <a:custGeom>
              <a:avLst/>
              <a:gdLst>
                <a:gd name="connsiteX0" fmla="*/ 78147 w 77776"/>
                <a:gd name="connsiteY0" fmla="*/ 6855 h 153136"/>
                <a:gd name="connsiteX1" fmla="*/ 71060 w 77776"/>
                <a:gd name="connsiteY1" fmla="*/ 143 h 153136"/>
                <a:gd name="connsiteX2" fmla="*/ 61139 w 77776"/>
                <a:gd name="connsiteY2" fmla="*/ 9858 h 153136"/>
                <a:gd name="connsiteX3" fmla="*/ 68225 w 77776"/>
                <a:gd name="connsiteY3" fmla="*/ 16570 h 153136"/>
                <a:gd name="connsiteX4" fmla="*/ 78147 w 77776"/>
                <a:gd name="connsiteY4" fmla="*/ 6855 h 153136"/>
                <a:gd name="connsiteX5" fmla="*/ 40587 w 77776"/>
                <a:gd name="connsiteY5" fmla="*/ 125903 h 153136"/>
                <a:gd name="connsiteX6" fmla="*/ 17733 w 77776"/>
                <a:gd name="connsiteY6" fmla="*/ 148334 h 153136"/>
                <a:gd name="connsiteX7" fmla="*/ 11355 w 77776"/>
                <a:gd name="connsiteY7" fmla="*/ 147275 h 153136"/>
                <a:gd name="connsiteX8" fmla="*/ 17378 w 77776"/>
                <a:gd name="connsiteY8" fmla="*/ 138267 h 153136"/>
                <a:gd name="connsiteX9" fmla="*/ 10469 w 77776"/>
                <a:gd name="connsiteY9" fmla="*/ 131731 h 153136"/>
                <a:gd name="connsiteX10" fmla="*/ 370 w 77776"/>
                <a:gd name="connsiteY10" fmla="*/ 142152 h 153136"/>
                <a:gd name="connsiteX11" fmla="*/ 17910 w 77776"/>
                <a:gd name="connsiteY11" fmla="*/ 153280 h 153136"/>
                <a:gd name="connsiteX12" fmla="*/ 54761 w 77776"/>
                <a:gd name="connsiteY12" fmla="*/ 125373 h 153136"/>
                <a:gd name="connsiteX13" fmla="*/ 70706 w 77776"/>
                <a:gd name="connsiteY13" fmla="*/ 62140 h 153136"/>
                <a:gd name="connsiteX14" fmla="*/ 71592 w 77776"/>
                <a:gd name="connsiteY14" fmla="*/ 55958 h 153136"/>
                <a:gd name="connsiteX15" fmla="*/ 52635 w 77776"/>
                <a:gd name="connsiteY15" fmla="*/ 39355 h 153136"/>
                <a:gd name="connsiteX16" fmla="*/ 21630 w 77776"/>
                <a:gd name="connsiteY16" fmla="*/ 66379 h 153136"/>
                <a:gd name="connsiteX17" fmla="*/ 24642 w 77776"/>
                <a:gd name="connsiteY17" fmla="*/ 68675 h 153136"/>
                <a:gd name="connsiteX18" fmla="*/ 28186 w 77776"/>
                <a:gd name="connsiteY18" fmla="*/ 65496 h 153136"/>
                <a:gd name="connsiteX19" fmla="*/ 52103 w 77776"/>
                <a:gd name="connsiteY19" fmla="*/ 44300 h 153136"/>
                <a:gd name="connsiteX20" fmla="*/ 58127 w 77776"/>
                <a:gd name="connsiteY20" fmla="*/ 52955 h 153136"/>
                <a:gd name="connsiteX21" fmla="*/ 57595 w 77776"/>
                <a:gd name="connsiteY21" fmla="*/ 58254 h 153136"/>
                <a:gd name="connsiteX22" fmla="*/ 40587 w 77776"/>
                <a:gd name="connsiteY22" fmla="*/ 12590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147" y="6855"/>
                  </a:moveTo>
                  <a:cubicBezTo>
                    <a:pt x="78147" y="3853"/>
                    <a:pt x="75844" y="143"/>
                    <a:pt x="71060" y="143"/>
                  </a:cubicBezTo>
                  <a:cubicBezTo>
                    <a:pt x="65922" y="143"/>
                    <a:pt x="61139" y="5089"/>
                    <a:pt x="61139" y="9858"/>
                  </a:cubicBezTo>
                  <a:cubicBezTo>
                    <a:pt x="61139" y="12684"/>
                    <a:pt x="63265" y="16570"/>
                    <a:pt x="68225" y="16570"/>
                  </a:cubicBezTo>
                  <a:cubicBezTo>
                    <a:pt x="73009" y="16570"/>
                    <a:pt x="78147" y="11977"/>
                    <a:pt x="78147" y="6855"/>
                  </a:cubicBezTo>
                  <a:close/>
                  <a:moveTo>
                    <a:pt x="40587" y="125903"/>
                  </a:moveTo>
                  <a:cubicBezTo>
                    <a:pt x="37575" y="138090"/>
                    <a:pt x="28186" y="148334"/>
                    <a:pt x="17733" y="148334"/>
                  </a:cubicBezTo>
                  <a:cubicBezTo>
                    <a:pt x="15430" y="148334"/>
                    <a:pt x="13304" y="147981"/>
                    <a:pt x="11355" y="147275"/>
                  </a:cubicBezTo>
                  <a:cubicBezTo>
                    <a:pt x="15961" y="145155"/>
                    <a:pt x="17378" y="140916"/>
                    <a:pt x="17378" y="138267"/>
                  </a:cubicBezTo>
                  <a:cubicBezTo>
                    <a:pt x="17378" y="134028"/>
                    <a:pt x="14012" y="131731"/>
                    <a:pt x="10469" y="131731"/>
                  </a:cubicBezTo>
                  <a:cubicBezTo>
                    <a:pt x="4977" y="131731"/>
                    <a:pt x="370" y="136500"/>
                    <a:pt x="370" y="142152"/>
                  </a:cubicBezTo>
                  <a:cubicBezTo>
                    <a:pt x="370" y="148864"/>
                    <a:pt x="7280" y="153280"/>
                    <a:pt x="17910" y="153280"/>
                  </a:cubicBezTo>
                  <a:cubicBezTo>
                    <a:pt x="28540" y="153280"/>
                    <a:pt x="49269" y="146921"/>
                    <a:pt x="54761" y="125373"/>
                  </a:cubicBezTo>
                  <a:lnTo>
                    <a:pt x="70706" y="62140"/>
                  </a:lnTo>
                  <a:cubicBezTo>
                    <a:pt x="71237" y="60197"/>
                    <a:pt x="71592" y="58607"/>
                    <a:pt x="71592" y="55958"/>
                  </a:cubicBezTo>
                  <a:cubicBezTo>
                    <a:pt x="71592" y="46243"/>
                    <a:pt x="63265" y="39355"/>
                    <a:pt x="52635" y="39355"/>
                  </a:cubicBezTo>
                  <a:cubicBezTo>
                    <a:pt x="32969" y="39355"/>
                    <a:pt x="21630" y="63906"/>
                    <a:pt x="21630" y="66379"/>
                  </a:cubicBezTo>
                  <a:cubicBezTo>
                    <a:pt x="21630" y="68675"/>
                    <a:pt x="24111" y="68675"/>
                    <a:pt x="24642" y="68675"/>
                  </a:cubicBezTo>
                  <a:cubicBezTo>
                    <a:pt x="26768" y="68675"/>
                    <a:pt x="26945" y="68145"/>
                    <a:pt x="28186" y="65496"/>
                  </a:cubicBezTo>
                  <a:cubicBezTo>
                    <a:pt x="32615" y="55251"/>
                    <a:pt x="41827" y="44300"/>
                    <a:pt x="52103" y="44300"/>
                  </a:cubicBezTo>
                  <a:cubicBezTo>
                    <a:pt x="56532" y="44300"/>
                    <a:pt x="58127" y="47303"/>
                    <a:pt x="58127" y="52955"/>
                  </a:cubicBezTo>
                  <a:cubicBezTo>
                    <a:pt x="58127" y="54898"/>
                    <a:pt x="57773" y="57371"/>
                    <a:pt x="57595" y="58254"/>
                  </a:cubicBezTo>
                  <a:lnTo>
                    <a:pt x="40587" y="1259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3" name="자유형: 도형 3502">
              <a:extLst>
                <a:ext uri="{FF2B5EF4-FFF2-40B4-BE49-F238E27FC236}">
                  <a16:creationId xmlns:a16="http://schemas.microsoft.com/office/drawing/2014/main" id="{AABB3F70-F953-329E-95B9-865FC3D0CE8D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10023731" y="4458571"/>
              <a:ext cx="58718" cy="252325"/>
            </a:xfrm>
            <a:custGeom>
              <a:avLst/>
              <a:gdLst>
                <a:gd name="connsiteX0" fmla="*/ 59100 w 58718"/>
                <a:gd name="connsiteY0" fmla="*/ 126304 h 252325"/>
                <a:gd name="connsiteX1" fmla="*/ 42396 w 58718"/>
                <a:gd name="connsiteY1" fmla="*/ 47578 h 252325"/>
                <a:gd name="connsiteX2" fmla="*/ 2912 w 58718"/>
                <a:gd name="connsiteY2" fmla="*/ 141 h 252325"/>
                <a:gd name="connsiteX3" fmla="*/ 381 w 58718"/>
                <a:gd name="connsiteY3" fmla="*/ 2664 h 252325"/>
                <a:gd name="connsiteX4" fmla="*/ 5190 w 58718"/>
                <a:gd name="connsiteY4" fmla="*/ 8468 h 252325"/>
                <a:gd name="connsiteX5" fmla="*/ 44420 w 58718"/>
                <a:gd name="connsiteY5" fmla="*/ 126304 h 252325"/>
                <a:gd name="connsiteX6" fmla="*/ 3672 w 58718"/>
                <a:gd name="connsiteY6" fmla="*/ 245654 h 252325"/>
                <a:gd name="connsiteX7" fmla="*/ 381 w 58718"/>
                <a:gd name="connsiteY7" fmla="*/ 249944 h 252325"/>
                <a:gd name="connsiteX8" fmla="*/ 2912 w 58718"/>
                <a:gd name="connsiteY8" fmla="*/ 252467 h 252325"/>
                <a:gd name="connsiteX9" fmla="*/ 43155 w 58718"/>
                <a:gd name="connsiteY9" fmla="*/ 203263 h 252325"/>
                <a:gd name="connsiteX10" fmla="*/ 59100 w 58718"/>
                <a:gd name="connsiteY10" fmla="*/ 12630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0" y="126304"/>
                  </a:moveTo>
                  <a:cubicBezTo>
                    <a:pt x="59100" y="106622"/>
                    <a:pt x="56316" y="76091"/>
                    <a:pt x="42396" y="47578"/>
                  </a:cubicBezTo>
                  <a:cubicBezTo>
                    <a:pt x="27210" y="16542"/>
                    <a:pt x="5443" y="141"/>
                    <a:pt x="2912" y="141"/>
                  </a:cubicBezTo>
                  <a:cubicBezTo>
                    <a:pt x="1394" y="141"/>
                    <a:pt x="381" y="1150"/>
                    <a:pt x="381" y="2664"/>
                  </a:cubicBezTo>
                  <a:cubicBezTo>
                    <a:pt x="381" y="3421"/>
                    <a:pt x="381" y="3926"/>
                    <a:pt x="5190" y="8468"/>
                  </a:cubicBezTo>
                  <a:cubicBezTo>
                    <a:pt x="29994" y="33448"/>
                    <a:pt x="44420" y="73568"/>
                    <a:pt x="44420" y="126304"/>
                  </a:cubicBezTo>
                  <a:cubicBezTo>
                    <a:pt x="44420" y="169452"/>
                    <a:pt x="35056" y="213861"/>
                    <a:pt x="3672" y="245654"/>
                  </a:cubicBezTo>
                  <a:cubicBezTo>
                    <a:pt x="381" y="248682"/>
                    <a:pt x="381" y="249187"/>
                    <a:pt x="381" y="249944"/>
                  </a:cubicBezTo>
                  <a:cubicBezTo>
                    <a:pt x="381" y="251458"/>
                    <a:pt x="1394" y="252467"/>
                    <a:pt x="2912" y="252467"/>
                  </a:cubicBezTo>
                  <a:cubicBezTo>
                    <a:pt x="5443" y="252467"/>
                    <a:pt x="28222" y="235309"/>
                    <a:pt x="43155" y="203263"/>
                  </a:cubicBezTo>
                  <a:cubicBezTo>
                    <a:pt x="56063" y="175507"/>
                    <a:pt x="59100" y="147499"/>
                    <a:pt x="59100" y="12630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4" name="자유형: 도형 3503">
              <a:extLst>
                <a:ext uri="{FF2B5EF4-FFF2-40B4-BE49-F238E27FC236}">
                  <a16:creationId xmlns:a16="http://schemas.microsoft.com/office/drawing/2014/main" id="{49E6917C-E6C2-F163-C400-6792E4055E68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10122157" y="4458571"/>
              <a:ext cx="58718" cy="252325"/>
            </a:xfrm>
            <a:custGeom>
              <a:avLst/>
              <a:gdLst>
                <a:gd name="connsiteX0" fmla="*/ 59104 w 58718"/>
                <a:gd name="connsiteY0" fmla="*/ 126304 h 252325"/>
                <a:gd name="connsiteX1" fmla="*/ 42399 w 58718"/>
                <a:gd name="connsiteY1" fmla="*/ 47578 h 252325"/>
                <a:gd name="connsiteX2" fmla="*/ 2916 w 58718"/>
                <a:gd name="connsiteY2" fmla="*/ 141 h 252325"/>
                <a:gd name="connsiteX3" fmla="*/ 385 w 58718"/>
                <a:gd name="connsiteY3" fmla="*/ 2664 h 252325"/>
                <a:gd name="connsiteX4" fmla="*/ 5194 w 58718"/>
                <a:gd name="connsiteY4" fmla="*/ 8468 h 252325"/>
                <a:gd name="connsiteX5" fmla="*/ 44424 w 58718"/>
                <a:gd name="connsiteY5" fmla="*/ 126304 h 252325"/>
                <a:gd name="connsiteX6" fmla="*/ 3676 w 58718"/>
                <a:gd name="connsiteY6" fmla="*/ 245654 h 252325"/>
                <a:gd name="connsiteX7" fmla="*/ 385 w 58718"/>
                <a:gd name="connsiteY7" fmla="*/ 249944 h 252325"/>
                <a:gd name="connsiteX8" fmla="*/ 2916 w 58718"/>
                <a:gd name="connsiteY8" fmla="*/ 252467 h 252325"/>
                <a:gd name="connsiteX9" fmla="*/ 43159 w 58718"/>
                <a:gd name="connsiteY9" fmla="*/ 203263 h 252325"/>
                <a:gd name="connsiteX10" fmla="*/ 59104 w 58718"/>
                <a:gd name="connsiteY10" fmla="*/ 12630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4" y="126304"/>
                  </a:moveTo>
                  <a:cubicBezTo>
                    <a:pt x="59104" y="106622"/>
                    <a:pt x="56320" y="76091"/>
                    <a:pt x="42399" y="47578"/>
                  </a:cubicBezTo>
                  <a:cubicBezTo>
                    <a:pt x="27214" y="16542"/>
                    <a:pt x="5447" y="141"/>
                    <a:pt x="2916" y="141"/>
                  </a:cubicBezTo>
                  <a:cubicBezTo>
                    <a:pt x="1398" y="141"/>
                    <a:pt x="385" y="1150"/>
                    <a:pt x="385" y="2664"/>
                  </a:cubicBezTo>
                  <a:cubicBezTo>
                    <a:pt x="385" y="3421"/>
                    <a:pt x="385" y="3926"/>
                    <a:pt x="5194" y="8468"/>
                  </a:cubicBezTo>
                  <a:cubicBezTo>
                    <a:pt x="29998" y="33448"/>
                    <a:pt x="44424" y="73568"/>
                    <a:pt x="44424" y="126304"/>
                  </a:cubicBezTo>
                  <a:cubicBezTo>
                    <a:pt x="44424" y="169452"/>
                    <a:pt x="35060" y="213861"/>
                    <a:pt x="3676" y="245654"/>
                  </a:cubicBezTo>
                  <a:cubicBezTo>
                    <a:pt x="385" y="248682"/>
                    <a:pt x="385" y="249187"/>
                    <a:pt x="385" y="249944"/>
                  </a:cubicBezTo>
                  <a:cubicBezTo>
                    <a:pt x="385" y="251458"/>
                    <a:pt x="1398" y="252467"/>
                    <a:pt x="2916" y="252467"/>
                  </a:cubicBezTo>
                  <a:cubicBezTo>
                    <a:pt x="5447" y="252467"/>
                    <a:pt x="28226" y="235309"/>
                    <a:pt x="43159" y="203263"/>
                  </a:cubicBezTo>
                  <a:cubicBezTo>
                    <a:pt x="56067" y="175507"/>
                    <a:pt x="59104" y="147499"/>
                    <a:pt x="59104" y="12630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5" name="자유형: 도형 3504">
              <a:extLst>
                <a:ext uri="{FF2B5EF4-FFF2-40B4-BE49-F238E27FC236}">
                  <a16:creationId xmlns:a16="http://schemas.microsoft.com/office/drawing/2014/main" id="{FC277F01-E1B8-CCC2-E722-6EBAEE0846AC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10227922" y="4621069"/>
              <a:ext cx="29612" cy="75445"/>
            </a:xfrm>
            <a:custGeom>
              <a:avLst/>
              <a:gdLst>
                <a:gd name="connsiteX0" fmla="*/ 30002 w 29612"/>
                <a:gd name="connsiteY0" fmla="*/ 26635 h 75445"/>
                <a:gd name="connsiteX1" fmla="*/ 13803 w 29612"/>
                <a:gd name="connsiteY1" fmla="*/ 141 h 75445"/>
                <a:gd name="connsiteX2" fmla="*/ 389 w 29612"/>
                <a:gd name="connsiteY2" fmla="*/ 13514 h 75445"/>
                <a:gd name="connsiteX3" fmla="*/ 13803 w 29612"/>
                <a:gd name="connsiteY3" fmla="*/ 26887 h 75445"/>
                <a:gd name="connsiteX4" fmla="*/ 22662 w 29612"/>
                <a:gd name="connsiteY4" fmla="*/ 23607 h 75445"/>
                <a:gd name="connsiteX5" fmla="*/ 23927 w 29612"/>
                <a:gd name="connsiteY5" fmla="*/ 22850 h 75445"/>
                <a:gd name="connsiteX6" fmla="*/ 24433 w 29612"/>
                <a:gd name="connsiteY6" fmla="*/ 26635 h 75445"/>
                <a:gd name="connsiteX7" fmla="*/ 7223 w 29612"/>
                <a:gd name="connsiteY7" fmla="*/ 68774 h 75445"/>
                <a:gd name="connsiteX8" fmla="*/ 4439 w 29612"/>
                <a:gd name="connsiteY8" fmla="*/ 72811 h 75445"/>
                <a:gd name="connsiteX9" fmla="*/ 6970 w 29612"/>
                <a:gd name="connsiteY9" fmla="*/ 75586 h 75445"/>
                <a:gd name="connsiteX10" fmla="*/ 30002 w 29612"/>
                <a:gd name="connsiteY10" fmla="*/ 26635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30002" y="26635"/>
                  </a:moveTo>
                  <a:cubicBezTo>
                    <a:pt x="30002" y="9982"/>
                    <a:pt x="23674" y="141"/>
                    <a:pt x="13803" y="141"/>
                  </a:cubicBezTo>
                  <a:cubicBezTo>
                    <a:pt x="5451" y="141"/>
                    <a:pt x="389" y="6449"/>
                    <a:pt x="389" y="13514"/>
                  </a:cubicBezTo>
                  <a:cubicBezTo>
                    <a:pt x="389" y="20327"/>
                    <a:pt x="5451" y="26887"/>
                    <a:pt x="13803" y="26887"/>
                  </a:cubicBezTo>
                  <a:cubicBezTo>
                    <a:pt x="16841" y="26887"/>
                    <a:pt x="20131" y="25878"/>
                    <a:pt x="22662" y="23607"/>
                  </a:cubicBezTo>
                  <a:cubicBezTo>
                    <a:pt x="23421" y="23103"/>
                    <a:pt x="23674" y="22850"/>
                    <a:pt x="23927" y="22850"/>
                  </a:cubicBezTo>
                  <a:cubicBezTo>
                    <a:pt x="24180" y="22850"/>
                    <a:pt x="24433" y="23103"/>
                    <a:pt x="24433" y="26635"/>
                  </a:cubicBezTo>
                  <a:cubicBezTo>
                    <a:pt x="24433" y="45307"/>
                    <a:pt x="15575" y="60447"/>
                    <a:pt x="7223" y="68774"/>
                  </a:cubicBezTo>
                  <a:cubicBezTo>
                    <a:pt x="4439" y="71549"/>
                    <a:pt x="4439" y="72054"/>
                    <a:pt x="4439" y="72811"/>
                  </a:cubicBezTo>
                  <a:cubicBezTo>
                    <a:pt x="4439" y="74577"/>
                    <a:pt x="5704" y="75586"/>
                    <a:pt x="6970" y="75586"/>
                  </a:cubicBezTo>
                  <a:cubicBezTo>
                    <a:pt x="9754" y="75586"/>
                    <a:pt x="30002" y="56157"/>
                    <a:pt x="30002" y="2663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6" name="자유형: 도형 3505">
              <a:extLst>
                <a:ext uri="{FF2B5EF4-FFF2-40B4-BE49-F238E27FC236}">
                  <a16:creationId xmlns:a16="http://schemas.microsoft.com/office/drawing/2014/main" id="{8BE2BBAA-C78D-991C-0D21-1DC2C0DCB62E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10571740" y="4472701"/>
              <a:ext cx="140721" cy="180665"/>
            </a:xfrm>
            <a:custGeom>
              <a:avLst/>
              <a:gdLst>
                <a:gd name="connsiteX0" fmla="*/ 139860 w 140721"/>
                <a:gd name="connsiteY0" fmla="*/ 9729 h 180665"/>
                <a:gd name="connsiteX1" fmla="*/ 141125 w 140721"/>
                <a:gd name="connsiteY1" fmla="*/ 5187 h 180665"/>
                <a:gd name="connsiteX2" fmla="*/ 136063 w 140721"/>
                <a:gd name="connsiteY2" fmla="*/ 141 h 180665"/>
                <a:gd name="connsiteX3" fmla="*/ 130242 w 140721"/>
                <a:gd name="connsiteY3" fmla="*/ 5944 h 180665"/>
                <a:gd name="connsiteX4" fmla="*/ 109235 w 140721"/>
                <a:gd name="connsiteY4" fmla="*/ 61456 h 180665"/>
                <a:gd name="connsiteX5" fmla="*/ 32294 w 140721"/>
                <a:gd name="connsiteY5" fmla="*/ 61456 h 180665"/>
                <a:gd name="connsiteX6" fmla="*/ 11287 w 140721"/>
                <a:gd name="connsiteY6" fmla="*/ 5944 h 180665"/>
                <a:gd name="connsiteX7" fmla="*/ 5466 w 140721"/>
                <a:gd name="connsiteY7" fmla="*/ 141 h 180665"/>
                <a:gd name="connsiteX8" fmla="*/ 404 w 140721"/>
                <a:gd name="connsiteY8" fmla="*/ 5187 h 180665"/>
                <a:gd name="connsiteX9" fmla="*/ 1922 w 140721"/>
                <a:gd name="connsiteY9" fmla="*/ 9729 h 180665"/>
                <a:gd name="connsiteX10" fmla="*/ 64943 w 140721"/>
                <a:gd name="connsiteY10" fmla="*/ 175003 h 180665"/>
                <a:gd name="connsiteX11" fmla="*/ 70765 w 140721"/>
                <a:gd name="connsiteY11" fmla="*/ 180806 h 180665"/>
                <a:gd name="connsiteX12" fmla="*/ 76333 w 140721"/>
                <a:gd name="connsiteY12" fmla="*/ 175507 h 180665"/>
                <a:gd name="connsiteX13" fmla="*/ 139860 w 140721"/>
                <a:gd name="connsiteY13" fmla="*/ 9729 h 180665"/>
                <a:gd name="connsiteX14" fmla="*/ 36343 w 140721"/>
                <a:gd name="connsiteY14" fmla="*/ 71549 h 180665"/>
                <a:gd name="connsiteX15" fmla="*/ 105186 w 140721"/>
                <a:gd name="connsiteY15" fmla="*/ 71549 h 180665"/>
                <a:gd name="connsiteX16" fmla="*/ 70765 w 140721"/>
                <a:gd name="connsiteY16" fmla="*/ 161377 h 180665"/>
                <a:gd name="connsiteX17" fmla="*/ 36343 w 140721"/>
                <a:gd name="connsiteY17" fmla="*/ 71549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860" y="9729"/>
                  </a:moveTo>
                  <a:cubicBezTo>
                    <a:pt x="141125" y="6954"/>
                    <a:pt x="141125" y="6449"/>
                    <a:pt x="141125" y="5187"/>
                  </a:cubicBezTo>
                  <a:cubicBezTo>
                    <a:pt x="141125" y="2664"/>
                    <a:pt x="139101" y="141"/>
                    <a:pt x="136063" y="141"/>
                  </a:cubicBezTo>
                  <a:cubicBezTo>
                    <a:pt x="132773" y="141"/>
                    <a:pt x="131255" y="3169"/>
                    <a:pt x="130242" y="5944"/>
                  </a:cubicBezTo>
                  <a:lnTo>
                    <a:pt x="109235" y="61456"/>
                  </a:lnTo>
                  <a:lnTo>
                    <a:pt x="32294" y="61456"/>
                  </a:lnTo>
                  <a:lnTo>
                    <a:pt x="11287" y="5944"/>
                  </a:lnTo>
                  <a:cubicBezTo>
                    <a:pt x="10021" y="2412"/>
                    <a:pt x="8756" y="141"/>
                    <a:pt x="5466" y="141"/>
                  </a:cubicBezTo>
                  <a:cubicBezTo>
                    <a:pt x="2935" y="141"/>
                    <a:pt x="404" y="2664"/>
                    <a:pt x="404" y="5187"/>
                  </a:cubicBezTo>
                  <a:cubicBezTo>
                    <a:pt x="404" y="5692"/>
                    <a:pt x="404" y="6197"/>
                    <a:pt x="1922" y="9729"/>
                  </a:cubicBezTo>
                  <a:lnTo>
                    <a:pt x="64943" y="175003"/>
                  </a:lnTo>
                  <a:cubicBezTo>
                    <a:pt x="66209" y="178535"/>
                    <a:pt x="67474" y="180806"/>
                    <a:pt x="70765" y="180806"/>
                  </a:cubicBezTo>
                  <a:cubicBezTo>
                    <a:pt x="74308" y="180806"/>
                    <a:pt x="75320" y="178031"/>
                    <a:pt x="76333" y="175507"/>
                  </a:cubicBezTo>
                  <a:lnTo>
                    <a:pt x="139860" y="9729"/>
                  </a:lnTo>
                  <a:close/>
                  <a:moveTo>
                    <a:pt x="36343" y="71549"/>
                  </a:moveTo>
                  <a:lnTo>
                    <a:pt x="105186" y="71549"/>
                  </a:lnTo>
                  <a:lnTo>
                    <a:pt x="70765" y="161377"/>
                  </a:lnTo>
                  <a:lnTo>
                    <a:pt x="36343" y="7154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7" name="자유형: 도형 3506">
              <a:extLst>
                <a:ext uri="{FF2B5EF4-FFF2-40B4-BE49-F238E27FC236}">
                  <a16:creationId xmlns:a16="http://schemas.microsoft.com/office/drawing/2014/main" id="{0AC004D2-2EE6-DC2C-E1CE-6075D87F12E2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10719689" y="4481028"/>
              <a:ext cx="66817" cy="169563"/>
            </a:xfrm>
            <a:custGeom>
              <a:avLst/>
              <a:gdLst>
                <a:gd name="connsiteX0" fmla="*/ 64949 w 66817"/>
                <a:gd name="connsiteY0" fmla="*/ 9225 h 169563"/>
                <a:gd name="connsiteX1" fmla="*/ 55584 w 66817"/>
                <a:gd name="connsiteY1" fmla="*/ 141 h 169563"/>
                <a:gd name="connsiteX2" fmla="*/ 41917 w 66817"/>
                <a:gd name="connsiteY2" fmla="*/ 13514 h 169563"/>
                <a:gd name="connsiteX3" fmla="*/ 51535 w 66817"/>
                <a:gd name="connsiteY3" fmla="*/ 22598 h 169563"/>
                <a:gd name="connsiteX4" fmla="*/ 64949 w 66817"/>
                <a:gd name="connsiteY4" fmla="*/ 9225 h 169563"/>
                <a:gd name="connsiteX5" fmla="*/ 45713 w 66817"/>
                <a:gd name="connsiteY5" fmla="*/ 104099 h 169563"/>
                <a:gd name="connsiteX6" fmla="*/ 51282 w 66817"/>
                <a:gd name="connsiteY6" fmla="*/ 89464 h 169563"/>
                <a:gd name="connsiteX7" fmla="*/ 54572 w 66817"/>
                <a:gd name="connsiteY7" fmla="*/ 76091 h 169563"/>
                <a:gd name="connsiteX8" fmla="*/ 33818 w 66817"/>
                <a:gd name="connsiteY8" fmla="*/ 55400 h 169563"/>
                <a:gd name="connsiteX9" fmla="*/ 409 w 66817"/>
                <a:gd name="connsiteY9" fmla="*/ 94258 h 169563"/>
                <a:gd name="connsiteX10" fmla="*/ 3446 w 66817"/>
                <a:gd name="connsiteY10" fmla="*/ 96782 h 169563"/>
                <a:gd name="connsiteX11" fmla="*/ 7496 w 66817"/>
                <a:gd name="connsiteY11" fmla="*/ 92240 h 169563"/>
                <a:gd name="connsiteX12" fmla="*/ 33059 w 66817"/>
                <a:gd name="connsiteY12" fmla="*/ 60951 h 169563"/>
                <a:gd name="connsiteX13" fmla="*/ 39386 w 66817"/>
                <a:gd name="connsiteY13" fmla="*/ 69026 h 169563"/>
                <a:gd name="connsiteX14" fmla="*/ 36602 w 66817"/>
                <a:gd name="connsiteY14" fmla="*/ 82147 h 169563"/>
                <a:gd name="connsiteX15" fmla="*/ 19138 w 66817"/>
                <a:gd name="connsiteY15" fmla="*/ 128827 h 169563"/>
                <a:gd name="connsiteX16" fmla="*/ 13317 w 66817"/>
                <a:gd name="connsiteY16" fmla="*/ 149013 h 169563"/>
                <a:gd name="connsiteX17" fmla="*/ 34071 w 66817"/>
                <a:gd name="connsiteY17" fmla="*/ 169704 h 169563"/>
                <a:gd name="connsiteX18" fmla="*/ 67227 w 66817"/>
                <a:gd name="connsiteY18" fmla="*/ 130846 h 169563"/>
                <a:gd name="connsiteX19" fmla="*/ 64190 w 66817"/>
                <a:gd name="connsiteY19" fmla="*/ 128322 h 169563"/>
                <a:gd name="connsiteX20" fmla="*/ 60393 w 66817"/>
                <a:gd name="connsiteY20" fmla="*/ 132864 h 169563"/>
                <a:gd name="connsiteX21" fmla="*/ 34577 w 66817"/>
                <a:gd name="connsiteY21" fmla="*/ 164153 h 169563"/>
                <a:gd name="connsiteX22" fmla="*/ 28503 w 66817"/>
                <a:gd name="connsiteY22" fmla="*/ 155826 h 169563"/>
                <a:gd name="connsiteX23" fmla="*/ 35843 w 66817"/>
                <a:gd name="connsiteY23" fmla="*/ 130593 h 169563"/>
                <a:gd name="connsiteX24" fmla="*/ 45713 w 66817"/>
                <a:gd name="connsiteY24" fmla="*/ 104099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949" y="9225"/>
                  </a:moveTo>
                  <a:cubicBezTo>
                    <a:pt x="64949" y="4178"/>
                    <a:pt x="61405" y="141"/>
                    <a:pt x="55584" y="141"/>
                  </a:cubicBezTo>
                  <a:cubicBezTo>
                    <a:pt x="48751" y="141"/>
                    <a:pt x="41917" y="6701"/>
                    <a:pt x="41917" y="13514"/>
                  </a:cubicBezTo>
                  <a:cubicBezTo>
                    <a:pt x="41917" y="18308"/>
                    <a:pt x="45460" y="22598"/>
                    <a:pt x="51535" y="22598"/>
                  </a:cubicBezTo>
                  <a:cubicBezTo>
                    <a:pt x="57356" y="22598"/>
                    <a:pt x="64949" y="16794"/>
                    <a:pt x="64949" y="9225"/>
                  </a:cubicBezTo>
                  <a:close/>
                  <a:moveTo>
                    <a:pt x="45713" y="104099"/>
                  </a:moveTo>
                  <a:cubicBezTo>
                    <a:pt x="48751" y="96782"/>
                    <a:pt x="48751" y="96277"/>
                    <a:pt x="51282" y="89464"/>
                  </a:cubicBezTo>
                  <a:cubicBezTo>
                    <a:pt x="53306" y="84418"/>
                    <a:pt x="54572" y="80885"/>
                    <a:pt x="54572" y="76091"/>
                  </a:cubicBezTo>
                  <a:cubicBezTo>
                    <a:pt x="54572" y="64736"/>
                    <a:pt x="46473" y="55400"/>
                    <a:pt x="33818" y="55400"/>
                  </a:cubicBezTo>
                  <a:cubicBezTo>
                    <a:pt x="10027" y="55400"/>
                    <a:pt x="409" y="91988"/>
                    <a:pt x="409" y="94258"/>
                  </a:cubicBezTo>
                  <a:cubicBezTo>
                    <a:pt x="409" y="96782"/>
                    <a:pt x="2940" y="96782"/>
                    <a:pt x="3446" y="96782"/>
                  </a:cubicBezTo>
                  <a:cubicBezTo>
                    <a:pt x="5977" y="96782"/>
                    <a:pt x="6230" y="96277"/>
                    <a:pt x="7496" y="92240"/>
                  </a:cubicBezTo>
                  <a:cubicBezTo>
                    <a:pt x="14329" y="68521"/>
                    <a:pt x="24453" y="60951"/>
                    <a:pt x="33059" y="60951"/>
                  </a:cubicBezTo>
                  <a:cubicBezTo>
                    <a:pt x="35083" y="60951"/>
                    <a:pt x="39386" y="60951"/>
                    <a:pt x="39386" y="69026"/>
                  </a:cubicBezTo>
                  <a:cubicBezTo>
                    <a:pt x="39386" y="74325"/>
                    <a:pt x="37614" y="79624"/>
                    <a:pt x="36602" y="82147"/>
                  </a:cubicBezTo>
                  <a:cubicBezTo>
                    <a:pt x="34577" y="88707"/>
                    <a:pt x="23188" y="117977"/>
                    <a:pt x="19138" y="128827"/>
                  </a:cubicBezTo>
                  <a:cubicBezTo>
                    <a:pt x="16607" y="135388"/>
                    <a:pt x="13317" y="143714"/>
                    <a:pt x="13317" y="149013"/>
                  </a:cubicBezTo>
                  <a:cubicBezTo>
                    <a:pt x="13317" y="160873"/>
                    <a:pt x="21922" y="169704"/>
                    <a:pt x="34071" y="169704"/>
                  </a:cubicBezTo>
                  <a:cubicBezTo>
                    <a:pt x="57862" y="169704"/>
                    <a:pt x="67227" y="133117"/>
                    <a:pt x="67227" y="130846"/>
                  </a:cubicBezTo>
                  <a:cubicBezTo>
                    <a:pt x="67227" y="128322"/>
                    <a:pt x="64949" y="128322"/>
                    <a:pt x="64190" y="128322"/>
                  </a:cubicBezTo>
                  <a:cubicBezTo>
                    <a:pt x="61659" y="128322"/>
                    <a:pt x="61659" y="129079"/>
                    <a:pt x="60393" y="132864"/>
                  </a:cubicBezTo>
                  <a:cubicBezTo>
                    <a:pt x="55837" y="148761"/>
                    <a:pt x="47485" y="164153"/>
                    <a:pt x="34577" y="164153"/>
                  </a:cubicBezTo>
                  <a:cubicBezTo>
                    <a:pt x="30275" y="164153"/>
                    <a:pt x="28503" y="161630"/>
                    <a:pt x="28503" y="155826"/>
                  </a:cubicBezTo>
                  <a:cubicBezTo>
                    <a:pt x="28503" y="149518"/>
                    <a:pt x="30021" y="145985"/>
                    <a:pt x="35843" y="130593"/>
                  </a:cubicBezTo>
                  <a:lnTo>
                    <a:pt x="45713" y="1040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8" name="자유형: 도형 3507">
              <a:extLst>
                <a:ext uri="{FF2B5EF4-FFF2-40B4-BE49-F238E27FC236}">
                  <a16:creationId xmlns:a16="http://schemas.microsoft.com/office/drawing/2014/main" id="{69B351D2-A4EA-0CEB-F068-42429ABD4F52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3305460" y="5166318"/>
              <a:ext cx="180710" cy="172338"/>
            </a:xfrm>
            <a:custGeom>
              <a:avLst/>
              <a:gdLst>
                <a:gd name="connsiteX0" fmla="*/ 66682 w 180710"/>
                <a:gd name="connsiteY0" fmla="*/ 92772 h 172338"/>
                <a:gd name="connsiteX1" fmla="*/ 109708 w 180710"/>
                <a:gd name="connsiteY1" fmla="*/ 92772 h 172338"/>
                <a:gd name="connsiteX2" fmla="*/ 180828 w 180710"/>
                <a:gd name="connsiteY2" fmla="*/ 38269 h 172338"/>
                <a:gd name="connsiteX3" fmla="*/ 130968 w 180710"/>
                <a:gd name="connsiteY3" fmla="*/ 168 h 172338"/>
                <a:gd name="connsiteX4" fmla="*/ 48965 w 180710"/>
                <a:gd name="connsiteY4" fmla="*/ 168 h 172338"/>
                <a:gd name="connsiteX5" fmla="*/ 41372 w 180710"/>
                <a:gd name="connsiteY5" fmla="*/ 4962 h 172338"/>
                <a:gd name="connsiteX6" fmla="*/ 48712 w 180710"/>
                <a:gd name="connsiteY6" fmla="*/ 7990 h 172338"/>
                <a:gd name="connsiteX7" fmla="*/ 59595 w 180710"/>
                <a:gd name="connsiteY7" fmla="*/ 8495 h 172338"/>
                <a:gd name="connsiteX8" fmla="*/ 65163 w 180710"/>
                <a:gd name="connsiteY8" fmla="*/ 12532 h 172338"/>
                <a:gd name="connsiteX9" fmla="*/ 64151 w 180710"/>
                <a:gd name="connsiteY9" fmla="*/ 17326 h 172338"/>
                <a:gd name="connsiteX10" fmla="*/ 30236 w 180710"/>
                <a:gd name="connsiteY10" fmla="*/ 152825 h 172338"/>
                <a:gd name="connsiteX11" fmla="*/ 7204 w 180710"/>
                <a:gd name="connsiteY11" fmla="*/ 164685 h 172338"/>
                <a:gd name="connsiteX12" fmla="*/ 117 w 180710"/>
                <a:gd name="connsiteY12" fmla="*/ 169479 h 172338"/>
                <a:gd name="connsiteX13" fmla="*/ 3914 w 180710"/>
                <a:gd name="connsiteY13" fmla="*/ 172507 h 172338"/>
                <a:gd name="connsiteX14" fmla="*/ 36057 w 180710"/>
                <a:gd name="connsiteY14" fmla="*/ 171750 h 172338"/>
                <a:gd name="connsiteX15" fmla="*/ 52255 w 180710"/>
                <a:gd name="connsiteY15" fmla="*/ 172002 h 172338"/>
                <a:gd name="connsiteX16" fmla="*/ 68706 w 180710"/>
                <a:gd name="connsiteY16" fmla="*/ 172507 h 172338"/>
                <a:gd name="connsiteX17" fmla="*/ 73768 w 180710"/>
                <a:gd name="connsiteY17" fmla="*/ 167460 h 172338"/>
                <a:gd name="connsiteX18" fmla="*/ 66682 w 180710"/>
                <a:gd name="connsiteY18" fmla="*/ 164685 h 172338"/>
                <a:gd name="connsiteX19" fmla="*/ 50230 w 180710"/>
                <a:gd name="connsiteY19" fmla="*/ 160143 h 172338"/>
                <a:gd name="connsiteX20" fmla="*/ 50990 w 180710"/>
                <a:gd name="connsiteY20" fmla="*/ 155853 h 172338"/>
                <a:gd name="connsiteX21" fmla="*/ 66682 w 180710"/>
                <a:gd name="connsiteY21" fmla="*/ 92772 h 172338"/>
                <a:gd name="connsiteX22" fmla="*/ 84905 w 180710"/>
                <a:gd name="connsiteY22" fmla="*/ 17579 h 172338"/>
                <a:gd name="connsiteX23" fmla="*/ 98572 w 180710"/>
                <a:gd name="connsiteY23" fmla="*/ 7990 h 172338"/>
                <a:gd name="connsiteX24" fmla="*/ 122869 w 180710"/>
                <a:gd name="connsiteY24" fmla="*/ 7990 h 172338"/>
                <a:gd name="connsiteX25" fmla="*/ 157290 w 180710"/>
                <a:gd name="connsiteY25" fmla="*/ 32214 h 172338"/>
                <a:gd name="connsiteX26" fmla="*/ 142358 w 180710"/>
                <a:gd name="connsiteY26" fmla="*/ 72838 h 172338"/>
                <a:gd name="connsiteX27" fmla="*/ 103381 w 180710"/>
                <a:gd name="connsiteY27" fmla="*/ 86211 h 172338"/>
                <a:gd name="connsiteX28" fmla="*/ 67694 w 180710"/>
                <a:gd name="connsiteY28" fmla="*/ 86211 h 172338"/>
                <a:gd name="connsiteX29" fmla="*/ 84905 w 180710"/>
                <a:gd name="connsiteY29" fmla="*/ 17579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682" y="92772"/>
                  </a:moveTo>
                  <a:lnTo>
                    <a:pt x="109708" y="92772"/>
                  </a:lnTo>
                  <a:cubicBezTo>
                    <a:pt x="145648" y="92772"/>
                    <a:pt x="180828" y="66530"/>
                    <a:pt x="180828" y="38269"/>
                  </a:cubicBezTo>
                  <a:cubicBezTo>
                    <a:pt x="180828" y="18840"/>
                    <a:pt x="164124" y="168"/>
                    <a:pt x="130968" y="168"/>
                  </a:cubicBezTo>
                  <a:lnTo>
                    <a:pt x="48965" y="168"/>
                  </a:lnTo>
                  <a:cubicBezTo>
                    <a:pt x="44156" y="168"/>
                    <a:pt x="41372" y="168"/>
                    <a:pt x="41372" y="4962"/>
                  </a:cubicBezTo>
                  <a:cubicBezTo>
                    <a:pt x="41372" y="7990"/>
                    <a:pt x="43650" y="7990"/>
                    <a:pt x="48712" y="7990"/>
                  </a:cubicBezTo>
                  <a:cubicBezTo>
                    <a:pt x="52002" y="7990"/>
                    <a:pt x="56558" y="8243"/>
                    <a:pt x="59595" y="8495"/>
                  </a:cubicBezTo>
                  <a:cubicBezTo>
                    <a:pt x="63644" y="9000"/>
                    <a:pt x="65163" y="9757"/>
                    <a:pt x="65163" y="12532"/>
                  </a:cubicBezTo>
                  <a:cubicBezTo>
                    <a:pt x="65163" y="13541"/>
                    <a:pt x="64910" y="14298"/>
                    <a:pt x="64151" y="17326"/>
                  </a:cubicBezTo>
                  <a:lnTo>
                    <a:pt x="30236" y="152825"/>
                  </a:lnTo>
                  <a:cubicBezTo>
                    <a:pt x="27705" y="162666"/>
                    <a:pt x="27199" y="164685"/>
                    <a:pt x="7204" y="164685"/>
                  </a:cubicBezTo>
                  <a:cubicBezTo>
                    <a:pt x="2901" y="164685"/>
                    <a:pt x="117" y="164685"/>
                    <a:pt x="117" y="169479"/>
                  </a:cubicBezTo>
                  <a:cubicBezTo>
                    <a:pt x="117" y="172507"/>
                    <a:pt x="3154" y="172507"/>
                    <a:pt x="3914" y="172507"/>
                  </a:cubicBezTo>
                  <a:cubicBezTo>
                    <a:pt x="11000" y="172507"/>
                    <a:pt x="28970" y="171750"/>
                    <a:pt x="36057" y="171750"/>
                  </a:cubicBezTo>
                  <a:cubicBezTo>
                    <a:pt x="41372" y="171750"/>
                    <a:pt x="46940" y="172002"/>
                    <a:pt x="52255" y="172002"/>
                  </a:cubicBezTo>
                  <a:cubicBezTo>
                    <a:pt x="57823" y="172002"/>
                    <a:pt x="63391" y="172507"/>
                    <a:pt x="68706" y="172507"/>
                  </a:cubicBezTo>
                  <a:cubicBezTo>
                    <a:pt x="70478" y="172507"/>
                    <a:pt x="73768" y="172507"/>
                    <a:pt x="73768" y="167460"/>
                  </a:cubicBezTo>
                  <a:cubicBezTo>
                    <a:pt x="73768" y="164685"/>
                    <a:pt x="71490" y="164685"/>
                    <a:pt x="66682" y="164685"/>
                  </a:cubicBezTo>
                  <a:cubicBezTo>
                    <a:pt x="57317" y="164685"/>
                    <a:pt x="50230" y="164685"/>
                    <a:pt x="50230" y="160143"/>
                  </a:cubicBezTo>
                  <a:cubicBezTo>
                    <a:pt x="50230" y="158629"/>
                    <a:pt x="50737" y="157367"/>
                    <a:pt x="50990" y="155853"/>
                  </a:cubicBezTo>
                  <a:lnTo>
                    <a:pt x="66682" y="92772"/>
                  </a:lnTo>
                  <a:close/>
                  <a:moveTo>
                    <a:pt x="84905" y="17579"/>
                  </a:moveTo>
                  <a:cubicBezTo>
                    <a:pt x="87182" y="8747"/>
                    <a:pt x="87689" y="7990"/>
                    <a:pt x="98572" y="7990"/>
                  </a:cubicBezTo>
                  <a:lnTo>
                    <a:pt x="122869" y="7990"/>
                  </a:lnTo>
                  <a:cubicBezTo>
                    <a:pt x="143876" y="7990"/>
                    <a:pt x="157290" y="14803"/>
                    <a:pt x="157290" y="32214"/>
                  </a:cubicBezTo>
                  <a:cubicBezTo>
                    <a:pt x="157290" y="42054"/>
                    <a:pt x="152228" y="63754"/>
                    <a:pt x="142358" y="72838"/>
                  </a:cubicBezTo>
                  <a:cubicBezTo>
                    <a:pt x="129703" y="84193"/>
                    <a:pt x="114517" y="86211"/>
                    <a:pt x="103381" y="86211"/>
                  </a:cubicBezTo>
                  <a:lnTo>
                    <a:pt x="67694" y="86211"/>
                  </a:lnTo>
                  <a:lnTo>
                    <a:pt x="84905" y="175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9" name="자유형: 도형 3508">
              <a:extLst>
                <a:ext uri="{FF2B5EF4-FFF2-40B4-BE49-F238E27FC236}">
                  <a16:creationId xmlns:a16="http://schemas.microsoft.com/office/drawing/2014/main" id="{CA6ACE20-1CB3-2711-E86E-5047001F8E1D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3503964" y="5156580"/>
              <a:ext cx="76713" cy="79659"/>
            </a:xfrm>
            <a:custGeom>
              <a:avLst/>
              <a:gdLst>
                <a:gd name="connsiteX0" fmla="*/ 66740 w 76713"/>
                <a:gd name="connsiteY0" fmla="*/ 10408 h 79659"/>
                <a:gd name="connsiteX1" fmla="*/ 57704 w 76713"/>
                <a:gd name="connsiteY1" fmla="*/ 20300 h 79659"/>
                <a:gd name="connsiteX2" fmla="*/ 64614 w 76713"/>
                <a:gd name="connsiteY2" fmla="*/ 26835 h 79659"/>
                <a:gd name="connsiteX3" fmla="*/ 74713 w 76713"/>
                <a:gd name="connsiteY3" fmla="*/ 15531 h 79659"/>
                <a:gd name="connsiteX4" fmla="*/ 51326 w 76713"/>
                <a:gd name="connsiteY4" fmla="*/ 164 h 79659"/>
                <a:gd name="connsiteX5" fmla="*/ 125 w 76713"/>
                <a:gd name="connsiteY5" fmla="*/ 49090 h 79659"/>
                <a:gd name="connsiteX6" fmla="*/ 32901 w 76713"/>
                <a:gd name="connsiteY6" fmla="*/ 79823 h 79659"/>
                <a:gd name="connsiteX7" fmla="*/ 76839 w 76713"/>
                <a:gd name="connsiteY7" fmla="*/ 59864 h 79659"/>
                <a:gd name="connsiteX8" fmla="*/ 73827 w 76713"/>
                <a:gd name="connsiteY8" fmla="*/ 56862 h 79659"/>
                <a:gd name="connsiteX9" fmla="*/ 70992 w 76713"/>
                <a:gd name="connsiteY9" fmla="*/ 58628 h 79659"/>
                <a:gd name="connsiteX10" fmla="*/ 33255 w 76713"/>
                <a:gd name="connsiteY10" fmla="*/ 74878 h 79659"/>
                <a:gd name="connsiteX11" fmla="*/ 14830 w 76713"/>
                <a:gd name="connsiteY11" fmla="*/ 55272 h 79659"/>
                <a:gd name="connsiteX12" fmla="*/ 26523 w 76713"/>
                <a:gd name="connsiteY12" fmla="*/ 18710 h 79659"/>
                <a:gd name="connsiteX13" fmla="*/ 51326 w 76713"/>
                <a:gd name="connsiteY13" fmla="*/ 5110 h 79659"/>
                <a:gd name="connsiteX14" fmla="*/ 66740 w 76713"/>
                <a:gd name="connsiteY14" fmla="*/ 10408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408"/>
                  </a:moveTo>
                  <a:cubicBezTo>
                    <a:pt x="60362" y="11468"/>
                    <a:pt x="57704" y="16414"/>
                    <a:pt x="57704" y="20300"/>
                  </a:cubicBezTo>
                  <a:cubicBezTo>
                    <a:pt x="57704" y="25069"/>
                    <a:pt x="61425" y="26835"/>
                    <a:pt x="64614" y="26835"/>
                  </a:cubicBezTo>
                  <a:cubicBezTo>
                    <a:pt x="68512" y="26835"/>
                    <a:pt x="74713" y="24009"/>
                    <a:pt x="74713" y="15531"/>
                  </a:cubicBezTo>
                  <a:cubicBezTo>
                    <a:pt x="74713" y="3520"/>
                    <a:pt x="60893" y="164"/>
                    <a:pt x="51326" y="164"/>
                  </a:cubicBezTo>
                  <a:cubicBezTo>
                    <a:pt x="24751" y="164"/>
                    <a:pt x="125" y="24539"/>
                    <a:pt x="125" y="49090"/>
                  </a:cubicBezTo>
                  <a:cubicBezTo>
                    <a:pt x="125" y="64280"/>
                    <a:pt x="10755" y="79823"/>
                    <a:pt x="32901" y="79823"/>
                  </a:cubicBezTo>
                  <a:cubicBezTo>
                    <a:pt x="62842" y="79823"/>
                    <a:pt x="76839" y="62337"/>
                    <a:pt x="76839" y="59864"/>
                  </a:cubicBezTo>
                  <a:cubicBezTo>
                    <a:pt x="76839" y="58805"/>
                    <a:pt x="75244" y="56862"/>
                    <a:pt x="73827" y="56862"/>
                  </a:cubicBezTo>
                  <a:cubicBezTo>
                    <a:pt x="72764" y="56862"/>
                    <a:pt x="72409" y="57215"/>
                    <a:pt x="70992" y="58628"/>
                  </a:cubicBezTo>
                  <a:cubicBezTo>
                    <a:pt x="57173" y="74878"/>
                    <a:pt x="36444" y="74878"/>
                    <a:pt x="33255" y="74878"/>
                  </a:cubicBezTo>
                  <a:cubicBezTo>
                    <a:pt x="20499" y="74878"/>
                    <a:pt x="14830" y="66223"/>
                    <a:pt x="14830" y="55272"/>
                  </a:cubicBezTo>
                  <a:cubicBezTo>
                    <a:pt x="14830" y="50150"/>
                    <a:pt x="17310" y="30897"/>
                    <a:pt x="26523" y="18710"/>
                  </a:cubicBezTo>
                  <a:cubicBezTo>
                    <a:pt x="33255" y="10055"/>
                    <a:pt x="42468" y="5110"/>
                    <a:pt x="51326" y="5110"/>
                  </a:cubicBezTo>
                  <a:cubicBezTo>
                    <a:pt x="53807" y="5110"/>
                    <a:pt x="62311" y="5463"/>
                    <a:pt x="66740" y="1040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0" name="자유형: 도형 3509">
              <a:extLst>
                <a:ext uri="{FF2B5EF4-FFF2-40B4-BE49-F238E27FC236}">
                  <a16:creationId xmlns:a16="http://schemas.microsoft.com/office/drawing/2014/main" id="{C071DB32-68FD-88FA-336B-A24751FCC8E3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3594237" y="5156580"/>
              <a:ext cx="90355" cy="79659"/>
            </a:xfrm>
            <a:custGeom>
              <a:avLst/>
              <a:gdLst>
                <a:gd name="connsiteX0" fmla="*/ 64086 w 90355"/>
                <a:gd name="connsiteY0" fmla="*/ 10585 h 79659"/>
                <a:gd name="connsiteX1" fmla="*/ 45838 w 90355"/>
                <a:gd name="connsiteY1" fmla="*/ 164 h 79659"/>
                <a:gd name="connsiteX2" fmla="*/ 129 w 90355"/>
                <a:gd name="connsiteY2" fmla="*/ 50503 h 79659"/>
                <a:gd name="connsiteX3" fmla="*/ 26881 w 90355"/>
                <a:gd name="connsiteY3" fmla="*/ 79823 h 79659"/>
                <a:gd name="connsiteX4" fmla="*/ 52039 w 90355"/>
                <a:gd name="connsiteY4" fmla="*/ 67459 h 79659"/>
                <a:gd name="connsiteX5" fmla="*/ 70287 w 90355"/>
                <a:gd name="connsiteY5" fmla="*/ 79823 h 79659"/>
                <a:gd name="connsiteX6" fmla="*/ 84283 w 90355"/>
                <a:gd name="connsiteY6" fmla="*/ 70462 h 79659"/>
                <a:gd name="connsiteX7" fmla="*/ 90484 w 90355"/>
                <a:gd name="connsiteY7" fmla="*/ 52799 h 79659"/>
                <a:gd name="connsiteX8" fmla="*/ 87649 w 90355"/>
                <a:gd name="connsiteY8" fmla="*/ 50503 h 79659"/>
                <a:gd name="connsiteX9" fmla="*/ 83752 w 90355"/>
                <a:gd name="connsiteY9" fmla="*/ 55979 h 79659"/>
                <a:gd name="connsiteX10" fmla="*/ 70818 w 90355"/>
                <a:gd name="connsiteY10" fmla="*/ 74878 h 79659"/>
                <a:gd name="connsiteX11" fmla="*/ 64972 w 90355"/>
                <a:gd name="connsiteY11" fmla="*/ 66223 h 79659"/>
                <a:gd name="connsiteX12" fmla="*/ 67629 w 90355"/>
                <a:gd name="connsiteY12" fmla="*/ 52269 h 79659"/>
                <a:gd name="connsiteX13" fmla="*/ 71527 w 90355"/>
                <a:gd name="connsiteY13" fmla="*/ 36373 h 79659"/>
                <a:gd name="connsiteX14" fmla="*/ 75070 w 90355"/>
                <a:gd name="connsiteY14" fmla="*/ 22949 h 79659"/>
                <a:gd name="connsiteX15" fmla="*/ 78259 w 90355"/>
                <a:gd name="connsiteY15" fmla="*/ 9172 h 79659"/>
                <a:gd name="connsiteX16" fmla="*/ 72236 w 90355"/>
                <a:gd name="connsiteY16" fmla="*/ 3520 h 79659"/>
                <a:gd name="connsiteX17" fmla="*/ 64086 w 90355"/>
                <a:gd name="connsiteY17" fmla="*/ 10585 h 79659"/>
                <a:gd name="connsiteX18" fmla="*/ 52747 w 90355"/>
                <a:gd name="connsiteY18" fmla="*/ 55979 h 79659"/>
                <a:gd name="connsiteX19" fmla="*/ 43712 w 90355"/>
                <a:gd name="connsiteY19" fmla="*/ 67813 h 79659"/>
                <a:gd name="connsiteX20" fmla="*/ 27412 w 90355"/>
                <a:gd name="connsiteY20" fmla="*/ 74878 h 79659"/>
                <a:gd name="connsiteX21" fmla="*/ 14479 w 90355"/>
                <a:gd name="connsiteY21" fmla="*/ 57745 h 79659"/>
                <a:gd name="connsiteX22" fmla="*/ 23692 w 90355"/>
                <a:gd name="connsiteY22" fmla="*/ 21889 h 79659"/>
                <a:gd name="connsiteX23" fmla="*/ 45838 w 90355"/>
                <a:gd name="connsiteY23" fmla="*/ 5110 h 79659"/>
                <a:gd name="connsiteX24" fmla="*/ 61606 w 90355"/>
                <a:gd name="connsiteY24" fmla="*/ 20476 h 79659"/>
                <a:gd name="connsiteX25" fmla="*/ 61074 w 90355"/>
                <a:gd name="connsiteY25" fmla="*/ 22949 h 79659"/>
                <a:gd name="connsiteX26" fmla="*/ 52747 w 90355"/>
                <a:gd name="connsiteY26" fmla="*/ 55979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585"/>
                  </a:moveTo>
                  <a:cubicBezTo>
                    <a:pt x="60366" y="4756"/>
                    <a:pt x="54342" y="164"/>
                    <a:pt x="45838" y="164"/>
                  </a:cubicBezTo>
                  <a:cubicBezTo>
                    <a:pt x="23160" y="164"/>
                    <a:pt x="129" y="25069"/>
                    <a:pt x="129" y="50503"/>
                  </a:cubicBezTo>
                  <a:cubicBezTo>
                    <a:pt x="129" y="67636"/>
                    <a:pt x="11644" y="79823"/>
                    <a:pt x="26881" y="79823"/>
                  </a:cubicBezTo>
                  <a:cubicBezTo>
                    <a:pt x="36448" y="79823"/>
                    <a:pt x="44952" y="74348"/>
                    <a:pt x="52039" y="67459"/>
                  </a:cubicBezTo>
                  <a:cubicBezTo>
                    <a:pt x="55405" y="78057"/>
                    <a:pt x="65681" y="79823"/>
                    <a:pt x="70287" y="79823"/>
                  </a:cubicBezTo>
                  <a:cubicBezTo>
                    <a:pt x="76665" y="79823"/>
                    <a:pt x="81094" y="75938"/>
                    <a:pt x="84283" y="70462"/>
                  </a:cubicBezTo>
                  <a:cubicBezTo>
                    <a:pt x="88181" y="63574"/>
                    <a:pt x="90484" y="53506"/>
                    <a:pt x="90484" y="52799"/>
                  </a:cubicBezTo>
                  <a:cubicBezTo>
                    <a:pt x="90484" y="50503"/>
                    <a:pt x="88181" y="50503"/>
                    <a:pt x="87649" y="50503"/>
                  </a:cubicBezTo>
                  <a:cubicBezTo>
                    <a:pt x="85169" y="50503"/>
                    <a:pt x="84992" y="51210"/>
                    <a:pt x="83752" y="55979"/>
                  </a:cubicBezTo>
                  <a:cubicBezTo>
                    <a:pt x="81626" y="64457"/>
                    <a:pt x="78259" y="74878"/>
                    <a:pt x="70818" y="74878"/>
                  </a:cubicBezTo>
                  <a:cubicBezTo>
                    <a:pt x="66212" y="74878"/>
                    <a:pt x="64972" y="70992"/>
                    <a:pt x="64972" y="66223"/>
                  </a:cubicBezTo>
                  <a:cubicBezTo>
                    <a:pt x="64972" y="63220"/>
                    <a:pt x="66389" y="56862"/>
                    <a:pt x="67629" y="52269"/>
                  </a:cubicBezTo>
                  <a:cubicBezTo>
                    <a:pt x="68870" y="47500"/>
                    <a:pt x="70641" y="40259"/>
                    <a:pt x="71527" y="36373"/>
                  </a:cubicBezTo>
                  <a:lnTo>
                    <a:pt x="75070" y="22949"/>
                  </a:lnTo>
                  <a:cubicBezTo>
                    <a:pt x="76133" y="18357"/>
                    <a:pt x="78259" y="10055"/>
                    <a:pt x="78259" y="9172"/>
                  </a:cubicBezTo>
                  <a:cubicBezTo>
                    <a:pt x="78259" y="5286"/>
                    <a:pt x="75070" y="3520"/>
                    <a:pt x="72236" y="3520"/>
                  </a:cubicBezTo>
                  <a:cubicBezTo>
                    <a:pt x="69224" y="3520"/>
                    <a:pt x="65149" y="5640"/>
                    <a:pt x="64086" y="10585"/>
                  </a:cubicBezTo>
                  <a:close/>
                  <a:moveTo>
                    <a:pt x="52747" y="55979"/>
                  </a:moveTo>
                  <a:cubicBezTo>
                    <a:pt x="51507" y="60924"/>
                    <a:pt x="47609" y="64457"/>
                    <a:pt x="43712" y="67813"/>
                  </a:cubicBezTo>
                  <a:cubicBezTo>
                    <a:pt x="42117" y="69226"/>
                    <a:pt x="35031" y="74878"/>
                    <a:pt x="27412" y="74878"/>
                  </a:cubicBezTo>
                  <a:cubicBezTo>
                    <a:pt x="20857" y="74878"/>
                    <a:pt x="14479" y="70285"/>
                    <a:pt x="14479" y="57745"/>
                  </a:cubicBezTo>
                  <a:cubicBezTo>
                    <a:pt x="14479" y="48384"/>
                    <a:pt x="19617" y="28954"/>
                    <a:pt x="23692" y="21889"/>
                  </a:cubicBezTo>
                  <a:cubicBezTo>
                    <a:pt x="31842" y="7759"/>
                    <a:pt x="40877" y="5110"/>
                    <a:pt x="45838" y="5110"/>
                  </a:cubicBezTo>
                  <a:cubicBezTo>
                    <a:pt x="58240" y="5110"/>
                    <a:pt x="61606" y="18533"/>
                    <a:pt x="61606" y="20476"/>
                  </a:cubicBezTo>
                  <a:cubicBezTo>
                    <a:pt x="61606" y="21183"/>
                    <a:pt x="61251" y="22419"/>
                    <a:pt x="61074" y="22949"/>
                  </a:cubicBezTo>
                  <a:lnTo>
                    <a:pt x="52747" y="559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1" name="자유형: 도형 3510">
              <a:extLst>
                <a:ext uri="{FF2B5EF4-FFF2-40B4-BE49-F238E27FC236}">
                  <a16:creationId xmlns:a16="http://schemas.microsoft.com/office/drawing/2014/main" id="{1C00D5A4-9824-43D8-6142-58C4CE66B029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3704199" y="5111894"/>
              <a:ext cx="39685" cy="124346"/>
            </a:xfrm>
            <a:custGeom>
              <a:avLst/>
              <a:gdLst>
                <a:gd name="connsiteX0" fmla="*/ 39110 w 39685"/>
                <a:gd name="connsiteY0" fmla="*/ 5463 h 124346"/>
                <a:gd name="connsiteX1" fmla="*/ 39818 w 39685"/>
                <a:gd name="connsiteY1" fmla="*/ 2637 h 124346"/>
                <a:gd name="connsiteX2" fmla="*/ 36984 w 39685"/>
                <a:gd name="connsiteY2" fmla="*/ 164 h 124346"/>
                <a:gd name="connsiteX3" fmla="*/ 14306 w 39685"/>
                <a:gd name="connsiteY3" fmla="*/ 1930 h 124346"/>
                <a:gd name="connsiteX4" fmla="*/ 10586 w 39685"/>
                <a:gd name="connsiteY4" fmla="*/ 5993 h 124346"/>
                <a:gd name="connsiteX5" fmla="*/ 15015 w 39685"/>
                <a:gd name="connsiteY5" fmla="*/ 8466 h 124346"/>
                <a:gd name="connsiteX6" fmla="*/ 23519 w 39685"/>
                <a:gd name="connsiteY6" fmla="*/ 11115 h 124346"/>
                <a:gd name="connsiteX7" fmla="*/ 22810 w 39685"/>
                <a:gd name="connsiteY7" fmla="*/ 15001 h 124346"/>
                <a:gd name="connsiteX8" fmla="*/ 842 w 39685"/>
                <a:gd name="connsiteY8" fmla="*/ 102255 h 124346"/>
                <a:gd name="connsiteX9" fmla="*/ 133 w 39685"/>
                <a:gd name="connsiteY9" fmla="*/ 107731 h 124346"/>
                <a:gd name="connsiteX10" fmla="*/ 18735 w 39685"/>
                <a:gd name="connsiteY10" fmla="*/ 124510 h 124346"/>
                <a:gd name="connsiteX11" fmla="*/ 32909 w 39685"/>
                <a:gd name="connsiteY11" fmla="*/ 115149 h 124346"/>
                <a:gd name="connsiteX12" fmla="*/ 39110 w 39685"/>
                <a:gd name="connsiteY12" fmla="*/ 97486 h 124346"/>
                <a:gd name="connsiteX13" fmla="*/ 36275 w 39685"/>
                <a:gd name="connsiteY13" fmla="*/ 95190 h 124346"/>
                <a:gd name="connsiteX14" fmla="*/ 32732 w 39685"/>
                <a:gd name="connsiteY14" fmla="*/ 99429 h 124346"/>
                <a:gd name="connsiteX15" fmla="*/ 19444 w 39685"/>
                <a:gd name="connsiteY15" fmla="*/ 119565 h 124346"/>
                <a:gd name="connsiteX16" fmla="*/ 13420 w 39685"/>
                <a:gd name="connsiteY16" fmla="*/ 110910 h 124346"/>
                <a:gd name="connsiteX17" fmla="*/ 14483 w 39685"/>
                <a:gd name="connsiteY17" fmla="*/ 103668 h 124346"/>
                <a:gd name="connsiteX18" fmla="*/ 39110 w 39685"/>
                <a:gd name="connsiteY18" fmla="*/ 5463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63"/>
                  </a:moveTo>
                  <a:cubicBezTo>
                    <a:pt x="39287" y="5110"/>
                    <a:pt x="39818" y="2813"/>
                    <a:pt x="39818" y="2637"/>
                  </a:cubicBezTo>
                  <a:cubicBezTo>
                    <a:pt x="39818" y="1754"/>
                    <a:pt x="39110" y="164"/>
                    <a:pt x="36984" y="164"/>
                  </a:cubicBezTo>
                  <a:cubicBezTo>
                    <a:pt x="33440" y="164"/>
                    <a:pt x="18735" y="1577"/>
                    <a:pt x="14306" y="1930"/>
                  </a:cubicBezTo>
                  <a:cubicBezTo>
                    <a:pt x="13066" y="2107"/>
                    <a:pt x="10586" y="2284"/>
                    <a:pt x="10586" y="5993"/>
                  </a:cubicBezTo>
                  <a:cubicBezTo>
                    <a:pt x="10586" y="8466"/>
                    <a:pt x="13066" y="8466"/>
                    <a:pt x="15015" y="8466"/>
                  </a:cubicBezTo>
                  <a:cubicBezTo>
                    <a:pt x="23519" y="8466"/>
                    <a:pt x="23519" y="9702"/>
                    <a:pt x="23519" y="11115"/>
                  </a:cubicBezTo>
                  <a:cubicBezTo>
                    <a:pt x="23519" y="12351"/>
                    <a:pt x="23165" y="13411"/>
                    <a:pt x="22810" y="15001"/>
                  </a:cubicBezTo>
                  <a:lnTo>
                    <a:pt x="842" y="102255"/>
                  </a:lnTo>
                  <a:cubicBezTo>
                    <a:pt x="310" y="104021"/>
                    <a:pt x="133" y="105964"/>
                    <a:pt x="133" y="107731"/>
                  </a:cubicBezTo>
                  <a:cubicBezTo>
                    <a:pt x="133" y="119035"/>
                    <a:pt x="10231" y="124510"/>
                    <a:pt x="18735" y="124510"/>
                  </a:cubicBezTo>
                  <a:cubicBezTo>
                    <a:pt x="22987" y="124510"/>
                    <a:pt x="28303" y="123097"/>
                    <a:pt x="32909" y="115149"/>
                  </a:cubicBezTo>
                  <a:cubicBezTo>
                    <a:pt x="36629" y="108614"/>
                    <a:pt x="39110" y="98193"/>
                    <a:pt x="39110" y="97486"/>
                  </a:cubicBezTo>
                  <a:cubicBezTo>
                    <a:pt x="39110" y="95190"/>
                    <a:pt x="36807" y="95190"/>
                    <a:pt x="36275" y="95190"/>
                  </a:cubicBezTo>
                  <a:cubicBezTo>
                    <a:pt x="33795" y="95190"/>
                    <a:pt x="33440" y="96250"/>
                    <a:pt x="32732" y="99429"/>
                  </a:cubicBezTo>
                  <a:cubicBezTo>
                    <a:pt x="30429" y="108261"/>
                    <a:pt x="27062" y="119565"/>
                    <a:pt x="19444" y="119565"/>
                  </a:cubicBezTo>
                  <a:cubicBezTo>
                    <a:pt x="14661" y="119565"/>
                    <a:pt x="13420" y="115149"/>
                    <a:pt x="13420" y="110910"/>
                  </a:cubicBezTo>
                  <a:cubicBezTo>
                    <a:pt x="13420" y="108967"/>
                    <a:pt x="13952" y="105611"/>
                    <a:pt x="14483" y="103668"/>
                  </a:cubicBezTo>
                  <a:lnTo>
                    <a:pt x="39110" y="54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2" name="자유형: 도형 3511">
              <a:extLst>
                <a:ext uri="{FF2B5EF4-FFF2-40B4-BE49-F238E27FC236}">
                  <a16:creationId xmlns:a16="http://schemas.microsoft.com/office/drawing/2014/main" id="{53F21184-F174-263A-C63D-362D41E3F399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3466154" y="5283932"/>
              <a:ext cx="53681" cy="118870"/>
            </a:xfrm>
            <a:custGeom>
              <a:avLst/>
              <a:gdLst>
                <a:gd name="connsiteX0" fmla="*/ 49199 w 53681"/>
                <a:gd name="connsiteY0" fmla="*/ 6882 h 118870"/>
                <a:gd name="connsiteX1" fmla="*/ 42112 w 53681"/>
                <a:gd name="connsiteY1" fmla="*/ 171 h 118870"/>
                <a:gd name="connsiteX2" fmla="*/ 32191 w 53681"/>
                <a:gd name="connsiteY2" fmla="*/ 9885 h 118870"/>
                <a:gd name="connsiteX3" fmla="*/ 39278 w 53681"/>
                <a:gd name="connsiteY3" fmla="*/ 16597 h 118870"/>
                <a:gd name="connsiteX4" fmla="*/ 49199 w 53681"/>
                <a:gd name="connsiteY4" fmla="*/ 6882 h 118870"/>
                <a:gd name="connsiteX5" fmla="*/ 13057 w 53681"/>
                <a:gd name="connsiteY5" fmla="*/ 96610 h 118870"/>
                <a:gd name="connsiteX6" fmla="*/ 11462 w 53681"/>
                <a:gd name="connsiteY6" fmla="*/ 104028 h 118870"/>
                <a:gd name="connsiteX7" fmla="*/ 28293 w 53681"/>
                <a:gd name="connsiteY7" fmla="*/ 119041 h 118870"/>
                <a:gd name="connsiteX8" fmla="*/ 53805 w 53681"/>
                <a:gd name="connsiteY8" fmla="*/ 92017 h 118870"/>
                <a:gd name="connsiteX9" fmla="*/ 50971 w 53681"/>
                <a:gd name="connsiteY9" fmla="*/ 89721 h 118870"/>
                <a:gd name="connsiteX10" fmla="*/ 47605 w 53681"/>
                <a:gd name="connsiteY10" fmla="*/ 92724 h 118870"/>
                <a:gd name="connsiteX11" fmla="*/ 28825 w 53681"/>
                <a:gd name="connsiteY11" fmla="*/ 114096 h 118870"/>
                <a:gd name="connsiteX12" fmla="*/ 24396 w 53681"/>
                <a:gd name="connsiteY12" fmla="*/ 107914 h 118870"/>
                <a:gd name="connsiteX13" fmla="*/ 27230 w 53681"/>
                <a:gd name="connsiteY13" fmla="*/ 96610 h 118870"/>
                <a:gd name="connsiteX14" fmla="*/ 32900 w 53681"/>
                <a:gd name="connsiteY14" fmla="*/ 82479 h 118870"/>
                <a:gd name="connsiteX15" fmla="*/ 41581 w 53681"/>
                <a:gd name="connsiteY15" fmla="*/ 60048 h 118870"/>
                <a:gd name="connsiteX16" fmla="*/ 42644 w 53681"/>
                <a:gd name="connsiteY16" fmla="*/ 54395 h 118870"/>
                <a:gd name="connsiteX17" fmla="*/ 25813 w 53681"/>
                <a:gd name="connsiteY17" fmla="*/ 39382 h 118870"/>
                <a:gd name="connsiteX18" fmla="*/ 124 w 53681"/>
                <a:gd name="connsiteY18" fmla="*/ 66406 h 118870"/>
                <a:gd name="connsiteX19" fmla="*/ 3135 w 53681"/>
                <a:gd name="connsiteY19" fmla="*/ 68702 h 118870"/>
                <a:gd name="connsiteX20" fmla="*/ 6324 w 53681"/>
                <a:gd name="connsiteY20" fmla="*/ 65876 h 118870"/>
                <a:gd name="connsiteX21" fmla="*/ 25281 w 53681"/>
                <a:gd name="connsiteY21" fmla="*/ 44328 h 118870"/>
                <a:gd name="connsiteX22" fmla="*/ 29711 w 53681"/>
                <a:gd name="connsiteY22" fmla="*/ 50510 h 118870"/>
                <a:gd name="connsiteX23" fmla="*/ 24218 w 53681"/>
                <a:gd name="connsiteY23" fmla="*/ 68172 h 118870"/>
                <a:gd name="connsiteX24" fmla="*/ 13057 w 53681"/>
                <a:gd name="connsiteY24" fmla="*/ 96610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9" y="6882"/>
                  </a:moveTo>
                  <a:cubicBezTo>
                    <a:pt x="49199" y="4056"/>
                    <a:pt x="47073" y="171"/>
                    <a:pt x="42112" y="171"/>
                  </a:cubicBezTo>
                  <a:cubicBezTo>
                    <a:pt x="37329" y="171"/>
                    <a:pt x="32191" y="4763"/>
                    <a:pt x="32191" y="9885"/>
                  </a:cubicBezTo>
                  <a:cubicBezTo>
                    <a:pt x="32191" y="12888"/>
                    <a:pt x="34494" y="16597"/>
                    <a:pt x="39278" y="16597"/>
                  </a:cubicBezTo>
                  <a:cubicBezTo>
                    <a:pt x="44416" y="16597"/>
                    <a:pt x="49199" y="11651"/>
                    <a:pt x="49199" y="6882"/>
                  </a:cubicBezTo>
                  <a:close/>
                  <a:moveTo>
                    <a:pt x="13057" y="96610"/>
                  </a:moveTo>
                  <a:cubicBezTo>
                    <a:pt x="12348" y="98906"/>
                    <a:pt x="11462" y="101025"/>
                    <a:pt x="11462" y="104028"/>
                  </a:cubicBezTo>
                  <a:cubicBezTo>
                    <a:pt x="11462" y="112330"/>
                    <a:pt x="18549" y="119041"/>
                    <a:pt x="28293" y="119041"/>
                  </a:cubicBezTo>
                  <a:cubicBezTo>
                    <a:pt x="46010" y="119041"/>
                    <a:pt x="53805" y="94667"/>
                    <a:pt x="53805" y="92017"/>
                  </a:cubicBezTo>
                  <a:cubicBezTo>
                    <a:pt x="53805" y="89721"/>
                    <a:pt x="51502" y="89721"/>
                    <a:pt x="50971" y="89721"/>
                  </a:cubicBezTo>
                  <a:cubicBezTo>
                    <a:pt x="48490" y="89721"/>
                    <a:pt x="48313" y="90781"/>
                    <a:pt x="47605" y="92724"/>
                  </a:cubicBezTo>
                  <a:cubicBezTo>
                    <a:pt x="43530" y="106854"/>
                    <a:pt x="35734" y="114096"/>
                    <a:pt x="28825" y="114096"/>
                  </a:cubicBezTo>
                  <a:cubicBezTo>
                    <a:pt x="25281" y="114096"/>
                    <a:pt x="24396" y="111800"/>
                    <a:pt x="24396" y="107914"/>
                  </a:cubicBezTo>
                  <a:cubicBezTo>
                    <a:pt x="24396" y="103851"/>
                    <a:pt x="25636" y="100495"/>
                    <a:pt x="27230" y="96610"/>
                  </a:cubicBezTo>
                  <a:cubicBezTo>
                    <a:pt x="29002" y="91841"/>
                    <a:pt x="30951" y="87072"/>
                    <a:pt x="32900" y="82479"/>
                  </a:cubicBezTo>
                  <a:cubicBezTo>
                    <a:pt x="34494" y="78240"/>
                    <a:pt x="40872" y="62167"/>
                    <a:pt x="41581" y="60048"/>
                  </a:cubicBezTo>
                  <a:cubicBezTo>
                    <a:pt x="42112" y="58281"/>
                    <a:pt x="42644" y="56162"/>
                    <a:pt x="42644" y="54395"/>
                  </a:cubicBezTo>
                  <a:cubicBezTo>
                    <a:pt x="42644" y="46094"/>
                    <a:pt x="35557" y="39382"/>
                    <a:pt x="25813" y="39382"/>
                  </a:cubicBezTo>
                  <a:cubicBezTo>
                    <a:pt x="8273" y="39382"/>
                    <a:pt x="124" y="63404"/>
                    <a:pt x="124" y="66406"/>
                  </a:cubicBezTo>
                  <a:cubicBezTo>
                    <a:pt x="124" y="68702"/>
                    <a:pt x="2604" y="68702"/>
                    <a:pt x="3135" y="68702"/>
                  </a:cubicBezTo>
                  <a:cubicBezTo>
                    <a:pt x="5616" y="68702"/>
                    <a:pt x="5793" y="67819"/>
                    <a:pt x="6324" y="65876"/>
                  </a:cubicBezTo>
                  <a:cubicBezTo>
                    <a:pt x="10931" y="50686"/>
                    <a:pt x="18726" y="44328"/>
                    <a:pt x="25281" y="44328"/>
                  </a:cubicBezTo>
                  <a:cubicBezTo>
                    <a:pt x="28116" y="44328"/>
                    <a:pt x="29711" y="45741"/>
                    <a:pt x="29711" y="50510"/>
                  </a:cubicBezTo>
                  <a:cubicBezTo>
                    <a:pt x="29711" y="54572"/>
                    <a:pt x="28648" y="57222"/>
                    <a:pt x="24218" y="68172"/>
                  </a:cubicBezTo>
                  <a:lnTo>
                    <a:pt x="13057" y="9661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3" name="자유형: 도형 3512">
              <a:extLst>
                <a:ext uri="{FF2B5EF4-FFF2-40B4-BE49-F238E27FC236}">
                  <a16:creationId xmlns:a16="http://schemas.microsoft.com/office/drawing/2014/main" id="{96B820F8-0EF9-1F55-CBE4-BEB1227C5AA3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3862211" y="5178178"/>
              <a:ext cx="154642" cy="195047"/>
            </a:xfrm>
            <a:custGeom>
              <a:avLst/>
              <a:gdLst>
                <a:gd name="connsiteX0" fmla="*/ 149719 w 154642"/>
                <a:gd name="connsiteY0" fmla="*/ 78894 h 195047"/>
                <a:gd name="connsiteX1" fmla="*/ 154781 w 154642"/>
                <a:gd name="connsiteY1" fmla="*/ 73343 h 195047"/>
                <a:gd name="connsiteX2" fmla="*/ 149719 w 154642"/>
                <a:gd name="connsiteY2" fmla="*/ 67539 h 195047"/>
                <a:gd name="connsiteX3" fmla="*/ 10263 w 154642"/>
                <a:gd name="connsiteY3" fmla="*/ 1934 h 195047"/>
                <a:gd name="connsiteX4" fmla="*/ 5201 w 154642"/>
                <a:gd name="connsiteY4" fmla="*/ 168 h 195047"/>
                <a:gd name="connsiteX5" fmla="*/ 139 w 154642"/>
                <a:gd name="connsiteY5" fmla="*/ 5215 h 195047"/>
                <a:gd name="connsiteX6" fmla="*/ 4948 w 154642"/>
                <a:gd name="connsiteY6" fmla="*/ 10766 h 195047"/>
                <a:gd name="connsiteX7" fmla="*/ 137823 w 154642"/>
                <a:gd name="connsiteY7" fmla="*/ 73090 h 195047"/>
                <a:gd name="connsiteX8" fmla="*/ 5454 w 154642"/>
                <a:gd name="connsiteY8" fmla="*/ 135415 h 195047"/>
                <a:gd name="connsiteX9" fmla="*/ 139 w 154642"/>
                <a:gd name="connsiteY9" fmla="*/ 141218 h 195047"/>
                <a:gd name="connsiteX10" fmla="*/ 5201 w 154642"/>
                <a:gd name="connsiteY10" fmla="*/ 146265 h 195047"/>
                <a:gd name="connsiteX11" fmla="*/ 9756 w 154642"/>
                <a:gd name="connsiteY11" fmla="*/ 144499 h 195047"/>
                <a:gd name="connsiteX12" fmla="*/ 149719 w 154642"/>
                <a:gd name="connsiteY12" fmla="*/ 78894 h 195047"/>
                <a:gd name="connsiteX13" fmla="*/ 145922 w 154642"/>
                <a:gd name="connsiteY13" fmla="*/ 195216 h 195047"/>
                <a:gd name="connsiteX14" fmla="*/ 154781 w 154642"/>
                <a:gd name="connsiteY14" fmla="*/ 190170 h 195047"/>
                <a:gd name="connsiteX15" fmla="*/ 145669 w 154642"/>
                <a:gd name="connsiteY15" fmla="*/ 185123 h 195047"/>
                <a:gd name="connsiteX16" fmla="*/ 9250 w 154642"/>
                <a:gd name="connsiteY16" fmla="*/ 185123 h 195047"/>
                <a:gd name="connsiteX17" fmla="*/ 139 w 154642"/>
                <a:gd name="connsiteY17" fmla="*/ 190170 h 195047"/>
                <a:gd name="connsiteX18" fmla="*/ 8997 w 154642"/>
                <a:gd name="connsiteY18" fmla="*/ 195216 h 195047"/>
                <a:gd name="connsiteX19" fmla="*/ 145922 w 154642"/>
                <a:gd name="connsiteY19" fmla="*/ 195216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9" y="78894"/>
                  </a:moveTo>
                  <a:cubicBezTo>
                    <a:pt x="153262" y="77380"/>
                    <a:pt x="154781" y="75614"/>
                    <a:pt x="154781" y="73343"/>
                  </a:cubicBezTo>
                  <a:cubicBezTo>
                    <a:pt x="154781" y="70819"/>
                    <a:pt x="153768" y="69305"/>
                    <a:pt x="149719" y="67539"/>
                  </a:cubicBezTo>
                  <a:lnTo>
                    <a:pt x="10263" y="1934"/>
                  </a:lnTo>
                  <a:cubicBezTo>
                    <a:pt x="6719" y="168"/>
                    <a:pt x="5707" y="168"/>
                    <a:pt x="5201" y="168"/>
                  </a:cubicBezTo>
                  <a:cubicBezTo>
                    <a:pt x="2163" y="168"/>
                    <a:pt x="139" y="2439"/>
                    <a:pt x="139" y="5215"/>
                  </a:cubicBezTo>
                  <a:cubicBezTo>
                    <a:pt x="139" y="8243"/>
                    <a:pt x="2163" y="9504"/>
                    <a:pt x="4948" y="10766"/>
                  </a:cubicBezTo>
                  <a:lnTo>
                    <a:pt x="137823" y="73090"/>
                  </a:lnTo>
                  <a:lnTo>
                    <a:pt x="5454" y="135415"/>
                  </a:lnTo>
                  <a:cubicBezTo>
                    <a:pt x="392" y="137686"/>
                    <a:pt x="139" y="139704"/>
                    <a:pt x="139" y="141218"/>
                  </a:cubicBezTo>
                  <a:cubicBezTo>
                    <a:pt x="139" y="143994"/>
                    <a:pt x="2417" y="146265"/>
                    <a:pt x="5201" y="146265"/>
                  </a:cubicBezTo>
                  <a:cubicBezTo>
                    <a:pt x="5960" y="146265"/>
                    <a:pt x="6466" y="146265"/>
                    <a:pt x="9756" y="144499"/>
                  </a:cubicBezTo>
                  <a:lnTo>
                    <a:pt x="149719" y="78894"/>
                  </a:lnTo>
                  <a:close/>
                  <a:moveTo>
                    <a:pt x="145922" y="195216"/>
                  </a:moveTo>
                  <a:cubicBezTo>
                    <a:pt x="150225" y="195216"/>
                    <a:pt x="154781" y="195216"/>
                    <a:pt x="154781" y="190170"/>
                  </a:cubicBezTo>
                  <a:cubicBezTo>
                    <a:pt x="154781" y="185123"/>
                    <a:pt x="149466" y="185123"/>
                    <a:pt x="145669" y="185123"/>
                  </a:cubicBezTo>
                  <a:lnTo>
                    <a:pt x="9250" y="185123"/>
                  </a:lnTo>
                  <a:cubicBezTo>
                    <a:pt x="5454" y="185123"/>
                    <a:pt x="139" y="185123"/>
                    <a:pt x="139" y="190170"/>
                  </a:cubicBezTo>
                  <a:cubicBezTo>
                    <a:pt x="139" y="195216"/>
                    <a:pt x="4694" y="195216"/>
                    <a:pt x="8997" y="195216"/>
                  </a:cubicBezTo>
                  <a:lnTo>
                    <a:pt x="145922" y="19521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4" name="자유형: 도형 3513">
              <a:extLst>
                <a:ext uri="{FF2B5EF4-FFF2-40B4-BE49-F238E27FC236}">
                  <a16:creationId xmlns:a16="http://schemas.microsoft.com/office/drawing/2014/main" id="{CD750A90-BAE0-AF25-D1DC-D47B47CDFAA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4118232" y="5170608"/>
              <a:ext cx="106553" cy="173600"/>
            </a:xfrm>
            <a:custGeom>
              <a:avLst/>
              <a:gdLst>
                <a:gd name="connsiteX0" fmla="*/ 106703 w 106553"/>
                <a:gd name="connsiteY0" fmla="*/ 87473 h 173600"/>
                <a:gd name="connsiteX1" fmla="*/ 96579 w 106553"/>
                <a:gd name="connsiteY1" fmla="*/ 28429 h 173600"/>
                <a:gd name="connsiteX2" fmla="*/ 53553 w 106553"/>
                <a:gd name="connsiteY2" fmla="*/ 168 h 173600"/>
                <a:gd name="connsiteX3" fmla="*/ 9514 w 106553"/>
                <a:gd name="connsiteY3" fmla="*/ 30195 h 173600"/>
                <a:gd name="connsiteX4" fmla="*/ 149 w 106553"/>
                <a:gd name="connsiteY4" fmla="*/ 87473 h 173600"/>
                <a:gd name="connsiteX5" fmla="*/ 11539 w 106553"/>
                <a:gd name="connsiteY5" fmla="*/ 148284 h 173600"/>
                <a:gd name="connsiteX6" fmla="*/ 53299 w 106553"/>
                <a:gd name="connsiteY6" fmla="*/ 173768 h 173600"/>
                <a:gd name="connsiteX7" fmla="*/ 97338 w 106553"/>
                <a:gd name="connsiteY7" fmla="*/ 144499 h 173600"/>
                <a:gd name="connsiteX8" fmla="*/ 106703 w 106553"/>
                <a:gd name="connsiteY8" fmla="*/ 87473 h 173600"/>
                <a:gd name="connsiteX9" fmla="*/ 53299 w 106553"/>
                <a:gd name="connsiteY9" fmla="*/ 168217 h 173600"/>
                <a:gd name="connsiteX10" fmla="*/ 23940 w 106553"/>
                <a:gd name="connsiteY10" fmla="*/ 137686 h 173600"/>
                <a:gd name="connsiteX11" fmla="*/ 21156 w 106553"/>
                <a:gd name="connsiteY11" fmla="*/ 84445 h 173600"/>
                <a:gd name="connsiteX12" fmla="*/ 23181 w 106553"/>
                <a:gd name="connsiteY12" fmla="*/ 38017 h 173600"/>
                <a:gd name="connsiteX13" fmla="*/ 53299 w 106553"/>
                <a:gd name="connsiteY13" fmla="*/ 5719 h 173600"/>
                <a:gd name="connsiteX14" fmla="*/ 83165 w 106553"/>
                <a:gd name="connsiteY14" fmla="*/ 35241 h 173600"/>
                <a:gd name="connsiteX15" fmla="*/ 85696 w 106553"/>
                <a:gd name="connsiteY15" fmla="*/ 84445 h 173600"/>
                <a:gd name="connsiteX16" fmla="*/ 82912 w 106553"/>
                <a:gd name="connsiteY16" fmla="*/ 136677 h 173600"/>
                <a:gd name="connsiteX17" fmla="*/ 53299 w 106553"/>
                <a:gd name="connsiteY17" fmla="*/ 168217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3" y="87473"/>
                  </a:moveTo>
                  <a:cubicBezTo>
                    <a:pt x="106703" y="67287"/>
                    <a:pt x="105437" y="47101"/>
                    <a:pt x="96579" y="28429"/>
                  </a:cubicBezTo>
                  <a:cubicBezTo>
                    <a:pt x="84937" y="4205"/>
                    <a:pt x="64183" y="168"/>
                    <a:pt x="53553" y="168"/>
                  </a:cubicBezTo>
                  <a:cubicBezTo>
                    <a:pt x="38367" y="168"/>
                    <a:pt x="19891" y="6729"/>
                    <a:pt x="9514" y="30195"/>
                  </a:cubicBezTo>
                  <a:cubicBezTo>
                    <a:pt x="1415" y="47605"/>
                    <a:pt x="149" y="67287"/>
                    <a:pt x="149" y="87473"/>
                  </a:cubicBezTo>
                  <a:cubicBezTo>
                    <a:pt x="149" y="106397"/>
                    <a:pt x="1162" y="129107"/>
                    <a:pt x="11539" y="148284"/>
                  </a:cubicBezTo>
                  <a:cubicBezTo>
                    <a:pt x="22422" y="168722"/>
                    <a:pt x="40898" y="173768"/>
                    <a:pt x="53299" y="173768"/>
                  </a:cubicBezTo>
                  <a:cubicBezTo>
                    <a:pt x="66967" y="173768"/>
                    <a:pt x="86202" y="168470"/>
                    <a:pt x="97338" y="144499"/>
                  </a:cubicBezTo>
                  <a:cubicBezTo>
                    <a:pt x="105437" y="127088"/>
                    <a:pt x="106703" y="107407"/>
                    <a:pt x="106703" y="87473"/>
                  </a:cubicBezTo>
                  <a:close/>
                  <a:moveTo>
                    <a:pt x="53299" y="168217"/>
                  </a:moveTo>
                  <a:cubicBezTo>
                    <a:pt x="43429" y="168217"/>
                    <a:pt x="28496" y="161909"/>
                    <a:pt x="23940" y="137686"/>
                  </a:cubicBezTo>
                  <a:cubicBezTo>
                    <a:pt x="21156" y="122546"/>
                    <a:pt x="21156" y="99332"/>
                    <a:pt x="21156" y="84445"/>
                  </a:cubicBezTo>
                  <a:cubicBezTo>
                    <a:pt x="21156" y="68296"/>
                    <a:pt x="21156" y="51643"/>
                    <a:pt x="23181" y="38017"/>
                  </a:cubicBezTo>
                  <a:cubicBezTo>
                    <a:pt x="27990" y="7990"/>
                    <a:pt x="46972" y="5719"/>
                    <a:pt x="53299" y="5719"/>
                  </a:cubicBezTo>
                  <a:cubicBezTo>
                    <a:pt x="61652" y="5719"/>
                    <a:pt x="78356" y="10261"/>
                    <a:pt x="83165" y="35241"/>
                  </a:cubicBezTo>
                  <a:cubicBezTo>
                    <a:pt x="85696" y="49372"/>
                    <a:pt x="85696" y="68549"/>
                    <a:pt x="85696" y="84445"/>
                  </a:cubicBezTo>
                  <a:cubicBezTo>
                    <a:pt x="85696" y="103369"/>
                    <a:pt x="85696" y="120528"/>
                    <a:pt x="82912" y="136677"/>
                  </a:cubicBezTo>
                  <a:cubicBezTo>
                    <a:pt x="79115" y="160647"/>
                    <a:pt x="64689" y="168217"/>
                    <a:pt x="53299" y="1682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5" name="자유형: 도형 3514">
              <a:extLst>
                <a:ext uri="{FF2B5EF4-FFF2-40B4-BE49-F238E27FC236}">
                  <a16:creationId xmlns:a16="http://schemas.microsoft.com/office/drawing/2014/main" id="{E9ADFABE-D169-EB63-1CB5-A88A10EABCFA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4256676" y="5311910"/>
              <a:ext cx="29612" cy="75445"/>
            </a:xfrm>
            <a:custGeom>
              <a:avLst/>
              <a:gdLst>
                <a:gd name="connsiteX0" fmla="*/ 29767 w 29612"/>
                <a:gd name="connsiteY0" fmla="*/ 26662 h 75445"/>
                <a:gd name="connsiteX1" fmla="*/ 13568 w 29612"/>
                <a:gd name="connsiteY1" fmla="*/ 168 h 75445"/>
                <a:gd name="connsiteX2" fmla="*/ 154 w 29612"/>
                <a:gd name="connsiteY2" fmla="*/ 13541 h 75445"/>
                <a:gd name="connsiteX3" fmla="*/ 13568 w 29612"/>
                <a:gd name="connsiteY3" fmla="*/ 26915 h 75445"/>
                <a:gd name="connsiteX4" fmla="*/ 22427 w 29612"/>
                <a:gd name="connsiteY4" fmla="*/ 23634 h 75445"/>
                <a:gd name="connsiteX5" fmla="*/ 23692 w 29612"/>
                <a:gd name="connsiteY5" fmla="*/ 22878 h 75445"/>
                <a:gd name="connsiteX6" fmla="*/ 24198 w 29612"/>
                <a:gd name="connsiteY6" fmla="*/ 26662 h 75445"/>
                <a:gd name="connsiteX7" fmla="*/ 6988 w 29612"/>
                <a:gd name="connsiteY7" fmla="*/ 68801 h 75445"/>
                <a:gd name="connsiteX8" fmla="*/ 4204 w 29612"/>
                <a:gd name="connsiteY8" fmla="*/ 72838 h 75445"/>
                <a:gd name="connsiteX9" fmla="*/ 6735 w 29612"/>
                <a:gd name="connsiteY9" fmla="*/ 75614 h 75445"/>
                <a:gd name="connsiteX10" fmla="*/ 29767 w 29612"/>
                <a:gd name="connsiteY10" fmla="*/ 26662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7" y="26662"/>
                  </a:moveTo>
                  <a:cubicBezTo>
                    <a:pt x="29767" y="10009"/>
                    <a:pt x="23439" y="168"/>
                    <a:pt x="13568" y="168"/>
                  </a:cubicBezTo>
                  <a:cubicBezTo>
                    <a:pt x="5216" y="168"/>
                    <a:pt x="154" y="6476"/>
                    <a:pt x="154" y="13541"/>
                  </a:cubicBezTo>
                  <a:cubicBezTo>
                    <a:pt x="154" y="20354"/>
                    <a:pt x="5216" y="26915"/>
                    <a:pt x="13568" y="26915"/>
                  </a:cubicBezTo>
                  <a:cubicBezTo>
                    <a:pt x="16605" y="26915"/>
                    <a:pt x="19896" y="25905"/>
                    <a:pt x="22427" y="23634"/>
                  </a:cubicBezTo>
                  <a:cubicBezTo>
                    <a:pt x="23186" y="23130"/>
                    <a:pt x="23439" y="22878"/>
                    <a:pt x="23692" y="22878"/>
                  </a:cubicBezTo>
                  <a:cubicBezTo>
                    <a:pt x="23945" y="22878"/>
                    <a:pt x="24198" y="23130"/>
                    <a:pt x="24198" y="26662"/>
                  </a:cubicBezTo>
                  <a:cubicBezTo>
                    <a:pt x="24198" y="45335"/>
                    <a:pt x="15340" y="60474"/>
                    <a:pt x="6988" y="68801"/>
                  </a:cubicBezTo>
                  <a:cubicBezTo>
                    <a:pt x="4204" y="71576"/>
                    <a:pt x="4204" y="72081"/>
                    <a:pt x="4204" y="72838"/>
                  </a:cubicBezTo>
                  <a:cubicBezTo>
                    <a:pt x="4204" y="74604"/>
                    <a:pt x="5469" y="75614"/>
                    <a:pt x="6735" y="75614"/>
                  </a:cubicBezTo>
                  <a:cubicBezTo>
                    <a:pt x="9519" y="75614"/>
                    <a:pt x="29767" y="56185"/>
                    <a:pt x="29767" y="2666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6" name="자유형: 도형 3515">
              <a:extLst>
                <a:ext uri="{FF2B5EF4-FFF2-40B4-BE49-F238E27FC236}">
                  <a16:creationId xmlns:a16="http://schemas.microsoft.com/office/drawing/2014/main" id="{8935EA4D-8356-202A-0030-C4F82C28E7E5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4600493" y="5163543"/>
              <a:ext cx="140721" cy="180665"/>
            </a:xfrm>
            <a:custGeom>
              <a:avLst/>
              <a:gdLst>
                <a:gd name="connsiteX0" fmla="*/ 139625 w 140721"/>
                <a:gd name="connsiteY0" fmla="*/ 9757 h 180665"/>
                <a:gd name="connsiteX1" fmla="*/ 140890 w 140721"/>
                <a:gd name="connsiteY1" fmla="*/ 5215 h 180665"/>
                <a:gd name="connsiteX2" fmla="*/ 135828 w 140721"/>
                <a:gd name="connsiteY2" fmla="*/ 168 h 180665"/>
                <a:gd name="connsiteX3" fmla="*/ 130007 w 140721"/>
                <a:gd name="connsiteY3" fmla="*/ 5972 h 180665"/>
                <a:gd name="connsiteX4" fmla="*/ 109000 w 140721"/>
                <a:gd name="connsiteY4" fmla="*/ 61483 h 180665"/>
                <a:gd name="connsiteX5" fmla="*/ 32059 w 140721"/>
                <a:gd name="connsiteY5" fmla="*/ 61483 h 180665"/>
                <a:gd name="connsiteX6" fmla="*/ 11052 w 140721"/>
                <a:gd name="connsiteY6" fmla="*/ 5972 h 180665"/>
                <a:gd name="connsiteX7" fmla="*/ 5231 w 140721"/>
                <a:gd name="connsiteY7" fmla="*/ 168 h 180665"/>
                <a:gd name="connsiteX8" fmla="*/ 169 w 140721"/>
                <a:gd name="connsiteY8" fmla="*/ 5215 h 180665"/>
                <a:gd name="connsiteX9" fmla="*/ 1687 w 140721"/>
                <a:gd name="connsiteY9" fmla="*/ 9757 h 180665"/>
                <a:gd name="connsiteX10" fmla="*/ 64708 w 140721"/>
                <a:gd name="connsiteY10" fmla="*/ 175030 h 180665"/>
                <a:gd name="connsiteX11" fmla="*/ 70529 w 140721"/>
                <a:gd name="connsiteY11" fmla="*/ 180834 h 180665"/>
                <a:gd name="connsiteX12" fmla="*/ 76098 w 140721"/>
                <a:gd name="connsiteY12" fmla="*/ 175535 h 180665"/>
                <a:gd name="connsiteX13" fmla="*/ 139625 w 140721"/>
                <a:gd name="connsiteY13" fmla="*/ 9757 h 180665"/>
                <a:gd name="connsiteX14" fmla="*/ 36108 w 140721"/>
                <a:gd name="connsiteY14" fmla="*/ 71576 h 180665"/>
                <a:gd name="connsiteX15" fmla="*/ 104951 w 140721"/>
                <a:gd name="connsiteY15" fmla="*/ 71576 h 180665"/>
                <a:gd name="connsiteX16" fmla="*/ 70529 w 140721"/>
                <a:gd name="connsiteY16" fmla="*/ 161404 h 180665"/>
                <a:gd name="connsiteX17" fmla="*/ 36108 w 140721"/>
                <a:gd name="connsiteY17" fmla="*/ 71576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5" y="9757"/>
                  </a:moveTo>
                  <a:cubicBezTo>
                    <a:pt x="140890" y="6981"/>
                    <a:pt x="140890" y="6476"/>
                    <a:pt x="140890" y="5215"/>
                  </a:cubicBezTo>
                  <a:cubicBezTo>
                    <a:pt x="140890" y="2691"/>
                    <a:pt x="138866" y="168"/>
                    <a:pt x="135828" y="168"/>
                  </a:cubicBezTo>
                  <a:cubicBezTo>
                    <a:pt x="132538" y="168"/>
                    <a:pt x="131020" y="3196"/>
                    <a:pt x="130007" y="5972"/>
                  </a:cubicBezTo>
                  <a:lnTo>
                    <a:pt x="109000" y="61483"/>
                  </a:lnTo>
                  <a:lnTo>
                    <a:pt x="32059" y="61483"/>
                  </a:lnTo>
                  <a:lnTo>
                    <a:pt x="11052" y="5972"/>
                  </a:lnTo>
                  <a:cubicBezTo>
                    <a:pt x="9786" y="2439"/>
                    <a:pt x="8521" y="168"/>
                    <a:pt x="5231" y="168"/>
                  </a:cubicBezTo>
                  <a:cubicBezTo>
                    <a:pt x="2700" y="168"/>
                    <a:pt x="169" y="2691"/>
                    <a:pt x="169" y="5215"/>
                  </a:cubicBezTo>
                  <a:cubicBezTo>
                    <a:pt x="169" y="5719"/>
                    <a:pt x="169" y="6224"/>
                    <a:pt x="1687" y="9757"/>
                  </a:cubicBezTo>
                  <a:lnTo>
                    <a:pt x="64708" y="175030"/>
                  </a:lnTo>
                  <a:cubicBezTo>
                    <a:pt x="65974" y="178563"/>
                    <a:pt x="67239" y="180834"/>
                    <a:pt x="70529" y="180834"/>
                  </a:cubicBezTo>
                  <a:cubicBezTo>
                    <a:pt x="74073" y="180834"/>
                    <a:pt x="75085" y="178058"/>
                    <a:pt x="76098" y="175535"/>
                  </a:cubicBezTo>
                  <a:lnTo>
                    <a:pt x="139625" y="9757"/>
                  </a:lnTo>
                  <a:close/>
                  <a:moveTo>
                    <a:pt x="36108" y="71576"/>
                  </a:moveTo>
                  <a:lnTo>
                    <a:pt x="104951" y="71576"/>
                  </a:lnTo>
                  <a:lnTo>
                    <a:pt x="70529" y="161404"/>
                  </a:lnTo>
                  <a:lnTo>
                    <a:pt x="36108" y="715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7" name="자유형: 도형 3516">
              <a:extLst>
                <a:ext uri="{FF2B5EF4-FFF2-40B4-BE49-F238E27FC236}">
                  <a16:creationId xmlns:a16="http://schemas.microsoft.com/office/drawing/2014/main" id="{68860729-4D24-ED28-B874-414B9AD7D5D5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4748443" y="5171869"/>
              <a:ext cx="66817" cy="169563"/>
            </a:xfrm>
            <a:custGeom>
              <a:avLst/>
              <a:gdLst>
                <a:gd name="connsiteX0" fmla="*/ 64714 w 66817"/>
                <a:gd name="connsiteY0" fmla="*/ 9252 h 169563"/>
                <a:gd name="connsiteX1" fmla="*/ 55349 w 66817"/>
                <a:gd name="connsiteY1" fmla="*/ 168 h 169563"/>
                <a:gd name="connsiteX2" fmla="*/ 41682 w 66817"/>
                <a:gd name="connsiteY2" fmla="*/ 13541 h 169563"/>
                <a:gd name="connsiteX3" fmla="*/ 51300 w 66817"/>
                <a:gd name="connsiteY3" fmla="*/ 22625 h 169563"/>
                <a:gd name="connsiteX4" fmla="*/ 64714 w 66817"/>
                <a:gd name="connsiteY4" fmla="*/ 9252 h 169563"/>
                <a:gd name="connsiteX5" fmla="*/ 45478 w 66817"/>
                <a:gd name="connsiteY5" fmla="*/ 104126 h 169563"/>
                <a:gd name="connsiteX6" fmla="*/ 51047 w 66817"/>
                <a:gd name="connsiteY6" fmla="*/ 89492 h 169563"/>
                <a:gd name="connsiteX7" fmla="*/ 54337 w 66817"/>
                <a:gd name="connsiteY7" fmla="*/ 76118 h 169563"/>
                <a:gd name="connsiteX8" fmla="*/ 33583 w 66817"/>
                <a:gd name="connsiteY8" fmla="*/ 55428 h 169563"/>
                <a:gd name="connsiteX9" fmla="*/ 174 w 66817"/>
                <a:gd name="connsiteY9" fmla="*/ 94286 h 169563"/>
                <a:gd name="connsiteX10" fmla="*/ 3211 w 66817"/>
                <a:gd name="connsiteY10" fmla="*/ 96809 h 169563"/>
                <a:gd name="connsiteX11" fmla="*/ 7261 w 66817"/>
                <a:gd name="connsiteY11" fmla="*/ 92267 h 169563"/>
                <a:gd name="connsiteX12" fmla="*/ 32824 w 66817"/>
                <a:gd name="connsiteY12" fmla="*/ 60979 h 169563"/>
                <a:gd name="connsiteX13" fmla="*/ 39151 w 66817"/>
                <a:gd name="connsiteY13" fmla="*/ 69053 h 169563"/>
                <a:gd name="connsiteX14" fmla="*/ 36367 w 66817"/>
                <a:gd name="connsiteY14" fmla="*/ 82174 h 169563"/>
                <a:gd name="connsiteX15" fmla="*/ 18903 w 66817"/>
                <a:gd name="connsiteY15" fmla="*/ 128854 h 169563"/>
                <a:gd name="connsiteX16" fmla="*/ 13082 w 66817"/>
                <a:gd name="connsiteY16" fmla="*/ 149041 h 169563"/>
                <a:gd name="connsiteX17" fmla="*/ 33836 w 66817"/>
                <a:gd name="connsiteY17" fmla="*/ 169731 h 169563"/>
                <a:gd name="connsiteX18" fmla="*/ 66992 w 66817"/>
                <a:gd name="connsiteY18" fmla="*/ 130873 h 169563"/>
                <a:gd name="connsiteX19" fmla="*/ 63954 w 66817"/>
                <a:gd name="connsiteY19" fmla="*/ 128350 h 169563"/>
                <a:gd name="connsiteX20" fmla="*/ 60158 w 66817"/>
                <a:gd name="connsiteY20" fmla="*/ 132892 h 169563"/>
                <a:gd name="connsiteX21" fmla="*/ 34342 w 66817"/>
                <a:gd name="connsiteY21" fmla="*/ 164180 h 169563"/>
                <a:gd name="connsiteX22" fmla="*/ 28268 w 66817"/>
                <a:gd name="connsiteY22" fmla="*/ 155853 h 169563"/>
                <a:gd name="connsiteX23" fmla="*/ 35608 w 66817"/>
                <a:gd name="connsiteY23" fmla="*/ 130621 h 169563"/>
                <a:gd name="connsiteX24" fmla="*/ 45478 w 66817"/>
                <a:gd name="connsiteY24" fmla="*/ 104126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4" y="9252"/>
                  </a:moveTo>
                  <a:cubicBezTo>
                    <a:pt x="64714" y="4205"/>
                    <a:pt x="61170" y="168"/>
                    <a:pt x="55349" y="168"/>
                  </a:cubicBezTo>
                  <a:cubicBezTo>
                    <a:pt x="48516" y="168"/>
                    <a:pt x="41682" y="6729"/>
                    <a:pt x="41682" y="13541"/>
                  </a:cubicBezTo>
                  <a:cubicBezTo>
                    <a:pt x="41682" y="18336"/>
                    <a:pt x="45225" y="22625"/>
                    <a:pt x="51300" y="22625"/>
                  </a:cubicBezTo>
                  <a:cubicBezTo>
                    <a:pt x="57121" y="22625"/>
                    <a:pt x="64714" y="16822"/>
                    <a:pt x="64714" y="9252"/>
                  </a:cubicBezTo>
                  <a:close/>
                  <a:moveTo>
                    <a:pt x="45478" y="104126"/>
                  </a:moveTo>
                  <a:cubicBezTo>
                    <a:pt x="48516" y="96809"/>
                    <a:pt x="48516" y="96304"/>
                    <a:pt x="51047" y="89492"/>
                  </a:cubicBezTo>
                  <a:cubicBezTo>
                    <a:pt x="53071" y="84445"/>
                    <a:pt x="54337" y="80912"/>
                    <a:pt x="54337" y="76118"/>
                  </a:cubicBezTo>
                  <a:cubicBezTo>
                    <a:pt x="54337" y="64764"/>
                    <a:pt x="46238" y="55428"/>
                    <a:pt x="33583" y="55428"/>
                  </a:cubicBezTo>
                  <a:cubicBezTo>
                    <a:pt x="9792" y="55428"/>
                    <a:pt x="174" y="92015"/>
                    <a:pt x="174" y="94286"/>
                  </a:cubicBezTo>
                  <a:cubicBezTo>
                    <a:pt x="174" y="96809"/>
                    <a:pt x="2705" y="96809"/>
                    <a:pt x="3211" y="96809"/>
                  </a:cubicBezTo>
                  <a:cubicBezTo>
                    <a:pt x="5742" y="96809"/>
                    <a:pt x="5995" y="96304"/>
                    <a:pt x="7261" y="92267"/>
                  </a:cubicBezTo>
                  <a:cubicBezTo>
                    <a:pt x="14094" y="68549"/>
                    <a:pt x="24218" y="60979"/>
                    <a:pt x="32824" y="60979"/>
                  </a:cubicBezTo>
                  <a:cubicBezTo>
                    <a:pt x="34848" y="60979"/>
                    <a:pt x="39151" y="60979"/>
                    <a:pt x="39151" y="69053"/>
                  </a:cubicBezTo>
                  <a:cubicBezTo>
                    <a:pt x="39151" y="74352"/>
                    <a:pt x="37379" y="79651"/>
                    <a:pt x="36367" y="82174"/>
                  </a:cubicBezTo>
                  <a:cubicBezTo>
                    <a:pt x="34342" y="88735"/>
                    <a:pt x="22953" y="118004"/>
                    <a:pt x="18903" y="128854"/>
                  </a:cubicBezTo>
                  <a:cubicBezTo>
                    <a:pt x="16372" y="135415"/>
                    <a:pt x="13082" y="143742"/>
                    <a:pt x="13082" y="149041"/>
                  </a:cubicBezTo>
                  <a:cubicBezTo>
                    <a:pt x="13082" y="160900"/>
                    <a:pt x="21687" y="169731"/>
                    <a:pt x="33836" y="169731"/>
                  </a:cubicBezTo>
                  <a:cubicBezTo>
                    <a:pt x="57627" y="169731"/>
                    <a:pt x="66992" y="133144"/>
                    <a:pt x="66992" y="130873"/>
                  </a:cubicBezTo>
                  <a:cubicBezTo>
                    <a:pt x="66992" y="128350"/>
                    <a:pt x="64714" y="128350"/>
                    <a:pt x="63954" y="128350"/>
                  </a:cubicBezTo>
                  <a:cubicBezTo>
                    <a:pt x="61423" y="128350"/>
                    <a:pt x="61423" y="129107"/>
                    <a:pt x="60158" y="132892"/>
                  </a:cubicBezTo>
                  <a:cubicBezTo>
                    <a:pt x="55602" y="148788"/>
                    <a:pt x="47250" y="164180"/>
                    <a:pt x="34342" y="164180"/>
                  </a:cubicBezTo>
                  <a:cubicBezTo>
                    <a:pt x="30040" y="164180"/>
                    <a:pt x="28268" y="161657"/>
                    <a:pt x="28268" y="155853"/>
                  </a:cubicBezTo>
                  <a:cubicBezTo>
                    <a:pt x="28268" y="149545"/>
                    <a:pt x="29786" y="146013"/>
                    <a:pt x="35608" y="130621"/>
                  </a:cubicBezTo>
                  <a:lnTo>
                    <a:pt x="45478" y="1041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8" name="자유형: 도형 3517">
              <a:extLst>
                <a:ext uri="{FF2B5EF4-FFF2-40B4-BE49-F238E27FC236}">
                  <a16:creationId xmlns:a16="http://schemas.microsoft.com/office/drawing/2014/main" id="{9CDF1D64-8F59-59CB-8ED9-B4D85FD6B269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3307738" y="5579377"/>
              <a:ext cx="174889" cy="226841"/>
            </a:xfrm>
            <a:custGeom>
              <a:avLst/>
              <a:gdLst>
                <a:gd name="connsiteX0" fmla="*/ 98572 w 174889"/>
                <a:gd name="connsiteY0" fmla="*/ 176561 h 226841"/>
                <a:gd name="connsiteX1" fmla="*/ 175007 w 174889"/>
                <a:gd name="connsiteY1" fmla="*/ 68060 h 226841"/>
                <a:gd name="connsiteX2" fmla="*/ 110467 w 174889"/>
                <a:gd name="connsiteY2" fmla="*/ 185 h 226841"/>
                <a:gd name="connsiteX3" fmla="*/ 117 w 174889"/>
                <a:gd name="connsiteY3" fmla="*/ 116255 h 226841"/>
                <a:gd name="connsiteX4" fmla="*/ 64910 w 174889"/>
                <a:gd name="connsiteY4" fmla="*/ 183626 h 226841"/>
                <a:gd name="connsiteX5" fmla="*/ 89713 w 174889"/>
                <a:gd name="connsiteY5" fmla="*/ 179841 h 226841"/>
                <a:gd name="connsiteX6" fmla="*/ 88701 w 174889"/>
                <a:gd name="connsiteY6" fmla="*/ 199270 h 226841"/>
                <a:gd name="connsiteX7" fmla="*/ 109708 w 174889"/>
                <a:gd name="connsiteY7" fmla="*/ 227026 h 226841"/>
                <a:gd name="connsiteX8" fmla="*/ 151975 w 174889"/>
                <a:gd name="connsiteY8" fmla="*/ 178075 h 226841"/>
                <a:gd name="connsiteX9" fmla="*/ 149191 w 174889"/>
                <a:gd name="connsiteY9" fmla="*/ 175551 h 226841"/>
                <a:gd name="connsiteX10" fmla="*/ 146154 w 174889"/>
                <a:gd name="connsiteY10" fmla="*/ 178327 h 226841"/>
                <a:gd name="connsiteX11" fmla="*/ 116542 w 174889"/>
                <a:gd name="connsiteY11" fmla="*/ 202550 h 226841"/>
                <a:gd name="connsiteX12" fmla="*/ 98572 w 174889"/>
                <a:gd name="connsiteY12" fmla="*/ 176561 h 226841"/>
                <a:gd name="connsiteX13" fmla="*/ 50737 w 174889"/>
                <a:gd name="connsiteY13" fmla="*/ 174542 h 226841"/>
                <a:gd name="connsiteX14" fmla="*/ 22390 w 174889"/>
                <a:gd name="connsiteY14" fmla="*/ 124329 h 226841"/>
                <a:gd name="connsiteX15" fmla="*/ 48206 w 174889"/>
                <a:gd name="connsiteY15" fmla="*/ 43837 h 226841"/>
                <a:gd name="connsiteX16" fmla="*/ 108949 w 174889"/>
                <a:gd name="connsiteY16" fmla="*/ 6493 h 226841"/>
                <a:gd name="connsiteX17" fmla="*/ 152734 w 174889"/>
                <a:gd name="connsiteY17" fmla="*/ 59986 h 226841"/>
                <a:gd name="connsiteX18" fmla="*/ 97306 w 174889"/>
                <a:gd name="connsiteY18" fmla="*/ 167981 h 226841"/>
                <a:gd name="connsiteX19" fmla="*/ 75034 w 174889"/>
                <a:gd name="connsiteY19" fmla="*/ 140730 h 226841"/>
                <a:gd name="connsiteX20" fmla="*/ 49218 w 174889"/>
                <a:gd name="connsiteY20" fmla="*/ 166468 h 226841"/>
                <a:gd name="connsiteX21" fmla="*/ 50737 w 174889"/>
                <a:gd name="connsiteY21" fmla="*/ 174542 h 226841"/>
                <a:gd name="connsiteX22" fmla="*/ 66429 w 174889"/>
                <a:gd name="connsiteY22" fmla="*/ 177318 h 226841"/>
                <a:gd name="connsiteX23" fmla="*/ 54786 w 174889"/>
                <a:gd name="connsiteY23" fmla="*/ 166468 h 226841"/>
                <a:gd name="connsiteX24" fmla="*/ 75034 w 174889"/>
                <a:gd name="connsiteY24" fmla="*/ 146281 h 226841"/>
                <a:gd name="connsiteX25" fmla="*/ 90473 w 174889"/>
                <a:gd name="connsiteY25" fmla="*/ 167729 h 226841"/>
                <a:gd name="connsiteX26" fmla="*/ 87689 w 174889"/>
                <a:gd name="connsiteY26" fmla="*/ 172776 h 226841"/>
                <a:gd name="connsiteX27" fmla="*/ 66429 w 174889"/>
                <a:gd name="connsiteY27" fmla="*/ 177318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572" y="176561"/>
                  </a:moveTo>
                  <a:cubicBezTo>
                    <a:pt x="137802" y="161673"/>
                    <a:pt x="175007" y="116759"/>
                    <a:pt x="175007" y="68060"/>
                  </a:cubicBezTo>
                  <a:cubicBezTo>
                    <a:pt x="175007" y="27436"/>
                    <a:pt x="148179" y="185"/>
                    <a:pt x="110467" y="185"/>
                  </a:cubicBezTo>
                  <a:cubicBezTo>
                    <a:pt x="55798" y="185"/>
                    <a:pt x="117" y="57463"/>
                    <a:pt x="117" y="116255"/>
                  </a:cubicBezTo>
                  <a:cubicBezTo>
                    <a:pt x="117" y="158141"/>
                    <a:pt x="28464" y="183626"/>
                    <a:pt x="64910" y="183626"/>
                  </a:cubicBezTo>
                  <a:cubicBezTo>
                    <a:pt x="71237" y="183626"/>
                    <a:pt x="79843" y="182616"/>
                    <a:pt x="89713" y="179841"/>
                  </a:cubicBezTo>
                  <a:cubicBezTo>
                    <a:pt x="88701" y="195485"/>
                    <a:pt x="88701" y="195990"/>
                    <a:pt x="88701" y="199270"/>
                  </a:cubicBezTo>
                  <a:cubicBezTo>
                    <a:pt x="88701" y="207344"/>
                    <a:pt x="88701" y="227026"/>
                    <a:pt x="109708" y="227026"/>
                  </a:cubicBezTo>
                  <a:cubicBezTo>
                    <a:pt x="139827" y="227026"/>
                    <a:pt x="151975" y="180850"/>
                    <a:pt x="151975" y="178075"/>
                  </a:cubicBezTo>
                  <a:cubicBezTo>
                    <a:pt x="151975" y="176308"/>
                    <a:pt x="150204" y="175551"/>
                    <a:pt x="149191" y="175551"/>
                  </a:cubicBezTo>
                  <a:cubicBezTo>
                    <a:pt x="147166" y="175551"/>
                    <a:pt x="146660" y="176813"/>
                    <a:pt x="146154" y="178327"/>
                  </a:cubicBezTo>
                  <a:cubicBezTo>
                    <a:pt x="140080" y="196242"/>
                    <a:pt x="125400" y="202550"/>
                    <a:pt x="116542" y="202550"/>
                  </a:cubicBezTo>
                  <a:cubicBezTo>
                    <a:pt x="104899" y="202550"/>
                    <a:pt x="101103" y="195737"/>
                    <a:pt x="98572" y="176561"/>
                  </a:cubicBezTo>
                  <a:close/>
                  <a:moveTo>
                    <a:pt x="50737" y="174542"/>
                  </a:moveTo>
                  <a:cubicBezTo>
                    <a:pt x="30995" y="166720"/>
                    <a:pt x="22390" y="147038"/>
                    <a:pt x="22390" y="124329"/>
                  </a:cubicBezTo>
                  <a:cubicBezTo>
                    <a:pt x="22390" y="106919"/>
                    <a:pt x="28970" y="71088"/>
                    <a:pt x="48206" y="43837"/>
                  </a:cubicBezTo>
                  <a:cubicBezTo>
                    <a:pt x="66682" y="18100"/>
                    <a:pt x="90473" y="6493"/>
                    <a:pt x="108949" y="6493"/>
                  </a:cubicBezTo>
                  <a:cubicBezTo>
                    <a:pt x="134258" y="6493"/>
                    <a:pt x="152734" y="26174"/>
                    <a:pt x="152734" y="59986"/>
                  </a:cubicBezTo>
                  <a:cubicBezTo>
                    <a:pt x="152734" y="85219"/>
                    <a:pt x="139827" y="144263"/>
                    <a:pt x="97306" y="167981"/>
                  </a:cubicBezTo>
                  <a:cubicBezTo>
                    <a:pt x="96041" y="159150"/>
                    <a:pt x="93510" y="140730"/>
                    <a:pt x="75034" y="140730"/>
                  </a:cubicBezTo>
                  <a:cubicBezTo>
                    <a:pt x="61620" y="140730"/>
                    <a:pt x="49218" y="153347"/>
                    <a:pt x="49218" y="166468"/>
                  </a:cubicBezTo>
                  <a:cubicBezTo>
                    <a:pt x="49218" y="171514"/>
                    <a:pt x="50737" y="174290"/>
                    <a:pt x="50737" y="174542"/>
                  </a:cubicBezTo>
                  <a:close/>
                  <a:moveTo>
                    <a:pt x="66429" y="177318"/>
                  </a:moveTo>
                  <a:cubicBezTo>
                    <a:pt x="62885" y="177318"/>
                    <a:pt x="54786" y="177318"/>
                    <a:pt x="54786" y="166468"/>
                  </a:cubicBezTo>
                  <a:cubicBezTo>
                    <a:pt x="54786" y="156374"/>
                    <a:pt x="64404" y="146281"/>
                    <a:pt x="75034" y="146281"/>
                  </a:cubicBezTo>
                  <a:cubicBezTo>
                    <a:pt x="85664" y="146281"/>
                    <a:pt x="90473" y="152337"/>
                    <a:pt x="90473" y="167729"/>
                  </a:cubicBezTo>
                  <a:cubicBezTo>
                    <a:pt x="90473" y="171514"/>
                    <a:pt x="90220" y="171766"/>
                    <a:pt x="87689" y="172776"/>
                  </a:cubicBezTo>
                  <a:cubicBezTo>
                    <a:pt x="81108" y="175551"/>
                    <a:pt x="73515" y="177318"/>
                    <a:pt x="66429" y="17731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9" name="자유형: 도형 3518">
              <a:extLst>
                <a:ext uri="{FF2B5EF4-FFF2-40B4-BE49-F238E27FC236}">
                  <a16:creationId xmlns:a16="http://schemas.microsoft.com/office/drawing/2014/main" id="{6A4CADEB-86A4-3A13-4D5D-9E1593EBBB1F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>
              <a:off x="3506407" y="5575191"/>
              <a:ext cx="76713" cy="79659"/>
            </a:xfrm>
            <a:custGeom>
              <a:avLst/>
              <a:gdLst>
                <a:gd name="connsiteX0" fmla="*/ 66740 w 76713"/>
                <a:gd name="connsiteY0" fmla="*/ 10425 h 79659"/>
                <a:gd name="connsiteX1" fmla="*/ 57705 w 76713"/>
                <a:gd name="connsiteY1" fmla="*/ 20316 h 79659"/>
                <a:gd name="connsiteX2" fmla="*/ 64614 w 76713"/>
                <a:gd name="connsiteY2" fmla="*/ 26851 h 79659"/>
                <a:gd name="connsiteX3" fmla="*/ 74713 w 76713"/>
                <a:gd name="connsiteY3" fmla="*/ 15547 h 79659"/>
                <a:gd name="connsiteX4" fmla="*/ 51327 w 76713"/>
                <a:gd name="connsiteY4" fmla="*/ 181 h 79659"/>
                <a:gd name="connsiteX5" fmla="*/ 125 w 76713"/>
                <a:gd name="connsiteY5" fmla="*/ 49107 h 79659"/>
                <a:gd name="connsiteX6" fmla="*/ 32901 w 76713"/>
                <a:gd name="connsiteY6" fmla="*/ 79840 h 79659"/>
                <a:gd name="connsiteX7" fmla="*/ 76839 w 76713"/>
                <a:gd name="connsiteY7" fmla="*/ 59881 h 79659"/>
                <a:gd name="connsiteX8" fmla="*/ 73827 w 76713"/>
                <a:gd name="connsiteY8" fmla="*/ 56878 h 79659"/>
                <a:gd name="connsiteX9" fmla="*/ 70992 w 76713"/>
                <a:gd name="connsiteY9" fmla="*/ 58645 h 79659"/>
                <a:gd name="connsiteX10" fmla="*/ 33255 w 76713"/>
                <a:gd name="connsiteY10" fmla="*/ 74894 h 79659"/>
                <a:gd name="connsiteX11" fmla="*/ 14830 w 76713"/>
                <a:gd name="connsiteY11" fmla="*/ 55289 h 79659"/>
                <a:gd name="connsiteX12" fmla="*/ 26523 w 76713"/>
                <a:gd name="connsiteY12" fmla="*/ 18727 h 79659"/>
                <a:gd name="connsiteX13" fmla="*/ 51327 w 76713"/>
                <a:gd name="connsiteY13" fmla="*/ 5126 h 79659"/>
                <a:gd name="connsiteX14" fmla="*/ 66740 w 76713"/>
                <a:gd name="connsiteY14" fmla="*/ 104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425"/>
                  </a:moveTo>
                  <a:cubicBezTo>
                    <a:pt x="60362" y="11485"/>
                    <a:pt x="57705" y="16430"/>
                    <a:pt x="57705" y="20316"/>
                  </a:cubicBezTo>
                  <a:cubicBezTo>
                    <a:pt x="57705" y="25085"/>
                    <a:pt x="61425" y="26851"/>
                    <a:pt x="64614" y="26851"/>
                  </a:cubicBezTo>
                  <a:cubicBezTo>
                    <a:pt x="68512" y="26851"/>
                    <a:pt x="74713" y="24025"/>
                    <a:pt x="74713" y="15547"/>
                  </a:cubicBezTo>
                  <a:cubicBezTo>
                    <a:pt x="74713" y="3537"/>
                    <a:pt x="60894" y="181"/>
                    <a:pt x="51327" y="181"/>
                  </a:cubicBezTo>
                  <a:cubicBezTo>
                    <a:pt x="24751" y="181"/>
                    <a:pt x="125" y="24555"/>
                    <a:pt x="125" y="49107"/>
                  </a:cubicBezTo>
                  <a:cubicBezTo>
                    <a:pt x="125" y="64297"/>
                    <a:pt x="10755" y="79840"/>
                    <a:pt x="32901" y="79840"/>
                  </a:cubicBezTo>
                  <a:cubicBezTo>
                    <a:pt x="62842" y="79840"/>
                    <a:pt x="76839" y="62354"/>
                    <a:pt x="76839" y="59881"/>
                  </a:cubicBezTo>
                  <a:cubicBezTo>
                    <a:pt x="76839" y="58821"/>
                    <a:pt x="75244" y="56878"/>
                    <a:pt x="73827" y="56878"/>
                  </a:cubicBezTo>
                  <a:cubicBezTo>
                    <a:pt x="72764" y="56878"/>
                    <a:pt x="72409" y="57231"/>
                    <a:pt x="70992" y="58645"/>
                  </a:cubicBezTo>
                  <a:cubicBezTo>
                    <a:pt x="57173" y="74894"/>
                    <a:pt x="36444" y="74894"/>
                    <a:pt x="33255" y="74894"/>
                  </a:cubicBezTo>
                  <a:cubicBezTo>
                    <a:pt x="20499" y="74894"/>
                    <a:pt x="14830" y="66240"/>
                    <a:pt x="14830" y="55289"/>
                  </a:cubicBezTo>
                  <a:cubicBezTo>
                    <a:pt x="14830" y="50166"/>
                    <a:pt x="17310" y="30914"/>
                    <a:pt x="26523" y="18727"/>
                  </a:cubicBezTo>
                  <a:cubicBezTo>
                    <a:pt x="33255" y="10072"/>
                    <a:pt x="42468" y="5126"/>
                    <a:pt x="51327" y="5126"/>
                  </a:cubicBezTo>
                  <a:cubicBezTo>
                    <a:pt x="53807" y="5126"/>
                    <a:pt x="62311" y="5479"/>
                    <a:pt x="66740" y="104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0" name="자유형: 도형 3519">
              <a:extLst>
                <a:ext uri="{FF2B5EF4-FFF2-40B4-BE49-F238E27FC236}">
                  <a16:creationId xmlns:a16="http://schemas.microsoft.com/office/drawing/2014/main" id="{CB82F698-5D52-6667-C9EB-8BDB973E4C90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3596680" y="5575191"/>
              <a:ext cx="90355" cy="79659"/>
            </a:xfrm>
            <a:custGeom>
              <a:avLst/>
              <a:gdLst>
                <a:gd name="connsiteX0" fmla="*/ 64086 w 90355"/>
                <a:gd name="connsiteY0" fmla="*/ 10602 h 79659"/>
                <a:gd name="connsiteX1" fmla="*/ 45838 w 90355"/>
                <a:gd name="connsiteY1" fmla="*/ 181 h 79659"/>
                <a:gd name="connsiteX2" fmla="*/ 129 w 90355"/>
                <a:gd name="connsiteY2" fmla="*/ 50520 h 79659"/>
                <a:gd name="connsiteX3" fmla="*/ 26881 w 90355"/>
                <a:gd name="connsiteY3" fmla="*/ 79840 h 79659"/>
                <a:gd name="connsiteX4" fmla="*/ 52039 w 90355"/>
                <a:gd name="connsiteY4" fmla="*/ 67476 h 79659"/>
                <a:gd name="connsiteX5" fmla="*/ 70287 w 90355"/>
                <a:gd name="connsiteY5" fmla="*/ 79840 h 79659"/>
                <a:gd name="connsiteX6" fmla="*/ 84283 w 90355"/>
                <a:gd name="connsiteY6" fmla="*/ 70479 h 79659"/>
                <a:gd name="connsiteX7" fmla="*/ 90484 w 90355"/>
                <a:gd name="connsiteY7" fmla="*/ 52816 h 79659"/>
                <a:gd name="connsiteX8" fmla="*/ 87649 w 90355"/>
                <a:gd name="connsiteY8" fmla="*/ 50520 h 79659"/>
                <a:gd name="connsiteX9" fmla="*/ 83752 w 90355"/>
                <a:gd name="connsiteY9" fmla="*/ 55995 h 79659"/>
                <a:gd name="connsiteX10" fmla="*/ 70819 w 90355"/>
                <a:gd name="connsiteY10" fmla="*/ 74894 h 79659"/>
                <a:gd name="connsiteX11" fmla="*/ 64972 w 90355"/>
                <a:gd name="connsiteY11" fmla="*/ 66240 h 79659"/>
                <a:gd name="connsiteX12" fmla="*/ 67630 w 90355"/>
                <a:gd name="connsiteY12" fmla="*/ 52286 h 79659"/>
                <a:gd name="connsiteX13" fmla="*/ 71527 w 90355"/>
                <a:gd name="connsiteY13" fmla="*/ 36389 h 79659"/>
                <a:gd name="connsiteX14" fmla="*/ 75071 w 90355"/>
                <a:gd name="connsiteY14" fmla="*/ 22966 h 79659"/>
                <a:gd name="connsiteX15" fmla="*/ 78260 w 90355"/>
                <a:gd name="connsiteY15" fmla="*/ 9189 h 79659"/>
                <a:gd name="connsiteX16" fmla="*/ 72236 w 90355"/>
                <a:gd name="connsiteY16" fmla="*/ 3537 h 79659"/>
                <a:gd name="connsiteX17" fmla="*/ 64086 w 90355"/>
                <a:gd name="connsiteY17" fmla="*/ 10602 h 79659"/>
                <a:gd name="connsiteX18" fmla="*/ 52747 w 90355"/>
                <a:gd name="connsiteY18" fmla="*/ 55995 h 79659"/>
                <a:gd name="connsiteX19" fmla="*/ 43712 w 90355"/>
                <a:gd name="connsiteY19" fmla="*/ 67829 h 79659"/>
                <a:gd name="connsiteX20" fmla="*/ 27412 w 90355"/>
                <a:gd name="connsiteY20" fmla="*/ 74894 h 79659"/>
                <a:gd name="connsiteX21" fmla="*/ 14479 w 90355"/>
                <a:gd name="connsiteY21" fmla="*/ 57761 h 79659"/>
                <a:gd name="connsiteX22" fmla="*/ 23692 w 90355"/>
                <a:gd name="connsiteY22" fmla="*/ 21906 h 79659"/>
                <a:gd name="connsiteX23" fmla="*/ 45838 w 90355"/>
                <a:gd name="connsiteY23" fmla="*/ 5126 h 79659"/>
                <a:gd name="connsiteX24" fmla="*/ 61606 w 90355"/>
                <a:gd name="connsiteY24" fmla="*/ 20493 h 79659"/>
                <a:gd name="connsiteX25" fmla="*/ 61074 w 90355"/>
                <a:gd name="connsiteY25" fmla="*/ 22966 h 79659"/>
                <a:gd name="connsiteX26" fmla="*/ 52747 w 90355"/>
                <a:gd name="connsiteY26" fmla="*/ 559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602"/>
                  </a:moveTo>
                  <a:cubicBezTo>
                    <a:pt x="60366" y="4773"/>
                    <a:pt x="54342" y="181"/>
                    <a:pt x="45838" y="181"/>
                  </a:cubicBezTo>
                  <a:cubicBezTo>
                    <a:pt x="23160" y="181"/>
                    <a:pt x="129" y="25085"/>
                    <a:pt x="129" y="50520"/>
                  </a:cubicBezTo>
                  <a:cubicBezTo>
                    <a:pt x="129" y="67653"/>
                    <a:pt x="11645" y="79840"/>
                    <a:pt x="26881" y="79840"/>
                  </a:cubicBezTo>
                  <a:cubicBezTo>
                    <a:pt x="36448" y="79840"/>
                    <a:pt x="44952" y="74364"/>
                    <a:pt x="52039" y="67476"/>
                  </a:cubicBezTo>
                  <a:cubicBezTo>
                    <a:pt x="55405" y="78074"/>
                    <a:pt x="65681" y="79840"/>
                    <a:pt x="70287" y="79840"/>
                  </a:cubicBezTo>
                  <a:cubicBezTo>
                    <a:pt x="76665" y="79840"/>
                    <a:pt x="81094" y="75954"/>
                    <a:pt x="84283" y="70479"/>
                  </a:cubicBezTo>
                  <a:cubicBezTo>
                    <a:pt x="88181" y="63590"/>
                    <a:pt x="90484" y="53522"/>
                    <a:pt x="90484" y="52816"/>
                  </a:cubicBezTo>
                  <a:cubicBezTo>
                    <a:pt x="90484" y="50520"/>
                    <a:pt x="88181" y="50520"/>
                    <a:pt x="87649" y="50520"/>
                  </a:cubicBezTo>
                  <a:cubicBezTo>
                    <a:pt x="85169" y="50520"/>
                    <a:pt x="84992" y="51226"/>
                    <a:pt x="83752" y="55995"/>
                  </a:cubicBezTo>
                  <a:cubicBezTo>
                    <a:pt x="81626" y="64473"/>
                    <a:pt x="78260" y="74894"/>
                    <a:pt x="70819" y="74894"/>
                  </a:cubicBezTo>
                  <a:cubicBezTo>
                    <a:pt x="66212" y="74894"/>
                    <a:pt x="64972" y="71008"/>
                    <a:pt x="64972" y="66240"/>
                  </a:cubicBezTo>
                  <a:cubicBezTo>
                    <a:pt x="64972" y="63237"/>
                    <a:pt x="66389" y="56878"/>
                    <a:pt x="67630" y="52286"/>
                  </a:cubicBezTo>
                  <a:cubicBezTo>
                    <a:pt x="68870" y="47517"/>
                    <a:pt x="70641" y="40275"/>
                    <a:pt x="71527" y="36389"/>
                  </a:cubicBezTo>
                  <a:lnTo>
                    <a:pt x="75071" y="22966"/>
                  </a:lnTo>
                  <a:cubicBezTo>
                    <a:pt x="76134" y="18373"/>
                    <a:pt x="78260" y="10072"/>
                    <a:pt x="78260" y="9189"/>
                  </a:cubicBezTo>
                  <a:cubicBezTo>
                    <a:pt x="78260" y="5303"/>
                    <a:pt x="75071" y="3537"/>
                    <a:pt x="72236" y="3537"/>
                  </a:cubicBezTo>
                  <a:cubicBezTo>
                    <a:pt x="69224" y="3537"/>
                    <a:pt x="65149" y="5656"/>
                    <a:pt x="64086" y="10602"/>
                  </a:cubicBezTo>
                  <a:close/>
                  <a:moveTo>
                    <a:pt x="52747" y="55995"/>
                  </a:moveTo>
                  <a:cubicBezTo>
                    <a:pt x="51507" y="60941"/>
                    <a:pt x="47610" y="64473"/>
                    <a:pt x="43712" y="67829"/>
                  </a:cubicBezTo>
                  <a:cubicBezTo>
                    <a:pt x="42117" y="69242"/>
                    <a:pt x="35031" y="74894"/>
                    <a:pt x="27412" y="74894"/>
                  </a:cubicBezTo>
                  <a:cubicBezTo>
                    <a:pt x="20857" y="74894"/>
                    <a:pt x="14479" y="70302"/>
                    <a:pt x="14479" y="57761"/>
                  </a:cubicBezTo>
                  <a:cubicBezTo>
                    <a:pt x="14479" y="48400"/>
                    <a:pt x="19617" y="28971"/>
                    <a:pt x="23692" y="21906"/>
                  </a:cubicBezTo>
                  <a:cubicBezTo>
                    <a:pt x="31842" y="7776"/>
                    <a:pt x="40877" y="5126"/>
                    <a:pt x="45838" y="5126"/>
                  </a:cubicBezTo>
                  <a:cubicBezTo>
                    <a:pt x="58240" y="5126"/>
                    <a:pt x="61606" y="18550"/>
                    <a:pt x="61606" y="20493"/>
                  </a:cubicBezTo>
                  <a:cubicBezTo>
                    <a:pt x="61606" y="21199"/>
                    <a:pt x="61251" y="22436"/>
                    <a:pt x="61074" y="22966"/>
                  </a:cubicBezTo>
                  <a:lnTo>
                    <a:pt x="52747" y="559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1" name="자유형: 도형 3520">
              <a:extLst>
                <a:ext uri="{FF2B5EF4-FFF2-40B4-BE49-F238E27FC236}">
                  <a16:creationId xmlns:a16="http://schemas.microsoft.com/office/drawing/2014/main" id="{1C7F5A17-A2CD-2702-B5C5-A56184EABFAA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>
              <a:off x="3706642" y="5530504"/>
              <a:ext cx="39685" cy="124346"/>
            </a:xfrm>
            <a:custGeom>
              <a:avLst/>
              <a:gdLst>
                <a:gd name="connsiteX0" fmla="*/ 39110 w 39685"/>
                <a:gd name="connsiteY0" fmla="*/ 5479 h 124346"/>
                <a:gd name="connsiteX1" fmla="*/ 39819 w 39685"/>
                <a:gd name="connsiteY1" fmla="*/ 2653 h 124346"/>
                <a:gd name="connsiteX2" fmla="*/ 36984 w 39685"/>
                <a:gd name="connsiteY2" fmla="*/ 181 h 124346"/>
                <a:gd name="connsiteX3" fmla="*/ 14306 w 39685"/>
                <a:gd name="connsiteY3" fmla="*/ 1947 h 124346"/>
                <a:gd name="connsiteX4" fmla="*/ 10586 w 39685"/>
                <a:gd name="connsiteY4" fmla="*/ 6009 h 124346"/>
                <a:gd name="connsiteX5" fmla="*/ 15015 w 39685"/>
                <a:gd name="connsiteY5" fmla="*/ 8482 h 124346"/>
                <a:gd name="connsiteX6" fmla="*/ 23519 w 39685"/>
                <a:gd name="connsiteY6" fmla="*/ 11132 h 124346"/>
                <a:gd name="connsiteX7" fmla="*/ 22810 w 39685"/>
                <a:gd name="connsiteY7" fmla="*/ 15017 h 124346"/>
                <a:gd name="connsiteX8" fmla="*/ 842 w 39685"/>
                <a:gd name="connsiteY8" fmla="*/ 102272 h 124346"/>
                <a:gd name="connsiteX9" fmla="*/ 133 w 39685"/>
                <a:gd name="connsiteY9" fmla="*/ 107747 h 124346"/>
                <a:gd name="connsiteX10" fmla="*/ 18736 w 39685"/>
                <a:gd name="connsiteY10" fmla="*/ 124527 h 124346"/>
                <a:gd name="connsiteX11" fmla="*/ 32909 w 39685"/>
                <a:gd name="connsiteY11" fmla="*/ 115166 h 124346"/>
                <a:gd name="connsiteX12" fmla="*/ 39110 w 39685"/>
                <a:gd name="connsiteY12" fmla="*/ 97503 h 124346"/>
                <a:gd name="connsiteX13" fmla="*/ 36275 w 39685"/>
                <a:gd name="connsiteY13" fmla="*/ 95207 h 124346"/>
                <a:gd name="connsiteX14" fmla="*/ 32732 w 39685"/>
                <a:gd name="connsiteY14" fmla="*/ 99446 h 124346"/>
                <a:gd name="connsiteX15" fmla="*/ 19444 w 39685"/>
                <a:gd name="connsiteY15" fmla="*/ 119581 h 124346"/>
                <a:gd name="connsiteX16" fmla="*/ 13421 w 39685"/>
                <a:gd name="connsiteY16" fmla="*/ 110926 h 124346"/>
                <a:gd name="connsiteX17" fmla="*/ 14484 w 39685"/>
                <a:gd name="connsiteY17" fmla="*/ 103685 h 124346"/>
                <a:gd name="connsiteX18" fmla="*/ 39110 w 39685"/>
                <a:gd name="connsiteY18" fmla="*/ 54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79"/>
                  </a:moveTo>
                  <a:cubicBezTo>
                    <a:pt x="39287" y="5126"/>
                    <a:pt x="39819" y="2830"/>
                    <a:pt x="39819" y="2653"/>
                  </a:cubicBezTo>
                  <a:cubicBezTo>
                    <a:pt x="39819" y="1770"/>
                    <a:pt x="39110" y="181"/>
                    <a:pt x="36984" y="181"/>
                  </a:cubicBezTo>
                  <a:cubicBezTo>
                    <a:pt x="33440" y="181"/>
                    <a:pt x="18736" y="1594"/>
                    <a:pt x="14306" y="1947"/>
                  </a:cubicBezTo>
                  <a:cubicBezTo>
                    <a:pt x="13066" y="2124"/>
                    <a:pt x="10586" y="2300"/>
                    <a:pt x="10586" y="6009"/>
                  </a:cubicBezTo>
                  <a:cubicBezTo>
                    <a:pt x="10586" y="8482"/>
                    <a:pt x="13066" y="8482"/>
                    <a:pt x="15015" y="8482"/>
                  </a:cubicBezTo>
                  <a:cubicBezTo>
                    <a:pt x="23519" y="8482"/>
                    <a:pt x="23519" y="9719"/>
                    <a:pt x="23519" y="11132"/>
                  </a:cubicBezTo>
                  <a:cubicBezTo>
                    <a:pt x="23519" y="12368"/>
                    <a:pt x="23165" y="13428"/>
                    <a:pt x="22810" y="15017"/>
                  </a:cubicBezTo>
                  <a:lnTo>
                    <a:pt x="842" y="102272"/>
                  </a:lnTo>
                  <a:cubicBezTo>
                    <a:pt x="310" y="104038"/>
                    <a:pt x="133" y="105981"/>
                    <a:pt x="133" y="107747"/>
                  </a:cubicBezTo>
                  <a:cubicBezTo>
                    <a:pt x="133" y="119051"/>
                    <a:pt x="10232" y="124527"/>
                    <a:pt x="18736" y="124527"/>
                  </a:cubicBezTo>
                  <a:cubicBezTo>
                    <a:pt x="22988" y="124527"/>
                    <a:pt x="28303" y="123114"/>
                    <a:pt x="32909" y="115166"/>
                  </a:cubicBezTo>
                  <a:cubicBezTo>
                    <a:pt x="36629" y="108630"/>
                    <a:pt x="39110" y="98209"/>
                    <a:pt x="39110" y="97503"/>
                  </a:cubicBezTo>
                  <a:cubicBezTo>
                    <a:pt x="39110" y="95207"/>
                    <a:pt x="36807" y="95207"/>
                    <a:pt x="36275" y="95207"/>
                  </a:cubicBezTo>
                  <a:cubicBezTo>
                    <a:pt x="33795" y="95207"/>
                    <a:pt x="33440" y="96266"/>
                    <a:pt x="32732" y="99446"/>
                  </a:cubicBezTo>
                  <a:cubicBezTo>
                    <a:pt x="30429" y="108277"/>
                    <a:pt x="27062" y="119581"/>
                    <a:pt x="19444" y="119581"/>
                  </a:cubicBezTo>
                  <a:cubicBezTo>
                    <a:pt x="14661" y="119581"/>
                    <a:pt x="13421" y="115166"/>
                    <a:pt x="13421" y="110926"/>
                  </a:cubicBezTo>
                  <a:cubicBezTo>
                    <a:pt x="13421" y="108984"/>
                    <a:pt x="13952" y="105628"/>
                    <a:pt x="14484" y="103685"/>
                  </a:cubicBezTo>
                  <a:lnTo>
                    <a:pt x="39110" y="54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2" name="자유형: 도형 3521">
              <a:extLst>
                <a:ext uri="{FF2B5EF4-FFF2-40B4-BE49-F238E27FC236}">
                  <a16:creationId xmlns:a16="http://schemas.microsoft.com/office/drawing/2014/main" id="{A29770A7-51D6-A91B-3606-EEE606C87D36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3503750" y="5702542"/>
              <a:ext cx="53681" cy="118870"/>
            </a:xfrm>
            <a:custGeom>
              <a:avLst/>
              <a:gdLst>
                <a:gd name="connsiteX0" fmla="*/ 49201 w 53681"/>
                <a:gd name="connsiteY0" fmla="*/ 6899 h 118870"/>
                <a:gd name="connsiteX1" fmla="*/ 42114 w 53681"/>
                <a:gd name="connsiteY1" fmla="*/ 187 h 118870"/>
                <a:gd name="connsiteX2" fmla="*/ 32192 w 53681"/>
                <a:gd name="connsiteY2" fmla="*/ 9902 h 118870"/>
                <a:gd name="connsiteX3" fmla="*/ 39279 w 53681"/>
                <a:gd name="connsiteY3" fmla="*/ 16614 h 118870"/>
                <a:gd name="connsiteX4" fmla="*/ 49201 w 53681"/>
                <a:gd name="connsiteY4" fmla="*/ 6899 h 118870"/>
                <a:gd name="connsiteX5" fmla="*/ 13058 w 53681"/>
                <a:gd name="connsiteY5" fmla="*/ 96626 h 118870"/>
                <a:gd name="connsiteX6" fmla="*/ 11464 w 53681"/>
                <a:gd name="connsiteY6" fmla="*/ 104045 h 118870"/>
                <a:gd name="connsiteX7" fmla="*/ 28295 w 53681"/>
                <a:gd name="connsiteY7" fmla="*/ 119058 h 118870"/>
                <a:gd name="connsiteX8" fmla="*/ 53807 w 53681"/>
                <a:gd name="connsiteY8" fmla="*/ 92034 h 118870"/>
                <a:gd name="connsiteX9" fmla="*/ 50972 w 53681"/>
                <a:gd name="connsiteY9" fmla="*/ 89738 h 118870"/>
                <a:gd name="connsiteX10" fmla="*/ 47606 w 53681"/>
                <a:gd name="connsiteY10" fmla="*/ 92740 h 118870"/>
                <a:gd name="connsiteX11" fmla="*/ 28826 w 53681"/>
                <a:gd name="connsiteY11" fmla="*/ 114112 h 118870"/>
                <a:gd name="connsiteX12" fmla="*/ 24397 w 53681"/>
                <a:gd name="connsiteY12" fmla="*/ 107930 h 118870"/>
                <a:gd name="connsiteX13" fmla="*/ 27232 w 53681"/>
                <a:gd name="connsiteY13" fmla="*/ 96626 h 118870"/>
                <a:gd name="connsiteX14" fmla="*/ 32901 w 53681"/>
                <a:gd name="connsiteY14" fmla="*/ 82496 h 118870"/>
                <a:gd name="connsiteX15" fmla="*/ 41582 w 53681"/>
                <a:gd name="connsiteY15" fmla="*/ 60064 h 118870"/>
                <a:gd name="connsiteX16" fmla="*/ 42645 w 53681"/>
                <a:gd name="connsiteY16" fmla="*/ 54412 h 118870"/>
                <a:gd name="connsiteX17" fmla="*/ 25814 w 53681"/>
                <a:gd name="connsiteY17" fmla="*/ 39399 h 118870"/>
                <a:gd name="connsiteX18" fmla="*/ 125 w 53681"/>
                <a:gd name="connsiteY18" fmla="*/ 66423 h 118870"/>
                <a:gd name="connsiteX19" fmla="*/ 3137 w 53681"/>
                <a:gd name="connsiteY19" fmla="*/ 68719 h 118870"/>
                <a:gd name="connsiteX20" fmla="*/ 6326 w 53681"/>
                <a:gd name="connsiteY20" fmla="*/ 65893 h 118870"/>
                <a:gd name="connsiteX21" fmla="*/ 25283 w 53681"/>
                <a:gd name="connsiteY21" fmla="*/ 44344 h 118870"/>
                <a:gd name="connsiteX22" fmla="*/ 29712 w 53681"/>
                <a:gd name="connsiteY22" fmla="*/ 50526 h 118870"/>
                <a:gd name="connsiteX23" fmla="*/ 24220 w 53681"/>
                <a:gd name="connsiteY23" fmla="*/ 68189 h 118870"/>
                <a:gd name="connsiteX24" fmla="*/ 13058 w 53681"/>
                <a:gd name="connsiteY24" fmla="*/ 966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1" y="6899"/>
                  </a:moveTo>
                  <a:cubicBezTo>
                    <a:pt x="49201" y="4073"/>
                    <a:pt x="47075" y="187"/>
                    <a:pt x="42114" y="187"/>
                  </a:cubicBezTo>
                  <a:cubicBezTo>
                    <a:pt x="37330" y="187"/>
                    <a:pt x="32192" y="4779"/>
                    <a:pt x="32192" y="9902"/>
                  </a:cubicBezTo>
                  <a:cubicBezTo>
                    <a:pt x="32192" y="12904"/>
                    <a:pt x="34496" y="16614"/>
                    <a:pt x="39279" y="16614"/>
                  </a:cubicBezTo>
                  <a:cubicBezTo>
                    <a:pt x="44417" y="16614"/>
                    <a:pt x="49201" y="11668"/>
                    <a:pt x="49201" y="6899"/>
                  </a:cubicBezTo>
                  <a:close/>
                  <a:moveTo>
                    <a:pt x="13058" y="96626"/>
                  </a:moveTo>
                  <a:cubicBezTo>
                    <a:pt x="12350" y="98922"/>
                    <a:pt x="11464" y="101042"/>
                    <a:pt x="11464" y="104045"/>
                  </a:cubicBezTo>
                  <a:cubicBezTo>
                    <a:pt x="11464" y="112346"/>
                    <a:pt x="18551" y="119058"/>
                    <a:pt x="28295" y="119058"/>
                  </a:cubicBezTo>
                  <a:cubicBezTo>
                    <a:pt x="46012" y="119058"/>
                    <a:pt x="53807" y="94683"/>
                    <a:pt x="53807" y="92034"/>
                  </a:cubicBezTo>
                  <a:cubicBezTo>
                    <a:pt x="53807" y="89738"/>
                    <a:pt x="51504" y="89738"/>
                    <a:pt x="50972" y="89738"/>
                  </a:cubicBezTo>
                  <a:cubicBezTo>
                    <a:pt x="48492" y="89738"/>
                    <a:pt x="48315" y="90797"/>
                    <a:pt x="47606" y="92740"/>
                  </a:cubicBezTo>
                  <a:cubicBezTo>
                    <a:pt x="43531" y="106871"/>
                    <a:pt x="35736" y="114112"/>
                    <a:pt x="28826" y="114112"/>
                  </a:cubicBezTo>
                  <a:cubicBezTo>
                    <a:pt x="25283" y="114112"/>
                    <a:pt x="24397" y="111816"/>
                    <a:pt x="24397" y="107930"/>
                  </a:cubicBezTo>
                  <a:cubicBezTo>
                    <a:pt x="24397" y="103868"/>
                    <a:pt x="25637" y="100512"/>
                    <a:pt x="27232" y="96626"/>
                  </a:cubicBezTo>
                  <a:cubicBezTo>
                    <a:pt x="29003" y="91857"/>
                    <a:pt x="30952" y="87088"/>
                    <a:pt x="32901" y="82496"/>
                  </a:cubicBezTo>
                  <a:cubicBezTo>
                    <a:pt x="34496" y="78257"/>
                    <a:pt x="40874" y="62184"/>
                    <a:pt x="41582" y="60064"/>
                  </a:cubicBezTo>
                  <a:cubicBezTo>
                    <a:pt x="42114" y="58298"/>
                    <a:pt x="42645" y="56178"/>
                    <a:pt x="42645" y="54412"/>
                  </a:cubicBezTo>
                  <a:cubicBezTo>
                    <a:pt x="42645" y="46110"/>
                    <a:pt x="35559" y="39399"/>
                    <a:pt x="25814" y="39399"/>
                  </a:cubicBezTo>
                  <a:cubicBezTo>
                    <a:pt x="8275" y="39399"/>
                    <a:pt x="125" y="63420"/>
                    <a:pt x="125" y="66423"/>
                  </a:cubicBezTo>
                  <a:cubicBezTo>
                    <a:pt x="125" y="68719"/>
                    <a:pt x="2605" y="68719"/>
                    <a:pt x="3137" y="68719"/>
                  </a:cubicBezTo>
                  <a:cubicBezTo>
                    <a:pt x="5617" y="68719"/>
                    <a:pt x="5794" y="67836"/>
                    <a:pt x="6326" y="65893"/>
                  </a:cubicBezTo>
                  <a:cubicBezTo>
                    <a:pt x="10932" y="50703"/>
                    <a:pt x="18728" y="44344"/>
                    <a:pt x="25283" y="44344"/>
                  </a:cubicBezTo>
                  <a:cubicBezTo>
                    <a:pt x="28118" y="44344"/>
                    <a:pt x="29712" y="45757"/>
                    <a:pt x="29712" y="50526"/>
                  </a:cubicBezTo>
                  <a:cubicBezTo>
                    <a:pt x="29712" y="54589"/>
                    <a:pt x="28649" y="57238"/>
                    <a:pt x="24220" y="68189"/>
                  </a:cubicBezTo>
                  <a:lnTo>
                    <a:pt x="13058" y="966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3" name="자유형: 도형 3522">
              <a:extLst>
                <a:ext uri="{FF2B5EF4-FFF2-40B4-BE49-F238E27FC236}">
                  <a16:creationId xmlns:a16="http://schemas.microsoft.com/office/drawing/2014/main" id="{C4B45A54-510F-585D-C807-FFF1A9411BD2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>
              <a:off x="3864654" y="5596788"/>
              <a:ext cx="154642" cy="195047"/>
            </a:xfrm>
            <a:custGeom>
              <a:avLst/>
              <a:gdLst>
                <a:gd name="connsiteX0" fmla="*/ 149719 w 154642"/>
                <a:gd name="connsiteY0" fmla="*/ 78910 h 195047"/>
                <a:gd name="connsiteX1" fmla="*/ 154781 w 154642"/>
                <a:gd name="connsiteY1" fmla="*/ 73359 h 195047"/>
                <a:gd name="connsiteX2" fmla="*/ 149719 w 154642"/>
                <a:gd name="connsiteY2" fmla="*/ 67556 h 195047"/>
                <a:gd name="connsiteX3" fmla="*/ 10263 w 154642"/>
                <a:gd name="connsiteY3" fmla="*/ 1951 h 195047"/>
                <a:gd name="connsiteX4" fmla="*/ 5201 w 154642"/>
                <a:gd name="connsiteY4" fmla="*/ 185 h 195047"/>
                <a:gd name="connsiteX5" fmla="*/ 139 w 154642"/>
                <a:gd name="connsiteY5" fmla="*/ 5231 h 195047"/>
                <a:gd name="connsiteX6" fmla="*/ 4948 w 154642"/>
                <a:gd name="connsiteY6" fmla="*/ 10782 h 195047"/>
                <a:gd name="connsiteX7" fmla="*/ 137823 w 154642"/>
                <a:gd name="connsiteY7" fmla="*/ 73107 h 195047"/>
                <a:gd name="connsiteX8" fmla="*/ 5454 w 154642"/>
                <a:gd name="connsiteY8" fmla="*/ 135431 h 195047"/>
                <a:gd name="connsiteX9" fmla="*/ 139 w 154642"/>
                <a:gd name="connsiteY9" fmla="*/ 141235 h 195047"/>
                <a:gd name="connsiteX10" fmla="*/ 5201 w 154642"/>
                <a:gd name="connsiteY10" fmla="*/ 146281 h 195047"/>
                <a:gd name="connsiteX11" fmla="*/ 9756 w 154642"/>
                <a:gd name="connsiteY11" fmla="*/ 144515 h 195047"/>
                <a:gd name="connsiteX12" fmla="*/ 149719 w 154642"/>
                <a:gd name="connsiteY12" fmla="*/ 78910 h 195047"/>
                <a:gd name="connsiteX13" fmla="*/ 145922 w 154642"/>
                <a:gd name="connsiteY13" fmla="*/ 195233 h 195047"/>
                <a:gd name="connsiteX14" fmla="*/ 154781 w 154642"/>
                <a:gd name="connsiteY14" fmla="*/ 190186 h 195047"/>
                <a:gd name="connsiteX15" fmla="*/ 145669 w 154642"/>
                <a:gd name="connsiteY15" fmla="*/ 185140 h 195047"/>
                <a:gd name="connsiteX16" fmla="*/ 9250 w 154642"/>
                <a:gd name="connsiteY16" fmla="*/ 185140 h 195047"/>
                <a:gd name="connsiteX17" fmla="*/ 139 w 154642"/>
                <a:gd name="connsiteY17" fmla="*/ 190186 h 195047"/>
                <a:gd name="connsiteX18" fmla="*/ 8997 w 154642"/>
                <a:gd name="connsiteY18" fmla="*/ 195233 h 195047"/>
                <a:gd name="connsiteX19" fmla="*/ 145922 w 154642"/>
                <a:gd name="connsiteY19" fmla="*/ 195233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9" y="78910"/>
                  </a:moveTo>
                  <a:cubicBezTo>
                    <a:pt x="153262" y="77396"/>
                    <a:pt x="154781" y="75630"/>
                    <a:pt x="154781" y="73359"/>
                  </a:cubicBezTo>
                  <a:cubicBezTo>
                    <a:pt x="154781" y="70836"/>
                    <a:pt x="153768" y="69322"/>
                    <a:pt x="149719" y="67556"/>
                  </a:cubicBezTo>
                  <a:lnTo>
                    <a:pt x="10263" y="1951"/>
                  </a:lnTo>
                  <a:cubicBezTo>
                    <a:pt x="6719" y="185"/>
                    <a:pt x="5707" y="185"/>
                    <a:pt x="5201" y="185"/>
                  </a:cubicBezTo>
                  <a:cubicBezTo>
                    <a:pt x="2164" y="185"/>
                    <a:pt x="139" y="2456"/>
                    <a:pt x="139" y="5231"/>
                  </a:cubicBezTo>
                  <a:cubicBezTo>
                    <a:pt x="139" y="8259"/>
                    <a:pt x="2164" y="9521"/>
                    <a:pt x="4948" y="10782"/>
                  </a:cubicBezTo>
                  <a:lnTo>
                    <a:pt x="137823" y="73107"/>
                  </a:lnTo>
                  <a:lnTo>
                    <a:pt x="5454" y="135431"/>
                  </a:lnTo>
                  <a:cubicBezTo>
                    <a:pt x="392" y="137702"/>
                    <a:pt x="139" y="139721"/>
                    <a:pt x="139" y="141235"/>
                  </a:cubicBezTo>
                  <a:cubicBezTo>
                    <a:pt x="139" y="144011"/>
                    <a:pt x="2417" y="146281"/>
                    <a:pt x="5201" y="146281"/>
                  </a:cubicBezTo>
                  <a:cubicBezTo>
                    <a:pt x="5960" y="146281"/>
                    <a:pt x="6466" y="146281"/>
                    <a:pt x="9756" y="144515"/>
                  </a:cubicBezTo>
                  <a:lnTo>
                    <a:pt x="149719" y="78910"/>
                  </a:lnTo>
                  <a:close/>
                  <a:moveTo>
                    <a:pt x="145922" y="195233"/>
                  </a:moveTo>
                  <a:cubicBezTo>
                    <a:pt x="150225" y="195233"/>
                    <a:pt x="154781" y="195233"/>
                    <a:pt x="154781" y="190186"/>
                  </a:cubicBezTo>
                  <a:cubicBezTo>
                    <a:pt x="154781" y="185140"/>
                    <a:pt x="149466" y="185140"/>
                    <a:pt x="145669" y="185140"/>
                  </a:cubicBezTo>
                  <a:lnTo>
                    <a:pt x="9250" y="185140"/>
                  </a:lnTo>
                  <a:cubicBezTo>
                    <a:pt x="5454" y="185140"/>
                    <a:pt x="139" y="185140"/>
                    <a:pt x="139" y="190186"/>
                  </a:cubicBezTo>
                  <a:cubicBezTo>
                    <a:pt x="139" y="195233"/>
                    <a:pt x="4695" y="195233"/>
                    <a:pt x="8997" y="195233"/>
                  </a:cubicBezTo>
                  <a:lnTo>
                    <a:pt x="145922" y="19523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4" name="자유형: 도형 3523">
              <a:extLst>
                <a:ext uri="{FF2B5EF4-FFF2-40B4-BE49-F238E27FC236}">
                  <a16:creationId xmlns:a16="http://schemas.microsoft.com/office/drawing/2014/main" id="{622BF9FB-590F-D182-9200-882EC85462D5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4120674" y="5589218"/>
              <a:ext cx="106553" cy="173600"/>
            </a:xfrm>
            <a:custGeom>
              <a:avLst/>
              <a:gdLst>
                <a:gd name="connsiteX0" fmla="*/ 106703 w 106553"/>
                <a:gd name="connsiteY0" fmla="*/ 87489 h 173600"/>
                <a:gd name="connsiteX1" fmla="*/ 96579 w 106553"/>
                <a:gd name="connsiteY1" fmla="*/ 28445 h 173600"/>
                <a:gd name="connsiteX2" fmla="*/ 53553 w 106553"/>
                <a:gd name="connsiteY2" fmla="*/ 185 h 173600"/>
                <a:gd name="connsiteX3" fmla="*/ 9514 w 106553"/>
                <a:gd name="connsiteY3" fmla="*/ 30211 h 173600"/>
                <a:gd name="connsiteX4" fmla="*/ 149 w 106553"/>
                <a:gd name="connsiteY4" fmla="*/ 87489 h 173600"/>
                <a:gd name="connsiteX5" fmla="*/ 11539 w 106553"/>
                <a:gd name="connsiteY5" fmla="*/ 148300 h 173600"/>
                <a:gd name="connsiteX6" fmla="*/ 53300 w 106553"/>
                <a:gd name="connsiteY6" fmla="*/ 173785 h 173600"/>
                <a:gd name="connsiteX7" fmla="*/ 97338 w 106553"/>
                <a:gd name="connsiteY7" fmla="*/ 144515 h 173600"/>
                <a:gd name="connsiteX8" fmla="*/ 106703 w 106553"/>
                <a:gd name="connsiteY8" fmla="*/ 87489 h 173600"/>
                <a:gd name="connsiteX9" fmla="*/ 53300 w 106553"/>
                <a:gd name="connsiteY9" fmla="*/ 168234 h 173600"/>
                <a:gd name="connsiteX10" fmla="*/ 23940 w 106553"/>
                <a:gd name="connsiteY10" fmla="*/ 137702 h 173600"/>
                <a:gd name="connsiteX11" fmla="*/ 21156 w 106553"/>
                <a:gd name="connsiteY11" fmla="*/ 84462 h 173600"/>
                <a:gd name="connsiteX12" fmla="*/ 23181 w 106553"/>
                <a:gd name="connsiteY12" fmla="*/ 38034 h 173600"/>
                <a:gd name="connsiteX13" fmla="*/ 53300 w 106553"/>
                <a:gd name="connsiteY13" fmla="*/ 5736 h 173600"/>
                <a:gd name="connsiteX14" fmla="*/ 83165 w 106553"/>
                <a:gd name="connsiteY14" fmla="*/ 35258 h 173600"/>
                <a:gd name="connsiteX15" fmla="*/ 85696 w 106553"/>
                <a:gd name="connsiteY15" fmla="*/ 84462 h 173600"/>
                <a:gd name="connsiteX16" fmla="*/ 82912 w 106553"/>
                <a:gd name="connsiteY16" fmla="*/ 136693 h 173600"/>
                <a:gd name="connsiteX17" fmla="*/ 53300 w 106553"/>
                <a:gd name="connsiteY17" fmla="*/ 168234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3" y="87489"/>
                  </a:moveTo>
                  <a:cubicBezTo>
                    <a:pt x="106703" y="67303"/>
                    <a:pt x="105438" y="47117"/>
                    <a:pt x="96579" y="28445"/>
                  </a:cubicBezTo>
                  <a:cubicBezTo>
                    <a:pt x="84937" y="4222"/>
                    <a:pt x="64183" y="185"/>
                    <a:pt x="53553" y="185"/>
                  </a:cubicBezTo>
                  <a:cubicBezTo>
                    <a:pt x="38367" y="185"/>
                    <a:pt x="19891" y="6745"/>
                    <a:pt x="9514" y="30211"/>
                  </a:cubicBezTo>
                  <a:cubicBezTo>
                    <a:pt x="1415" y="47622"/>
                    <a:pt x="149" y="67303"/>
                    <a:pt x="149" y="87489"/>
                  </a:cubicBezTo>
                  <a:cubicBezTo>
                    <a:pt x="149" y="106414"/>
                    <a:pt x="1162" y="129123"/>
                    <a:pt x="11539" y="148300"/>
                  </a:cubicBezTo>
                  <a:cubicBezTo>
                    <a:pt x="22422" y="168738"/>
                    <a:pt x="40898" y="173785"/>
                    <a:pt x="53300" y="173785"/>
                  </a:cubicBezTo>
                  <a:cubicBezTo>
                    <a:pt x="66967" y="173785"/>
                    <a:pt x="86202" y="168486"/>
                    <a:pt x="97338" y="144515"/>
                  </a:cubicBezTo>
                  <a:cubicBezTo>
                    <a:pt x="105438" y="127105"/>
                    <a:pt x="106703" y="107423"/>
                    <a:pt x="106703" y="87489"/>
                  </a:cubicBezTo>
                  <a:close/>
                  <a:moveTo>
                    <a:pt x="53300" y="168234"/>
                  </a:moveTo>
                  <a:cubicBezTo>
                    <a:pt x="43429" y="168234"/>
                    <a:pt x="28496" y="161926"/>
                    <a:pt x="23940" y="137702"/>
                  </a:cubicBezTo>
                  <a:cubicBezTo>
                    <a:pt x="21156" y="122563"/>
                    <a:pt x="21156" y="99349"/>
                    <a:pt x="21156" y="84462"/>
                  </a:cubicBezTo>
                  <a:cubicBezTo>
                    <a:pt x="21156" y="68313"/>
                    <a:pt x="21156" y="51659"/>
                    <a:pt x="23181" y="38034"/>
                  </a:cubicBezTo>
                  <a:cubicBezTo>
                    <a:pt x="27990" y="8007"/>
                    <a:pt x="46972" y="5736"/>
                    <a:pt x="53300" y="5736"/>
                  </a:cubicBezTo>
                  <a:cubicBezTo>
                    <a:pt x="61652" y="5736"/>
                    <a:pt x="78356" y="10278"/>
                    <a:pt x="83165" y="35258"/>
                  </a:cubicBezTo>
                  <a:cubicBezTo>
                    <a:pt x="85696" y="49388"/>
                    <a:pt x="85696" y="68565"/>
                    <a:pt x="85696" y="84462"/>
                  </a:cubicBezTo>
                  <a:cubicBezTo>
                    <a:pt x="85696" y="103386"/>
                    <a:pt x="85696" y="120544"/>
                    <a:pt x="82912" y="136693"/>
                  </a:cubicBezTo>
                  <a:cubicBezTo>
                    <a:pt x="79115" y="160664"/>
                    <a:pt x="64689" y="168234"/>
                    <a:pt x="53300" y="16823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5" name="자유형: 도형 3524">
              <a:extLst>
                <a:ext uri="{FF2B5EF4-FFF2-40B4-BE49-F238E27FC236}">
                  <a16:creationId xmlns:a16="http://schemas.microsoft.com/office/drawing/2014/main" id="{1929915F-AD0E-6F87-1E7E-DD7C8B90A4A0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>
              <a:off x="4259119" y="5730521"/>
              <a:ext cx="29612" cy="75445"/>
            </a:xfrm>
            <a:custGeom>
              <a:avLst/>
              <a:gdLst>
                <a:gd name="connsiteX0" fmla="*/ 29767 w 29612"/>
                <a:gd name="connsiteY0" fmla="*/ 26679 h 75445"/>
                <a:gd name="connsiteX1" fmla="*/ 13568 w 29612"/>
                <a:gd name="connsiteY1" fmla="*/ 185 h 75445"/>
                <a:gd name="connsiteX2" fmla="*/ 154 w 29612"/>
                <a:gd name="connsiteY2" fmla="*/ 13558 h 75445"/>
                <a:gd name="connsiteX3" fmla="*/ 13568 w 29612"/>
                <a:gd name="connsiteY3" fmla="*/ 26931 h 75445"/>
                <a:gd name="connsiteX4" fmla="*/ 22427 w 29612"/>
                <a:gd name="connsiteY4" fmla="*/ 23651 h 75445"/>
                <a:gd name="connsiteX5" fmla="*/ 23692 w 29612"/>
                <a:gd name="connsiteY5" fmla="*/ 22894 h 75445"/>
                <a:gd name="connsiteX6" fmla="*/ 24198 w 29612"/>
                <a:gd name="connsiteY6" fmla="*/ 26679 h 75445"/>
                <a:gd name="connsiteX7" fmla="*/ 6988 w 29612"/>
                <a:gd name="connsiteY7" fmla="*/ 68817 h 75445"/>
                <a:gd name="connsiteX8" fmla="*/ 4204 w 29612"/>
                <a:gd name="connsiteY8" fmla="*/ 72855 h 75445"/>
                <a:gd name="connsiteX9" fmla="*/ 6735 w 29612"/>
                <a:gd name="connsiteY9" fmla="*/ 75630 h 75445"/>
                <a:gd name="connsiteX10" fmla="*/ 29767 w 29612"/>
                <a:gd name="connsiteY10" fmla="*/ 26679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7" y="26679"/>
                  </a:moveTo>
                  <a:cubicBezTo>
                    <a:pt x="29767" y="10025"/>
                    <a:pt x="23439" y="185"/>
                    <a:pt x="13568" y="185"/>
                  </a:cubicBezTo>
                  <a:cubicBezTo>
                    <a:pt x="5216" y="185"/>
                    <a:pt x="154" y="6493"/>
                    <a:pt x="154" y="13558"/>
                  </a:cubicBezTo>
                  <a:cubicBezTo>
                    <a:pt x="154" y="20371"/>
                    <a:pt x="5216" y="26931"/>
                    <a:pt x="13568" y="26931"/>
                  </a:cubicBezTo>
                  <a:cubicBezTo>
                    <a:pt x="16606" y="26931"/>
                    <a:pt x="19896" y="25922"/>
                    <a:pt x="22427" y="23651"/>
                  </a:cubicBezTo>
                  <a:cubicBezTo>
                    <a:pt x="23186" y="23146"/>
                    <a:pt x="23439" y="22894"/>
                    <a:pt x="23692" y="22894"/>
                  </a:cubicBezTo>
                  <a:cubicBezTo>
                    <a:pt x="23945" y="22894"/>
                    <a:pt x="24198" y="23146"/>
                    <a:pt x="24198" y="26679"/>
                  </a:cubicBezTo>
                  <a:cubicBezTo>
                    <a:pt x="24198" y="45351"/>
                    <a:pt x="15340" y="60491"/>
                    <a:pt x="6988" y="68817"/>
                  </a:cubicBezTo>
                  <a:cubicBezTo>
                    <a:pt x="4204" y="71593"/>
                    <a:pt x="4204" y="72098"/>
                    <a:pt x="4204" y="72855"/>
                  </a:cubicBezTo>
                  <a:cubicBezTo>
                    <a:pt x="4204" y="74621"/>
                    <a:pt x="5469" y="75630"/>
                    <a:pt x="6735" y="75630"/>
                  </a:cubicBezTo>
                  <a:cubicBezTo>
                    <a:pt x="9519" y="75630"/>
                    <a:pt x="29767" y="56201"/>
                    <a:pt x="29767" y="2667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6" name="자유형: 도형 3525">
              <a:extLst>
                <a:ext uri="{FF2B5EF4-FFF2-40B4-BE49-F238E27FC236}">
                  <a16:creationId xmlns:a16="http://schemas.microsoft.com/office/drawing/2014/main" id="{16989E69-9F9C-B9D5-2ED0-F4F41B6A97A0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4602936" y="5582153"/>
              <a:ext cx="140721" cy="180665"/>
            </a:xfrm>
            <a:custGeom>
              <a:avLst/>
              <a:gdLst>
                <a:gd name="connsiteX0" fmla="*/ 139625 w 140721"/>
                <a:gd name="connsiteY0" fmla="*/ 9773 h 180665"/>
                <a:gd name="connsiteX1" fmla="*/ 140890 w 140721"/>
                <a:gd name="connsiteY1" fmla="*/ 5231 h 180665"/>
                <a:gd name="connsiteX2" fmla="*/ 135828 w 140721"/>
                <a:gd name="connsiteY2" fmla="*/ 185 h 180665"/>
                <a:gd name="connsiteX3" fmla="*/ 130007 w 140721"/>
                <a:gd name="connsiteY3" fmla="*/ 5988 h 180665"/>
                <a:gd name="connsiteX4" fmla="*/ 109000 w 140721"/>
                <a:gd name="connsiteY4" fmla="*/ 61500 h 180665"/>
                <a:gd name="connsiteX5" fmla="*/ 32059 w 140721"/>
                <a:gd name="connsiteY5" fmla="*/ 61500 h 180665"/>
                <a:gd name="connsiteX6" fmla="*/ 11052 w 140721"/>
                <a:gd name="connsiteY6" fmla="*/ 5988 h 180665"/>
                <a:gd name="connsiteX7" fmla="*/ 5231 w 140721"/>
                <a:gd name="connsiteY7" fmla="*/ 185 h 180665"/>
                <a:gd name="connsiteX8" fmla="*/ 169 w 140721"/>
                <a:gd name="connsiteY8" fmla="*/ 5231 h 180665"/>
                <a:gd name="connsiteX9" fmla="*/ 1687 w 140721"/>
                <a:gd name="connsiteY9" fmla="*/ 9773 h 180665"/>
                <a:gd name="connsiteX10" fmla="*/ 64708 w 140721"/>
                <a:gd name="connsiteY10" fmla="*/ 175047 h 180665"/>
                <a:gd name="connsiteX11" fmla="*/ 70530 w 140721"/>
                <a:gd name="connsiteY11" fmla="*/ 180850 h 180665"/>
                <a:gd name="connsiteX12" fmla="*/ 76098 w 140721"/>
                <a:gd name="connsiteY12" fmla="*/ 175551 h 180665"/>
                <a:gd name="connsiteX13" fmla="*/ 139625 w 140721"/>
                <a:gd name="connsiteY13" fmla="*/ 9773 h 180665"/>
                <a:gd name="connsiteX14" fmla="*/ 36108 w 140721"/>
                <a:gd name="connsiteY14" fmla="*/ 71593 h 180665"/>
                <a:gd name="connsiteX15" fmla="*/ 104951 w 140721"/>
                <a:gd name="connsiteY15" fmla="*/ 71593 h 180665"/>
                <a:gd name="connsiteX16" fmla="*/ 70530 w 140721"/>
                <a:gd name="connsiteY16" fmla="*/ 161421 h 180665"/>
                <a:gd name="connsiteX17" fmla="*/ 36108 w 140721"/>
                <a:gd name="connsiteY17" fmla="*/ 71593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5" y="9773"/>
                  </a:moveTo>
                  <a:cubicBezTo>
                    <a:pt x="140890" y="6997"/>
                    <a:pt x="140890" y="6493"/>
                    <a:pt x="140890" y="5231"/>
                  </a:cubicBezTo>
                  <a:cubicBezTo>
                    <a:pt x="140890" y="2708"/>
                    <a:pt x="138866" y="185"/>
                    <a:pt x="135828" y="185"/>
                  </a:cubicBezTo>
                  <a:cubicBezTo>
                    <a:pt x="132538" y="185"/>
                    <a:pt x="131020" y="3213"/>
                    <a:pt x="130007" y="5988"/>
                  </a:cubicBezTo>
                  <a:lnTo>
                    <a:pt x="109000" y="61500"/>
                  </a:lnTo>
                  <a:lnTo>
                    <a:pt x="32059" y="61500"/>
                  </a:lnTo>
                  <a:lnTo>
                    <a:pt x="11052" y="5988"/>
                  </a:lnTo>
                  <a:cubicBezTo>
                    <a:pt x="9786" y="2456"/>
                    <a:pt x="8521" y="185"/>
                    <a:pt x="5231" y="185"/>
                  </a:cubicBezTo>
                  <a:cubicBezTo>
                    <a:pt x="2700" y="185"/>
                    <a:pt x="169" y="2708"/>
                    <a:pt x="169" y="5231"/>
                  </a:cubicBezTo>
                  <a:cubicBezTo>
                    <a:pt x="169" y="5736"/>
                    <a:pt x="169" y="6241"/>
                    <a:pt x="1687" y="9773"/>
                  </a:cubicBezTo>
                  <a:lnTo>
                    <a:pt x="64708" y="175047"/>
                  </a:lnTo>
                  <a:cubicBezTo>
                    <a:pt x="65974" y="178579"/>
                    <a:pt x="67239" y="180850"/>
                    <a:pt x="70530" y="180850"/>
                  </a:cubicBezTo>
                  <a:cubicBezTo>
                    <a:pt x="74073" y="180850"/>
                    <a:pt x="75085" y="178075"/>
                    <a:pt x="76098" y="175551"/>
                  </a:cubicBezTo>
                  <a:lnTo>
                    <a:pt x="139625" y="9773"/>
                  </a:lnTo>
                  <a:close/>
                  <a:moveTo>
                    <a:pt x="36108" y="71593"/>
                  </a:moveTo>
                  <a:lnTo>
                    <a:pt x="104951" y="71593"/>
                  </a:lnTo>
                  <a:lnTo>
                    <a:pt x="70530" y="161421"/>
                  </a:lnTo>
                  <a:lnTo>
                    <a:pt x="36108" y="715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7" name="자유형: 도형 3526">
              <a:extLst>
                <a:ext uri="{FF2B5EF4-FFF2-40B4-BE49-F238E27FC236}">
                  <a16:creationId xmlns:a16="http://schemas.microsoft.com/office/drawing/2014/main" id="{0EED912A-C474-733C-4514-375479DBBD7E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>
              <a:off x="4750885" y="5590480"/>
              <a:ext cx="66817" cy="169563"/>
            </a:xfrm>
            <a:custGeom>
              <a:avLst/>
              <a:gdLst>
                <a:gd name="connsiteX0" fmla="*/ 64714 w 66817"/>
                <a:gd name="connsiteY0" fmla="*/ 9268 h 169563"/>
                <a:gd name="connsiteX1" fmla="*/ 55349 w 66817"/>
                <a:gd name="connsiteY1" fmla="*/ 185 h 169563"/>
                <a:gd name="connsiteX2" fmla="*/ 41682 w 66817"/>
                <a:gd name="connsiteY2" fmla="*/ 13558 h 169563"/>
                <a:gd name="connsiteX3" fmla="*/ 51300 w 66817"/>
                <a:gd name="connsiteY3" fmla="*/ 22642 h 169563"/>
                <a:gd name="connsiteX4" fmla="*/ 64714 w 66817"/>
                <a:gd name="connsiteY4" fmla="*/ 9268 h 169563"/>
                <a:gd name="connsiteX5" fmla="*/ 45479 w 66817"/>
                <a:gd name="connsiteY5" fmla="*/ 104143 h 169563"/>
                <a:gd name="connsiteX6" fmla="*/ 51047 w 66817"/>
                <a:gd name="connsiteY6" fmla="*/ 89508 h 169563"/>
                <a:gd name="connsiteX7" fmla="*/ 54337 w 66817"/>
                <a:gd name="connsiteY7" fmla="*/ 76135 h 169563"/>
                <a:gd name="connsiteX8" fmla="*/ 33583 w 66817"/>
                <a:gd name="connsiteY8" fmla="*/ 55444 h 169563"/>
                <a:gd name="connsiteX9" fmla="*/ 174 w 66817"/>
                <a:gd name="connsiteY9" fmla="*/ 94302 h 169563"/>
                <a:gd name="connsiteX10" fmla="*/ 3211 w 66817"/>
                <a:gd name="connsiteY10" fmla="*/ 96826 h 169563"/>
                <a:gd name="connsiteX11" fmla="*/ 7261 w 66817"/>
                <a:gd name="connsiteY11" fmla="*/ 92284 h 169563"/>
                <a:gd name="connsiteX12" fmla="*/ 32824 w 66817"/>
                <a:gd name="connsiteY12" fmla="*/ 60995 h 169563"/>
                <a:gd name="connsiteX13" fmla="*/ 39151 w 66817"/>
                <a:gd name="connsiteY13" fmla="*/ 69070 h 169563"/>
                <a:gd name="connsiteX14" fmla="*/ 36367 w 66817"/>
                <a:gd name="connsiteY14" fmla="*/ 82191 h 169563"/>
                <a:gd name="connsiteX15" fmla="*/ 18903 w 66817"/>
                <a:gd name="connsiteY15" fmla="*/ 128871 h 169563"/>
                <a:gd name="connsiteX16" fmla="*/ 13082 w 66817"/>
                <a:gd name="connsiteY16" fmla="*/ 149057 h 169563"/>
                <a:gd name="connsiteX17" fmla="*/ 33836 w 66817"/>
                <a:gd name="connsiteY17" fmla="*/ 169748 h 169563"/>
                <a:gd name="connsiteX18" fmla="*/ 66992 w 66817"/>
                <a:gd name="connsiteY18" fmla="*/ 130890 h 169563"/>
                <a:gd name="connsiteX19" fmla="*/ 63955 w 66817"/>
                <a:gd name="connsiteY19" fmla="*/ 128366 h 169563"/>
                <a:gd name="connsiteX20" fmla="*/ 60158 w 66817"/>
                <a:gd name="connsiteY20" fmla="*/ 132908 h 169563"/>
                <a:gd name="connsiteX21" fmla="*/ 34342 w 66817"/>
                <a:gd name="connsiteY21" fmla="*/ 164197 h 169563"/>
                <a:gd name="connsiteX22" fmla="*/ 28268 w 66817"/>
                <a:gd name="connsiteY22" fmla="*/ 155870 h 169563"/>
                <a:gd name="connsiteX23" fmla="*/ 35608 w 66817"/>
                <a:gd name="connsiteY23" fmla="*/ 130637 h 169563"/>
                <a:gd name="connsiteX24" fmla="*/ 45479 w 66817"/>
                <a:gd name="connsiteY24" fmla="*/ 1041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4" y="9268"/>
                  </a:moveTo>
                  <a:cubicBezTo>
                    <a:pt x="64714" y="4222"/>
                    <a:pt x="61171" y="185"/>
                    <a:pt x="55349" y="185"/>
                  </a:cubicBezTo>
                  <a:cubicBezTo>
                    <a:pt x="48516" y="185"/>
                    <a:pt x="41682" y="6745"/>
                    <a:pt x="41682" y="13558"/>
                  </a:cubicBezTo>
                  <a:cubicBezTo>
                    <a:pt x="41682" y="18352"/>
                    <a:pt x="45225" y="22642"/>
                    <a:pt x="51300" y="22642"/>
                  </a:cubicBezTo>
                  <a:cubicBezTo>
                    <a:pt x="57121" y="22642"/>
                    <a:pt x="64714" y="16838"/>
                    <a:pt x="64714" y="9268"/>
                  </a:cubicBezTo>
                  <a:close/>
                  <a:moveTo>
                    <a:pt x="45479" y="104143"/>
                  </a:moveTo>
                  <a:cubicBezTo>
                    <a:pt x="48516" y="96826"/>
                    <a:pt x="48516" y="96321"/>
                    <a:pt x="51047" y="89508"/>
                  </a:cubicBezTo>
                  <a:cubicBezTo>
                    <a:pt x="53071" y="84462"/>
                    <a:pt x="54337" y="80929"/>
                    <a:pt x="54337" y="76135"/>
                  </a:cubicBezTo>
                  <a:cubicBezTo>
                    <a:pt x="54337" y="64780"/>
                    <a:pt x="46238" y="55444"/>
                    <a:pt x="33583" y="55444"/>
                  </a:cubicBezTo>
                  <a:cubicBezTo>
                    <a:pt x="9792" y="55444"/>
                    <a:pt x="174" y="92031"/>
                    <a:pt x="174" y="94302"/>
                  </a:cubicBezTo>
                  <a:cubicBezTo>
                    <a:pt x="174" y="96826"/>
                    <a:pt x="2705" y="96826"/>
                    <a:pt x="3211" y="96826"/>
                  </a:cubicBezTo>
                  <a:cubicBezTo>
                    <a:pt x="5742" y="96826"/>
                    <a:pt x="5995" y="96321"/>
                    <a:pt x="7261" y="92284"/>
                  </a:cubicBezTo>
                  <a:cubicBezTo>
                    <a:pt x="14095" y="68565"/>
                    <a:pt x="24218" y="60995"/>
                    <a:pt x="32824" y="60995"/>
                  </a:cubicBezTo>
                  <a:cubicBezTo>
                    <a:pt x="34848" y="60995"/>
                    <a:pt x="39151" y="60995"/>
                    <a:pt x="39151" y="69070"/>
                  </a:cubicBezTo>
                  <a:cubicBezTo>
                    <a:pt x="39151" y="74369"/>
                    <a:pt x="37379" y="79667"/>
                    <a:pt x="36367" y="82191"/>
                  </a:cubicBezTo>
                  <a:cubicBezTo>
                    <a:pt x="34342" y="88751"/>
                    <a:pt x="22953" y="118021"/>
                    <a:pt x="18903" y="128871"/>
                  </a:cubicBezTo>
                  <a:cubicBezTo>
                    <a:pt x="16372" y="135431"/>
                    <a:pt x="13082" y="143758"/>
                    <a:pt x="13082" y="149057"/>
                  </a:cubicBezTo>
                  <a:cubicBezTo>
                    <a:pt x="13082" y="160916"/>
                    <a:pt x="21687" y="169748"/>
                    <a:pt x="33836" y="169748"/>
                  </a:cubicBezTo>
                  <a:cubicBezTo>
                    <a:pt x="57627" y="169748"/>
                    <a:pt x="66992" y="133160"/>
                    <a:pt x="66992" y="130890"/>
                  </a:cubicBezTo>
                  <a:cubicBezTo>
                    <a:pt x="66992" y="128366"/>
                    <a:pt x="64714" y="128366"/>
                    <a:pt x="63955" y="128366"/>
                  </a:cubicBezTo>
                  <a:cubicBezTo>
                    <a:pt x="61424" y="128366"/>
                    <a:pt x="61424" y="129123"/>
                    <a:pt x="60158" y="132908"/>
                  </a:cubicBezTo>
                  <a:cubicBezTo>
                    <a:pt x="55602" y="148805"/>
                    <a:pt x="47250" y="164197"/>
                    <a:pt x="34342" y="164197"/>
                  </a:cubicBezTo>
                  <a:cubicBezTo>
                    <a:pt x="30040" y="164197"/>
                    <a:pt x="28268" y="161673"/>
                    <a:pt x="28268" y="155870"/>
                  </a:cubicBezTo>
                  <a:cubicBezTo>
                    <a:pt x="28268" y="149562"/>
                    <a:pt x="29787" y="146029"/>
                    <a:pt x="35608" y="130637"/>
                  </a:cubicBezTo>
                  <a:lnTo>
                    <a:pt x="45479" y="1041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8" name="자유형: 도형 3527">
              <a:extLst>
                <a:ext uri="{FF2B5EF4-FFF2-40B4-BE49-F238E27FC236}">
                  <a16:creationId xmlns:a16="http://schemas.microsoft.com/office/drawing/2014/main" id="{8B11F9ED-572D-2837-7D43-B231A0439931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3309509" y="6003539"/>
              <a:ext cx="180457" cy="177889"/>
            </a:xfrm>
            <a:custGeom>
              <a:avLst/>
              <a:gdLst>
                <a:gd name="connsiteX0" fmla="*/ 144888 w 180457"/>
                <a:gd name="connsiteY0" fmla="*/ 28966 h 177889"/>
                <a:gd name="connsiteX1" fmla="*/ 177285 w 180457"/>
                <a:gd name="connsiteY1" fmla="*/ 8023 h 177889"/>
                <a:gd name="connsiteX2" fmla="*/ 180575 w 180457"/>
                <a:gd name="connsiteY2" fmla="*/ 3229 h 177889"/>
                <a:gd name="connsiteX3" fmla="*/ 177285 w 180457"/>
                <a:gd name="connsiteY3" fmla="*/ 201 h 177889"/>
                <a:gd name="connsiteX4" fmla="*/ 156531 w 180457"/>
                <a:gd name="connsiteY4" fmla="*/ 958 h 177889"/>
                <a:gd name="connsiteX5" fmla="*/ 131474 w 180457"/>
                <a:gd name="connsiteY5" fmla="*/ 201 h 177889"/>
                <a:gd name="connsiteX6" fmla="*/ 126666 w 180457"/>
                <a:gd name="connsiteY6" fmla="*/ 4995 h 177889"/>
                <a:gd name="connsiteX7" fmla="*/ 130715 w 180457"/>
                <a:gd name="connsiteY7" fmla="*/ 8023 h 177889"/>
                <a:gd name="connsiteX8" fmla="*/ 142358 w 180457"/>
                <a:gd name="connsiteY8" fmla="*/ 16350 h 177889"/>
                <a:gd name="connsiteX9" fmla="*/ 138561 w 180457"/>
                <a:gd name="connsiteY9" fmla="*/ 25938 h 177889"/>
                <a:gd name="connsiteX10" fmla="*/ 60860 w 180457"/>
                <a:gd name="connsiteY10" fmla="*/ 149074 h 177889"/>
                <a:gd name="connsiteX11" fmla="*/ 43650 w 180457"/>
                <a:gd name="connsiteY11" fmla="*/ 15593 h 177889"/>
                <a:gd name="connsiteX12" fmla="*/ 61113 w 180457"/>
                <a:gd name="connsiteY12" fmla="*/ 8023 h 177889"/>
                <a:gd name="connsiteX13" fmla="*/ 67441 w 180457"/>
                <a:gd name="connsiteY13" fmla="*/ 2977 h 177889"/>
                <a:gd name="connsiteX14" fmla="*/ 63898 w 180457"/>
                <a:gd name="connsiteY14" fmla="*/ 201 h 177889"/>
                <a:gd name="connsiteX15" fmla="*/ 32514 w 180457"/>
                <a:gd name="connsiteY15" fmla="*/ 958 h 177889"/>
                <a:gd name="connsiteX16" fmla="*/ 18593 w 180457"/>
                <a:gd name="connsiteY16" fmla="*/ 706 h 177889"/>
                <a:gd name="connsiteX17" fmla="*/ 4926 w 180457"/>
                <a:gd name="connsiteY17" fmla="*/ 201 h 177889"/>
                <a:gd name="connsiteX18" fmla="*/ 117 w 180457"/>
                <a:gd name="connsiteY18" fmla="*/ 4995 h 177889"/>
                <a:gd name="connsiteX19" fmla="*/ 6445 w 180457"/>
                <a:gd name="connsiteY19" fmla="*/ 8023 h 177889"/>
                <a:gd name="connsiteX20" fmla="*/ 21630 w 180457"/>
                <a:gd name="connsiteY20" fmla="*/ 16602 h 177889"/>
                <a:gd name="connsiteX21" fmla="*/ 41625 w 180457"/>
                <a:gd name="connsiteY21" fmla="*/ 172288 h 177889"/>
                <a:gd name="connsiteX22" fmla="*/ 46687 w 180457"/>
                <a:gd name="connsiteY22" fmla="*/ 178091 h 177889"/>
                <a:gd name="connsiteX23" fmla="*/ 53774 w 180457"/>
                <a:gd name="connsiteY23" fmla="*/ 173549 h 177889"/>
                <a:gd name="connsiteX24" fmla="*/ 144888 w 180457"/>
                <a:gd name="connsiteY24" fmla="*/ 28966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888" y="28966"/>
                  </a:moveTo>
                  <a:cubicBezTo>
                    <a:pt x="157290" y="9285"/>
                    <a:pt x="167920" y="8528"/>
                    <a:pt x="177285" y="8023"/>
                  </a:cubicBezTo>
                  <a:cubicBezTo>
                    <a:pt x="180322" y="7771"/>
                    <a:pt x="180575" y="3481"/>
                    <a:pt x="180575" y="3229"/>
                  </a:cubicBezTo>
                  <a:cubicBezTo>
                    <a:pt x="180575" y="1211"/>
                    <a:pt x="179310" y="201"/>
                    <a:pt x="177285" y="201"/>
                  </a:cubicBezTo>
                  <a:cubicBezTo>
                    <a:pt x="170704" y="201"/>
                    <a:pt x="163365" y="958"/>
                    <a:pt x="156531" y="958"/>
                  </a:cubicBezTo>
                  <a:cubicBezTo>
                    <a:pt x="148179" y="958"/>
                    <a:pt x="139573" y="201"/>
                    <a:pt x="131474" y="201"/>
                  </a:cubicBezTo>
                  <a:cubicBezTo>
                    <a:pt x="129956" y="201"/>
                    <a:pt x="126666" y="201"/>
                    <a:pt x="126666" y="4995"/>
                  </a:cubicBezTo>
                  <a:cubicBezTo>
                    <a:pt x="126666" y="7771"/>
                    <a:pt x="128943" y="8023"/>
                    <a:pt x="130715" y="8023"/>
                  </a:cubicBezTo>
                  <a:cubicBezTo>
                    <a:pt x="137549" y="8528"/>
                    <a:pt x="142358" y="11051"/>
                    <a:pt x="142358" y="16350"/>
                  </a:cubicBezTo>
                  <a:cubicBezTo>
                    <a:pt x="142358" y="20135"/>
                    <a:pt x="138561" y="25686"/>
                    <a:pt x="138561" y="25938"/>
                  </a:cubicBezTo>
                  <a:lnTo>
                    <a:pt x="60860" y="149074"/>
                  </a:lnTo>
                  <a:lnTo>
                    <a:pt x="43650" y="15593"/>
                  </a:lnTo>
                  <a:cubicBezTo>
                    <a:pt x="43650" y="11304"/>
                    <a:pt x="49471" y="8023"/>
                    <a:pt x="61113" y="8023"/>
                  </a:cubicBezTo>
                  <a:cubicBezTo>
                    <a:pt x="64657" y="8023"/>
                    <a:pt x="67441" y="8023"/>
                    <a:pt x="67441" y="2977"/>
                  </a:cubicBezTo>
                  <a:cubicBezTo>
                    <a:pt x="67441" y="706"/>
                    <a:pt x="65416" y="201"/>
                    <a:pt x="63898" y="201"/>
                  </a:cubicBezTo>
                  <a:cubicBezTo>
                    <a:pt x="53774" y="201"/>
                    <a:pt x="42891" y="958"/>
                    <a:pt x="32514" y="958"/>
                  </a:cubicBezTo>
                  <a:cubicBezTo>
                    <a:pt x="27958" y="958"/>
                    <a:pt x="23149" y="706"/>
                    <a:pt x="18593" y="706"/>
                  </a:cubicBezTo>
                  <a:cubicBezTo>
                    <a:pt x="14038" y="706"/>
                    <a:pt x="9229" y="201"/>
                    <a:pt x="4926" y="201"/>
                  </a:cubicBezTo>
                  <a:cubicBezTo>
                    <a:pt x="3154" y="201"/>
                    <a:pt x="117" y="201"/>
                    <a:pt x="117" y="4995"/>
                  </a:cubicBezTo>
                  <a:cubicBezTo>
                    <a:pt x="117" y="8023"/>
                    <a:pt x="2395" y="8023"/>
                    <a:pt x="6445" y="8023"/>
                  </a:cubicBezTo>
                  <a:cubicBezTo>
                    <a:pt x="20618" y="8023"/>
                    <a:pt x="20871" y="10294"/>
                    <a:pt x="21630" y="16602"/>
                  </a:cubicBezTo>
                  <a:lnTo>
                    <a:pt x="41625" y="172288"/>
                  </a:lnTo>
                  <a:cubicBezTo>
                    <a:pt x="42384" y="177334"/>
                    <a:pt x="43397" y="178091"/>
                    <a:pt x="46687" y="178091"/>
                  </a:cubicBezTo>
                  <a:cubicBezTo>
                    <a:pt x="50737" y="178091"/>
                    <a:pt x="51749" y="176829"/>
                    <a:pt x="53774" y="173549"/>
                  </a:cubicBezTo>
                  <a:lnTo>
                    <a:pt x="144888" y="289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9" name="자유형: 도형 3528">
              <a:extLst>
                <a:ext uri="{FF2B5EF4-FFF2-40B4-BE49-F238E27FC236}">
                  <a16:creationId xmlns:a16="http://schemas.microsoft.com/office/drawing/2014/main" id="{DB2943EA-8B30-9801-629D-1204FD7E395D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>
              <a:off x="3510204" y="5993801"/>
              <a:ext cx="76713" cy="79659"/>
            </a:xfrm>
            <a:custGeom>
              <a:avLst/>
              <a:gdLst>
                <a:gd name="connsiteX0" fmla="*/ 66740 w 76713"/>
                <a:gd name="connsiteY0" fmla="*/ 10442 h 79659"/>
                <a:gd name="connsiteX1" fmla="*/ 57705 w 76713"/>
                <a:gd name="connsiteY1" fmla="*/ 20333 h 79659"/>
                <a:gd name="connsiteX2" fmla="*/ 64614 w 76713"/>
                <a:gd name="connsiteY2" fmla="*/ 26868 h 79659"/>
                <a:gd name="connsiteX3" fmla="*/ 74713 w 76713"/>
                <a:gd name="connsiteY3" fmla="*/ 15564 h 79659"/>
                <a:gd name="connsiteX4" fmla="*/ 51327 w 76713"/>
                <a:gd name="connsiteY4" fmla="*/ 197 h 79659"/>
                <a:gd name="connsiteX5" fmla="*/ 125 w 76713"/>
                <a:gd name="connsiteY5" fmla="*/ 49123 h 79659"/>
                <a:gd name="connsiteX6" fmla="*/ 32901 w 76713"/>
                <a:gd name="connsiteY6" fmla="*/ 79856 h 79659"/>
                <a:gd name="connsiteX7" fmla="*/ 76839 w 76713"/>
                <a:gd name="connsiteY7" fmla="*/ 59897 h 79659"/>
                <a:gd name="connsiteX8" fmla="*/ 73827 w 76713"/>
                <a:gd name="connsiteY8" fmla="*/ 56895 h 79659"/>
                <a:gd name="connsiteX9" fmla="*/ 70992 w 76713"/>
                <a:gd name="connsiteY9" fmla="*/ 58661 h 79659"/>
                <a:gd name="connsiteX10" fmla="*/ 33256 w 76713"/>
                <a:gd name="connsiteY10" fmla="*/ 74911 h 79659"/>
                <a:gd name="connsiteX11" fmla="*/ 14830 w 76713"/>
                <a:gd name="connsiteY11" fmla="*/ 55305 h 79659"/>
                <a:gd name="connsiteX12" fmla="*/ 26523 w 76713"/>
                <a:gd name="connsiteY12" fmla="*/ 18743 h 79659"/>
                <a:gd name="connsiteX13" fmla="*/ 51327 w 76713"/>
                <a:gd name="connsiteY13" fmla="*/ 5143 h 79659"/>
                <a:gd name="connsiteX14" fmla="*/ 66740 w 76713"/>
                <a:gd name="connsiteY14" fmla="*/ 1044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442"/>
                  </a:moveTo>
                  <a:cubicBezTo>
                    <a:pt x="60362" y="11501"/>
                    <a:pt x="57705" y="16447"/>
                    <a:pt x="57705" y="20333"/>
                  </a:cubicBezTo>
                  <a:cubicBezTo>
                    <a:pt x="57705" y="25102"/>
                    <a:pt x="61425" y="26868"/>
                    <a:pt x="64614" y="26868"/>
                  </a:cubicBezTo>
                  <a:cubicBezTo>
                    <a:pt x="68512" y="26868"/>
                    <a:pt x="74713" y="24042"/>
                    <a:pt x="74713" y="15564"/>
                  </a:cubicBezTo>
                  <a:cubicBezTo>
                    <a:pt x="74713" y="3553"/>
                    <a:pt x="60894" y="197"/>
                    <a:pt x="51327" y="197"/>
                  </a:cubicBezTo>
                  <a:cubicBezTo>
                    <a:pt x="24752" y="197"/>
                    <a:pt x="125" y="24572"/>
                    <a:pt x="125" y="49123"/>
                  </a:cubicBezTo>
                  <a:cubicBezTo>
                    <a:pt x="125" y="64313"/>
                    <a:pt x="10755" y="79856"/>
                    <a:pt x="32901" y="79856"/>
                  </a:cubicBezTo>
                  <a:cubicBezTo>
                    <a:pt x="62843" y="79856"/>
                    <a:pt x="76839" y="62370"/>
                    <a:pt x="76839" y="59897"/>
                  </a:cubicBezTo>
                  <a:cubicBezTo>
                    <a:pt x="76839" y="58838"/>
                    <a:pt x="75244" y="56895"/>
                    <a:pt x="73827" y="56895"/>
                  </a:cubicBezTo>
                  <a:cubicBezTo>
                    <a:pt x="72764" y="56895"/>
                    <a:pt x="72410" y="57248"/>
                    <a:pt x="70992" y="58661"/>
                  </a:cubicBezTo>
                  <a:cubicBezTo>
                    <a:pt x="57173" y="74911"/>
                    <a:pt x="36445" y="74911"/>
                    <a:pt x="33256" y="74911"/>
                  </a:cubicBezTo>
                  <a:cubicBezTo>
                    <a:pt x="20500" y="74911"/>
                    <a:pt x="14830" y="66256"/>
                    <a:pt x="14830" y="55305"/>
                  </a:cubicBezTo>
                  <a:cubicBezTo>
                    <a:pt x="14830" y="50183"/>
                    <a:pt x="17310" y="30930"/>
                    <a:pt x="26523" y="18743"/>
                  </a:cubicBezTo>
                  <a:cubicBezTo>
                    <a:pt x="33256" y="10088"/>
                    <a:pt x="42468" y="5143"/>
                    <a:pt x="51327" y="5143"/>
                  </a:cubicBezTo>
                  <a:cubicBezTo>
                    <a:pt x="53807" y="5143"/>
                    <a:pt x="62311" y="5496"/>
                    <a:pt x="66740" y="1044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0" name="자유형: 도형 3529">
              <a:extLst>
                <a:ext uri="{FF2B5EF4-FFF2-40B4-BE49-F238E27FC236}">
                  <a16:creationId xmlns:a16="http://schemas.microsoft.com/office/drawing/2014/main" id="{C61A268D-8295-6970-258E-492B96C6996E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>
              <a:off x="3600477" y="5993801"/>
              <a:ext cx="90355" cy="79659"/>
            </a:xfrm>
            <a:custGeom>
              <a:avLst/>
              <a:gdLst>
                <a:gd name="connsiteX0" fmla="*/ 64086 w 90355"/>
                <a:gd name="connsiteY0" fmla="*/ 10618 h 79659"/>
                <a:gd name="connsiteX1" fmla="*/ 45838 w 90355"/>
                <a:gd name="connsiteY1" fmla="*/ 197 h 79659"/>
                <a:gd name="connsiteX2" fmla="*/ 129 w 90355"/>
                <a:gd name="connsiteY2" fmla="*/ 50536 h 79659"/>
                <a:gd name="connsiteX3" fmla="*/ 26881 w 90355"/>
                <a:gd name="connsiteY3" fmla="*/ 79856 h 79659"/>
                <a:gd name="connsiteX4" fmla="*/ 52039 w 90355"/>
                <a:gd name="connsiteY4" fmla="*/ 67492 h 79659"/>
                <a:gd name="connsiteX5" fmla="*/ 70287 w 90355"/>
                <a:gd name="connsiteY5" fmla="*/ 79856 h 79659"/>
                <a:gd name="connsiteX6" fmla="*/ 84283 w 90355"/>
                <a:gd name="connsiteY6" fmla="*/ 70495 h 79659"/>
                <a:gd name="connsiteX7" fmla="*/ 90484 w 90355"/>
                <a:gd name="connsiteY7" fmla="*/ 52832 h 79659"/>
                <a:gd name="connsiteX8" fmla="*/ 87650 w 90355"/>
                <a:gd name="connsiteY8" fmla="*/ 50536 h 79659"/>
                <a:gd name="connsiteX9" fmla="*/ 83752 w 90355"/>
                <a:gd name="connsiteY9" fmla="*/ 56012 h 79659"/>
                <a:gd name="connsiteX10" fmla="*/ 70819 w 90355"/>
                <a:gd name="connsiteY10" fmla="*/ 74911 h 79659"/>
                <a:gd name="connsiteX11" fmla="*/ 64972 w 90355"/>
                <a:gd name="connsiteY11" fmla="*/ 66256 h 79659"/>
                <a:gd name="connsiteX12" fmla="*/ 67630 w 90355"/>
                <a:gd name="connsiteY12" fmla="*/ 52302 h 79659"/>
                <a:gd name="connsiteX13" fmla="*/ 71527 w 90355"/>
                <a:gd name="connsiteY13" fmla="*/ 36406 h 79659"/>
                <a:gd name="connsiteX14" fmla="*/ 75071 w 90355"/>
                <a:gd name="connsiteY14" fmla="*/ 22982 h 79659"/>
                <a:gd name="connsiteX15" fmla="*/ 78260 w 90355"/>
                <a:gd name="connsiteY15" fmla="*/ 9205 h 79659"/>
                <a:gd name="connsiteX16" fmla="*/ 72236 w 90355"/>
                <a:gd name="connsiteY16" fmla="*/ 3553 h 79659"/>
                <a:gd name="connsiteX17" fmla="*/ 64086 w 90355"/>
                <a:gd name="connsiteY17" fmla="*/ 10618 h 79659"/>
                <a:gd name="connsiteX18" fmla="*/ 52748 w 90355"/>
                <a:gd name="connsiteY18" fmla="*/ 56012 h 79659"/>
                <a:gd name="connsiteX19" fmla="*/ 43712 w 90355"/>
                <a:gd name="connsiteY19" fmla="*/ 67846 h 79659"/>
                <a:gd name="connsiteX20" fmla="*/ 27413 w 90355"/>
                <a:gd name="connsiteY20" fmla="*/ 74911 h 79659"/>
                <a:gd name="connsiteX21" fmla="*/ 14479 w 90355"/>
                <a:gd name="connsiteY21" fmla="*/ 57778 h 79659"/>
                <a:gd name="connsiteX22" fmla="*/ 23692 w 90355"/>
                <a:gd name="connsiteY22" fmla="*/ 21922 h 79659"/>
                <a:gd name="connsiteX23" fmla="*/ 45838 w 90355"/>
                <a:gd name="connsiteY23" fmla="*/ 5143 h 79659"/>
                <a:gd name="connsiteX24" fmla="*/ 61606 w 90355"/>
                <a:gd name="connsiteY24" fmla="*/ 20509 h 79659"/>
                <a:gd name="connsiteX25" fmla="*/ 61074 w 90355"/>
                <a:gd name="connsiteY25" fmla="*/ 22982 h 79659"/>
                <a:gd name="connsiteX26" fmla="*/ 52748 w 90355"/>
                <a:gd name="connsiteY26" fmla="*/ 5601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618"/>
                  </a:moveTo>
                  <a:cubicBezTo>
                    <a:pt x="60366" y="4789"/>
                    <a:pt x="54342" y="197"/>
                    <a:pt x="45838" y="197"/>
                  </a:cubicBezTo>
                  <a:cubicBezTo>
                    <a:pt x="23161" y="197"/>
                    <a:pt x="129" y="25102"/>
                    <a:pt x="129" y="50536"/>
                  </a:cubicBezTo>
                  <a:cubicBezTo>
                    <a:pt x="129" y="67669"/>
                    <a:pt x="11645" y="79856"/>
                    <a:pt x="26881" y="79856"/>
                  </a:cubicBezTo>
                  <a:cubicBezTo>
                    <a:pt x="36448" y="79856"/>
                    <a:pt x="44952" y="74381"/>
                    <a:pt x="52039" y="67492"/>
                  </a:cubicBezTo>
                  <a:cubicBezTo>
                    <a:pt x="55405" y="78090"/>
                    <a:pt x="65681" y="79856"/>
                    <a:pt x="70287" y="79856"/>
                  </a:cubicBezTo>
                  <a:cubicBezTo>
                    <a:pt x="76665" y="79856"/>
                    <a:pt x="81094" y="75971"/>
                    <a:pt x="84283" y="70495"/>
                  </a:cubicBezTo>
                  <a:cubicBezTo>
                    <a:pt x="88181" y="63607"/>
                    <a:pt x="90484" y="53539"/>
                    <a:pt x="90484" y="52832"/>
                  </a:cubicBezTo>
                  <a:cubicBezTo>
                    <a:pt x="90484" y="50536"/>
                    <a:pt x="88181" y="50536"/>
                    <a:pt x="87650" y="50536"/>
                  </a:cubicBezTo>
                  <a:cubicBezTo>
                    <a:pt x="85169" y="50536"/>
                    <a:pt x="84992" y="51243"/>
                    <a:pt x="83752" y="56012"/>
                  </a:cubicBezTo>
                  <a:cubicBezTo>
                    <a:pt x="81626" y="64490"/>
                    <a:pt x="78260" y="74911"/>
                    <a:pt x="70819" y="74911"/>
                  </a:cubicBezTo>
                  <a:cubicBezTo>
                    <a:pt x="66212" y="74911"/>
                    <a:pt x="64972" y="71025"/>
                    <a:pt x="64972" y="66256"/>
                  </a:cubicBezTo>
                  <a:cubicBezTo>
                    <a:pt x="64972" y="63253"/>
                    <a:pt x="66389" y="56895"/>
                    <a:pt x="67630" y="52302"/>
                  </a:cubicBezTo>
                  <a:cubicBezTo>
                    <a:pt x="68870" y="47533"/>
                    <a:pt x="70642" y="40292"/>
                    <a:pt x="71527" y="36406"/>
                  </a:cubicBezTo>
                  <a:lnTo>
                    <a:pt x="75071" y="22982"/>
                  </a:lnTo>
                  <a:cubicBezTo>
                    <a:pt x="76134" y="18390"/>
                    <a:pt x="78260" y="10088"/>
                    <a:pt x="78260" y="9205"/>
                  </a:cubicBezTo>
                  <a:cubicBezTo>
                    <a:pt x="78260" y="5319"/>
                    <a:pt x="75071" y="3553"/>
                    <a:pt x="72236" y="3553"/>
                  </a:cubicBezTo>
                  <a:cubicBezTo>
                    <a:pt x="69224" y="3553"/>
                    <a:pt x="65149" y="5673"/>
                    <a:pt x="64086" y="10618"/>
                  </a:cubicBezTo>
                  <a:close/>
                  <a:moveTo>
                    <a:pt x="52748" y="56012"/>
                  </a:moveTo>
                  <a:cubicBezTo>
                    <a:pt x="51507" y="60957"/>
                    <a:pt x="47610" y="64490"/>
                    <a:pt x="43712" y="67846"/>
                  </a:cubicBezTo>
                  <a:cubicBezTo>
                    <a:pt x="42118" y="69259"/>
                    <a:pt x="35031" y="74911"/>
                    <a:pt x="27413" y="74911"/>
                  </a:cubicBezTo>
                  <a:cubicBezTo>
                    <a:pt x="20857" y="74911"/>
                    <a:pt x="14479" y="70319"/>
                    <a:pt x="14479" y="57778"/>
                  </a:cubicBezTo>
                  <a:cubicBezTo>
                    <a:pt x="14479" y="48417"/>
                    <a:pt x="19617" y="28988"/>
                    <a:pt x="23692" y="21922"/>
                  </a:cubicBezTo>
                  <a:cubicBezTo>
                    <a:pt x="31842" y="7792"/>
                    <a:pt x="40877" y="5143"/>
                    <a:pt x="45838" y="5143"/>
                  </a:cubicBezTo>
                  <a:cubicBezTo>
                    <a:pt x="58240" y="5143"/>
                    <a:pt x="61606" y="18566"/>
                    <a:pt x="61606" y="20509"/>
                  </a:cubicBezTo>
                  <a:cubicBezTo>
                    <a:pt x="61606" y="21216"/>
                    <a:pt x="61252" y="22452"/>
                    <a:pt x="61074" y="22982"/>
                  </a:cubicBezTo>
                  <a:lnTo>
                    <a:pt x="52748" y="560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1" name="자유형: 도형 3530">
              <a:extLst>
                <a:ext uri="{FF2B5EF4-FFF2-40B4-BE49-F238E27FC236}">
                  <a16:creationId xmlns:a16="http://schemas.microsoft.com/office/drawing/2014/main" id="{70DC2408-C94C-332B-AF59-48E1614BE656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3710439" y="5949114"/>
              <a:ext cx="39685" cy="124346"/>
            </a:xfrm>
            <a:custGeom>
              <a:avLst/>
              <a:gdLst>
                <a:gd name="connsiteX0" fmla="*/ 39110 w 39685"/>
                <a:gd name="connsiteY0" fmla="*/ 5496 h 124346"/>
                <a:gd name="connsiteX1" fmla="*/ 39819 w 39685"/>
                <a:gd name="connsiteY1" fmla="*/ 2670 h 124346"/>
                <a:gd name="connsiteX2" fmla="*/ 36984 w 39685"/>
                <a:gd name="connsiteY2" fmla="*/ 197 h 124346"/>
                <a:gd name="connsiteX3" fmla="*/ 14307 w 39685"/>
                <a:gd name="connsiteY3" fmla="*/ 1963 h 124346"/>
                <a:gd name="connsiteX4" fmla="*/ 10586 w 39685"/>
                <a:gd name="connsiteY4" fmla="*/ 6026 h 124346"/>
                <a:gd name="connsiteX5" fmla="*/ 15015 w 39685"/>
                <a:gd name="connsiteY5" fmla="*/ 8499 h 124346"/>
                <a:gd name="connsiteX6" fmla="*/ 23519 w 39685"/>
                <a:gd name="connsiteY6" fmla="*/ 11148 h 124346"/>
                <a:gd name="connsiteX7" fmla="*/ 22811 w 39685"/>
                <a:gd name="connsiteY7" fmla="*/ 15034 h 124346"/>
                <a:gd name="connsiteX8" fmla="*/ 842 w 39685"/>
                <a:gd name="connsiteY8" fmla="*/ 102288 h 124346"/>
                <a:gd name="connsiteX9" fmla="*/ 133 w 39685"/>
                <a:gd name="connsiteY9" fmla="*/ 107764 h 124346"/>
                <a:gd name="connsiteX10" fmla="*/ 18736 w 39685"/>
                <a:gd name="connsiteY10" fmla="*/ 124543 h 124346"/>
                <a:gd name="connsiteX11" fmla="*/ 32909 w 39685"/>
                <a:gd name="connsiteY11" fmla="*/ 115182 h 124346"/>
                <a:gd name="connsiteX12" fmla="*/ 39110 w 39685"/>
                <a:gd name="connsiteY12" fmla="*/ 97519 h 124346"/>
                <a:gd name="connsiteX13" fmla="*/ 36275 w 39685"/>
                <a:gd name="connsiteY13" fmla="*/ 95223 h 124346"/>
                <a:gd name="connsiteX14" fmla="*/ 32732 w 39685"/>
                <a:gd name="connsiteY14" fmla="*/ 99462 h 124346"/>
                <a:gd name="connsiteX15" fmla="*/ 19444 w 39685"/>
                <a:gd name="connsiteY15" fmla="*/ 119598 h 124346"/>
                <a:gd name="connsiteX16" fmla="*/ 13421 w 39685"/>
                <a:gd name="connsiteY16" fmla="*/ 110943 h 124346"/>
                <a:gd name="connsiteX17" fmla="*/ 14484 w 39685"/>
                <a:gd name="connsiteY17" fmla="*/ 103701 h 124346"/>
                <a:gd name="connsiteX18" fmla="*/ 39110 w 39685"/>
                <a:gd name="connsiteY18" fmla="*/ 549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96"/>
                  </a:moveTo>
                  <a:cubicBezTo>
                    <a:pt x="39287" y="5143"/>
                    <a:pt x="39819" y="2847"/>
                    <a:pt x="39819" y="2670"/>
                  </a:cubicBezTo>
                  <a:cubicBezTo>
                    <a:pt x="39819" y="1787"/>
                    <a:pt x="39110" y="197"/>
                    <a:pt x="36984" y="197"/>
                  </a:cubicBezTo>
                  <a:cubicBezTo>
                    <a:pt x="33441" y="197"/>
                    <a:pt x="18736" y="1610"/>
                    <a:pt x="14307" y="1963"/>
                  </a:cubicBezTo>
                  <a:cubicBezTo>
                    <a:pt x="13066" y="2140"/>
                    <a:pt x="10586" y="2317"/>
                    <a:pt x="10586" y="6026"/>
                  </a:cubicBezTo>
                  <a:cubicBezTo>
                    <a:pt x="10586" y="8499"/>
                    <a:pt x="13066" y="8499"/>
                    <a:pt x="15015" y="8499"/>
                  </a:cubicBezTo>
                  <a:cubicBezTo>
                    <a:pt x="23519" y="8499"/>
                    <a:pt x="23519" y="9735"/>
                    <a:pt x="23519" y="11148"/>
                  </a:cubicBezTo>
                  <a:cubicBezTo>
                    <a:pt x="23519" y="12384"/>
                    <a:pt x="23165" y="13444"/>
                    <a:pt x="22811" y="15034"/>
                  </a:cubicBezTo>
                  <a:lnTo>
                    <a:pt x="842" y="102288"/>
                  </a:lnTo>
                  <a:cubicBezTo>
                    <a:pt x="310" y="104054"/>
                    <a:pt x="133" y="105997"/>
                    <a:pt x="133" y="107764"/>
                  </a:cubicBezTo>
                  <a:cubicBezTo>
                    <a:pt x="133" y="119068"/>
                    <a:pt x="10232" y="124543"/>
                    <a:pt x="18736" y="124543"/>
                  </a:cubicBezTo>
                  <a:cubicBezTo>
                    <a:pt x="22988" y="124543"/>
                    <a:pt x="28303" y="123130"/>
                    <a:pt x="32909" y="115182"/>
                  </a:cubicBezTo>
                  <a:cubicBezTo>
                    <a:pt x="36630" y="108647"/>
                    <a:pt x="39110" y="98226"/>
                    <a:pt x="39110" y="97519"/>
                  </a:cubicBezTo>
                  <a:cubicBezTo>
                    <a:pt x="39110" y="95223"/>
                    <a:pt x="36807" y="95223"/>
                    <a:pt x="36275" y="95223"/>
                  </a:cubicBezTo>
                  <a:cubicBezTo>
                    <a:pt x="33795" y="95223"/>
                    <a:pt x="33441" y="96283"/>
                    <a:pt x="32732" y="99462"/>
                  </a:cubicBezTo>
                  <a:cubicBezTo>
                    <a:pt x="30429" y="108294"/>
                    <a:pt x="27063" y="119598"/>
                    <a:pt x="19444" y="119598"/>
                  </a:cubicBezTo>
                  <a:cubicBezTo>
                    <a:pt x="14661" y="119598"/>
                    <a:pt x="13421" y="115182"/>
                    <a:pt x="13421" y="110943"/>
                  </a:cubicBezTo>
                  <a:cubicBezTo>
                    <a:pt x="13421" y="109000"/>
                    <a:pt x="13952" y="105644"/>
                    <a:pt x="14484" y="103701"/>
                  </a:cubicBezTo>
                  <a:lnTo>
                    <a:pt x="39110" y="549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2" name="자유형: 도형 3531">
              <a:extLst>
                <a:ext uri="{FF2B5EF4-FFF2-40B4-BE49-F238E27FC236}">
                  <a16:creationId xmlns:a16="http://schemas.microsoft.com/office/drawing/2014/main" id="{4CE83F09-EE9C-9815-B5BD-36F28D6C8447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3451303" y="6121152"/>
              <a:ext cx="53681" cy="118870"/>
            </a:xfrm>
            <a:custGeom>
              <a:avLst/>
              <a:gdLst>
                <a:gd name="connsiteX0" fmla="*/ 49198 w 53681"/>
                <a:gd name="connsiteY0" fmla="*/ 6916 h 118870"/>
                <a:gd name="connsiteX1" fmla="*/ 42112 w 53681"/>
                <a:gd name="connsiteY1" fmla="*/ 204 h 118870"/>
                <a:gd name="connsiteX2" fmla="*/ 32190 w 53681"/>
                <a:gd name="connsiteY2" fmla="*/ 9918 h 118870"/>
                <a:gd name="connsiteX3" fmla="*/ 39277 w 53681"/>
                <a:gd name="connsiteY3" fmla="*/ 16630 h 118870"/>
                <a:gd name="connsiteX4" fmla="*/ 49198 w 53681"/>
                <a:gd name="connsiteY4" fmla="*/ 6916 h 118870"/>
                <a:gd name="connsiteX5" fmla="*/ 13056 w 53681"/>
                <a:gd name="connsiteY5" fmla="*/ 96643 h 118870"/>
                <a:gd name="connsiteX6" fmla="*/ 11462 w 53681"/>
                <a:gd name="connsiteY6" fmla="*/ 104061 h 118870"/>
                <a:gd name="connsiteX7" fmla="*/ 28293 w 53681"/>
                <a:gd name="connsiteY7" fmla="*/ 119074 h 118870"/>
                <a:gd name="connsiteX8" fmla="*/ 53805 w 53681"/>
                <a:gd name="connsiteY8" fmla="*/ 92050 h 118870"/>
                <a:gd name="connsiteX9" fmla="*/ 50970 w 53681"/>
                <a:gd name="connsiteY9" fmla="*/ 89754 h 118870"/>
                <a:gd name="connsiteX10" fmla="*/ 47604 w 53681"/>
                <a:gd name="connsiteY10" fmla="*/ 92757 h 118870"/>
                <a:gd name="connsiteX11" fmla="*/ 28824 w 53681"/>
                <a:gd name="connsiteY11" fmla="*/ 114129 h 118870"/>
                <a:gd name="connsiteX12" fmla="*/ 24395 w 53681"/>
                <a:gd name="connsiteY12" fmla="*/ 107947 h 118870"/>
                <a:gd name="connsiteX13" fmla="*/ 27230 w 53681"/>
                <a:gd name="connsiteY13" fmla="*/ 96643 h 118870"/>
                <a:gd name="connsiteX14" fmla="*/ 32899 w 53681"/>
                <a:gd name="connsiteY14" fmla="*/ 82512 h 118870"/>
                <a:gd name="connsiteX15" fmla="*/ 41580 w 53681"/>
                <a:gd name="connsiteY15" fmla="*/ 60081 h 118870"/>
                <a:gd name="connsiteX16" fmla="*/ 42643 w 53681"/>
                <a:gd name="connsiteY16" fmla="*/ 54429 h 118870"/>
                <a:gd name="connsiteX17" fmla="*/ 25812 w 53681"/>
                <a:gd name="connsiteY17" fmla="*/ 39415 h 118870"/>
                <a:gd name="connsiteX18" fmla="*/ 123 w 53681"/>
                <a:gd name="connsiteY18" fmla="*/ 66439 h 118870"/>
                <a:gd name="connsiteX19" fmla="*/ 3135 w 53681"/>
                <a:gd name="connsiteY19" fmla="*/ 68735 h 118870"/>
                <a:gd name="connsiteX20" fmla="*/ 6324 w 53681"/>
                <a:gd name="connsiteY20" fmla="*/ 65909 h 118870"/>
                <a:gd name="connsiteX21" fmla="*/ 25281 w 53681"/>
                <a:gd name="connsiteY21" fmla="*/ 44361 h 118870"/>
                <a:gd name="connsiteX22" fmla="*/ 29710 w 53681"/>
                <a:gd name="connsiteY22" fmla="*/ 50543 h 118870"/>
                <a:gd name="connsiteX23" fmla="*/ 24218 w 53681"/>
                <a:gd name="connsiteY23" fmla="*/ 68206 h 118870"/>
                <a:gd name="connsiteX24" fmla="*/ 13056 w 53681"/>
                <a:gd name="connsiteY24" fmla="*/ 96643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8" y="6916"/>
                  </a:moveTo>
                  <a:cubicBezTo>
                    <a:pt x="49198" y="4089"/>
                    <a:pt x="47072" y="204"/>
                    <a:pt x="42112" y="204"/>
                  </a:cubicBezTo>
                  <a:cubicBezTo>
                    <a:pt x="37328" y="204"/>
                    <a:pt x="32190" y="4796"/>
                    <a:pt x="32190" y="9918"/>
                  </a:cubicBezTo>
                  <a:cubicBezTo>
                    <a:pt x="32190" y="12921"/>
                    <a:pt x="34494" y="16630"/>
                    <a:pt x="39277" y="16630"/>
                  </a:cubicBezTo>
                  <a:cubicBezTo>
                    <a:pt x="44415" y="16630"/>
                    <a:pt x="49198" y="11685"/>
                    <a:pt x="49198" y="6916"/>
                  </a:cubicBezTo>
                  <a:close/>
                  <a:moveTo>
                    <a:pt x="13056" y="96643"/>
                  </a:moveTo>
                  <a:cubicBezTo>
                    <a:pt x="12348" y="98939"/>
                    <a:pt x="11462" y="101058"/>
                    <a:pt x="11462" y="104061"/>
                  </a:cubicBezTo>
                  <a:cubicBezTo>
                    <a:pt x="11462" y="112363"/>
                    <a:pt x="18548" y="119074"/>
                    <a:pt x="28293" y="119074"/>
                  </a:cubicBezTo>
                  <a:cubicBezTo>
                    <a:pt x="46009" y="119074"/>
                    <a:pt x="53805" y="94700"/>
                    <a:pt x="53805" y="92050"/>
                  </a:cubicBezTo>
                  <a:cubicBezTo>
                    <a:pt x="53805" y="89754"/>
                    <a:pt x="51502" y="89754"/>
                    <a:pt x="50970" y="89754"/>
                  </a:cubicBezTo>
                  <a:cubicBezTo>
                    <a:pt x="48490" y="89754"/>
                    <a:pt x="48313" y="90814"/>
                    <a:pt x="47604" y="92757"/>
                  </a:cubicBezTo>
                  <a:cubicBezTo>
                    <a:pt x="43529" y="106887"/>
                    <a:pt x="35734" y="114129"/>
                    <a:pt x="28824" y="114129"/>
                  </a:cubicBezTo>
                  <a:cubicBezTo>
                    <a:pt x="25281" y="114129"/>
                    <a:pt x="24395" y="111833"/>
                    <a:pt x="24395" y="107947"/>
                  </a:cubicBezTo>
                  <a:cubicBezTo>
                    <a:pt x="24395" y="103884"/>
                    <a:pt x="25635" y="100528"/>
                    <a:pt x="27230" y="96643"/>
                  </a:cubicBezTo>
                  <a:cubicBezTo>
                    <a:pt x="29001" y="91874"/>
                    <a:pt x="30950" y="87105"/>
                    <a:pt x="32899" y="82512"/>
                  </a:cubicBezTo>
                  <a:cubicBezTo>
                    <a:pt x="34494" y="78273"/>
                    <a:pt x="40872" y="62200"/>
                    <a:pt x="41580" y="60081"/>
                  </a:cubicBezTo>
                  <a:cubicBezTo>
                    <a:pt x="42112" y="58314"/>
                    <a:pt x="42643" y="56195"/>
                    <a:pt x="42643" y="54429"/>
                  </a:cubicBezTo>
                  <a:cubicBezTo>
                    <a:pt x="42643" y="46127"/>
                    <a:pt x="35557" y="39415"/>
                    <a:pt x="25812" y="39415"/>
                  </a:cubicBezTo>
                  <a:cubicBezTo>
                    <a:pt x="8273" y="39415"/>
                    <a:pt x="123" y="63437"/>
                    <a:pt x="123" y="66439"/>
                  </a:cubicBezTo>
                  <a:cubicBezTo>
                    <a:pt x="123" y="68735"/>
                    <a:pt x="2603" y="68735"/>
                    <a:pt x="3135" y="68735"/>
                  </a:cubicBezTo>
                  <a:cubicBezTo>
                    <a:pt x="5615" y="68735"/>
                    <a:pt x="5792" y="67852"/>
                    <a:pt x="6324" y="65909"/>
                  </a:cubicBezTo>
                  <a:cubicBezTo>
                    <a:pt x="10930" y="50719"/>
                    <a:pt x="18726" y="44361"/>
                    <a:pt x="25281" y="44361"/>
                  </a:cubicBezTo>
                  <a:cubicBezTo>
                    <a:pt x="28116" y="44361"/>
                    <a:pt x="29710" y="45774"/>
                    <a:pt x="29710" y="50543"/>
                  </a:cubicBezTo>
                  <a:cubicBezTo>
                    <a:pt x="29710" y="54605"/>
                    <a:pt x="28647" y="57255"/>
                    <a:pt x="24218" y="68206"/>
                  </a:cubicBezTo>
                  <a:lnTo>
                    <a:pt x="13056" y="966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3" name="자유형: 도형 3532">
              <a:extLst>
                <a:ext uri="{FF2B5EF4-FFF2-40B4-BE49-F238E27FC236}">
                  <a16:creationId xmlns:a16="http://schemas.microsoft.com/office/drawing/2014/main" id="{3F9F1E76-63D3-C65D-1BFA-191B9A3F5B83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3868451" y="6015398"/>
              <a:ext cx="154642" cy="195047"/>
            </a:xfrm>
            <a:custGeom>
              <a:avLst/>
              <a:gdLst>
                <a:gd name="connsiteX0" fmla="*/ 149719 w 154642"/>
                <a:gd name="connsiteY0" fmla="*/ 78927 h 195047"/>
                <a:gd name="connsiteX1" fmla="*/ 154781 w 154642"/>
                <a:gd name="connsiteY1" fmla="*/ 73376 h 195047"/>
                <a:gd name="connsiteX2" fmla="*/ 149719 w 154642"/>
                <a:gd name="connsiteY2" fmla="*/ 67572 h 195047"/>
                <a:gd name="connsiteX3" fmla="*/ 10263 w 154642"/>
                <a:gd name="connsiteY3" fmla="*/ 1967 h 195047"/>
                <a:gd name="connsiteX4" fmla="*/ 5201 w 154642"/>
                <a:gd name="connsiteY4" fmla="*/ 201 h 195047"/>
                <a:gd name="connsiteX5" fmla="*/ 139 w 154642"/>
                <a:gd name="connsiteY5" fmla="*/ 5248 h 195047"/>
                <a:gd name="connsiteX6" fmla="*/ 4948 w 154642"/>
                <a:gd name="connsiteY6" fmla="*/ 10799 h 195047"/>
                <a:gd name="connsiteX7" fmla="*/ 137824 w 154642"/>
                <a:gd name="connsiteY7" fmla="*/ 73123 h 195047"/>
                <a:gd name="connsiteX8" fmla="*/ 5454 w 154642"/>
                <a:gd name="connsiteY8" fmla="*/ 135448 h 195047"/>
                <a:gd name="connsiteX9" fmla="*/ 139 w 154642"/>
                <a:gd name="connsiteY9" fmla="*/ 141251 h 195047"/>
                <a:gd name="connsiteX10" fmla="*/ 5201 w 154642"/>
                <a:gd name="connsiteY10" fmla="*/ 146298 h 195047"/>
                <a:gd name="connsiteX11" fmla="*/ 9757 w 154642"/>
                <a:gd name="connsiteY11" fmla="*/ 144532 h 195047"/>
                <a:gd name="connsiteX12" fmla="*/ 149719 w 154642"/>
                <a:gd name="connsiteY12" fmla="*/ 78927 h 195047"/>
                <a:gd name="connsiteX13" fmla="*/ 145923 w 154642"/>
                <a:gd name="connsiteY13" fmla="*/ 195249 h 195047"/>
                <a:gd name="connsiteX14" fmla="*/ 154781 w 154642"/>
                <a:gd name="connsiteY14" fmla="*/ 190203 h 195047"/>
                <a:gd name="connsiteX15" fmla="*/ 145670 w 154642"/>
                <a:gd name="connsiteY15" fmla="*/ 185156 h 195047"/>
                <a:gd name="connsiteX16" fmla="*/ 9250 w 154642"/>
                <a:gd name="connsiteY16" fmla="*/ 185156 h 195047"/>
                <a:gd name="connsiteX17" fmla="*/ 139 w 154642"/>
                <a:gd name="connsiteY17" fmla="*/ 190203 h 195047"/>
                <a:gd name="connsiteX18" fmla="*/ 8997 w 154642"/>
                <a:gd name="connsiteY18" fmla="*/ 195249 h 195047"/>
                <a:gd name="connsiteX19" fmla="*/ 145923 w 154642"/>
                <a:gd name="connsiteY19" fmla="*/ 195249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9" y="78927"/>
                  </a:moveTo>
                  <a:cubicBezTo>
                    <a:pt x="153262" y="77413"/>
                    <a:pt x="154781" y="75647"/>
                    <a:pt x="154781" y="73376"/>
                  </a:cubicBezTo>
                  <a:cubicBezTo>
                    <a:pt x="154781" y="70852"/>
                    <a:pt x="153769" y="69339"/>
                    <a:pt x="149719" y="67572"/>
                  </a:cubicBezTo>
                  <a:lnTo>
                    <a:pt x="10263" y="1967"/>
                  </a:lnTo>
                  <a:cubicBezTo>
                    <a:pt x="6719" y="201"/>
                    <a:pt x="5707" y="201"/>
                    <a:pt x="5201" y="201"/>
                  </a:cubicBezTo>
                  <a:cubicBezTo>
                    <a:pt x="2164" y="201"/>
                    <a:pt x="139" y="2472"/>
                    <a:pt x="139" y="5248"/>
                  </a:cubicBezTo>
                  <a:cubicBezTo>
                    <a:pt x="139" y="8276"/>
                    <a:pt x="2164" y="9537"/>
                    <a:pt x="4948" y="10799"/>
                  </a:cubicBezTo>
                  <a:lnTo>
                    <a:pt x="137824" y="73123"/>
                  </a:lnTo>
                  <a:lnTo>
                    <a:pt x="5454" y="135448"/>
                  </a:lnTo>
                  <a:cubicBezTo>
                    <a:pt x="392" y="137719"/>
                    <a:pt x="139" y="139737"/>
                    <a:pt x="139" y="141251"/>
                  </a:cubicBezTo>
                  <a:cubicBezTo>
                    <a:pt x="139" y="144027"/>
                    <a:pt x="2417" y="146298"/>
                    <a:pt x="5201" y="146298"/>
                  </a:cubicBezTo>
                  <a:cubicBezTo>
                    <a:pt x="5960" y="146298"/>
                    <a:pt x="6466" y="146298"/>
                    <a:pt x="9757" y="144532"/>
                  </a:cubicBezTo>
                  <a:lnTo>
                    <a:pt x="149719" y="78927"/>
                  </a:lnTo>
                  <a:close/>
                  <a:moveTo>
                    <a:pt x="145923" y="195249"/>
                  </a:moveTo>
                  <a:cubicBezTo>
                    <a:pt x="150225" y="195249"/>
                    <a:pt x="154781" y="195249"/>
                    <a:pt x="154781" y="190203"/>
                  </a:cubicBezTo>
                  <a:cubicBezTo>
                    <a:pt x="154781" y="185156"/>
                    <a:pt x="149466" y="185156"/>
                    <a:pt x="145670" y="185156"/>
                  </a:cubicBezTo>
                  <a:lnTo>
                    <a:pt x="9250" y="185156"/>
                  </a:lnTo>
                  <a:cubicBezTo>
                    <a:pt x="5454" y="185156"/>
                    <a:pt x="139" y="185156"/>
                    <a:pt x="139" y="190203"/>
                  </a:cubicBezTo>
                  <a:cubicBezTo>
                    <a:pt x="139" y="195249"/>
                    <a:pt x="4695" y="195249"/>
                    <a:pt x="8997" y="195249"/>
                  </a:cubicBezTo>
                  <a:lnTo>
                    <a:pt x="145923" y="19524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4" name="자유형: 도형 3533">
              <a:extLst>
                <a:ext uri="{FF2B5EF4-FFF2-40B4-BE49-F238E27FC236}">
                  <a16:creationId xmlns:a16="http://schemas.microsoft.com/office/drawing/2014/main" id="{EB706C9B-D511-2AB3-0ADC-52C1A639A3D1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4124471" y="6007828"/>
              <a:ext cx="106553" cy="173600"/>
            </a:xfrm>
            <a:custGeom>
              <a:avLst/>
              <a:gdLst>
                <a:gd name="connsiteX0" fmla="*/ 106703 w 106553"/>
                <a:gd name="connsiteY0" fmla="*/ 87506 h 173600"/>
                <a:gd name="connsiteX1" fmla="*/ 96579 w 106553"/>
                <a:gd name="connsiteY1" fmla="*/ 28462 h 173600"/>
                <a:gd name="connsiteX2" fmla="*/ 53553 w 106553"/>
                <a:gd name="connsiteY2" fmla="*/ 201 h 173600"/>
                <a:gd name="connsiteX3" fmla="*/ 9514 w 106553"/>
                <a:gd name="connsiteY3" fmla="*/ 30228 h 173600"/>
                <a:gd name="connsiteX4" fmla="*/ 149 w 106553"/>
                <a:gd name="connsiteY4" fmla="*/ 87506 h 173600"/>
                <a:gd name="connsiteX5" fmla="*/ 11539 w 106553"/>
                <a:gd name="connsiteY5" fmla="*/ 148317 h 173600"/>
                <a:gd name="connsiteX6" fmla="*/ 53300 w 106553"/>
                <a:gd name="connsiteY6" fmla="*/ 173801 h 173600"/>
                <a:gd name="connsiteX7" fmla="*/ 97339 w 106553"/>
                <a:gd name="connsiteY7" fmla="*/ 144532 h 173600"/>
                <a:gd name="connsiteX8" fmla="*/ 106703 w 106553"/>
                <a:gd name="connsiteY8" fmla="*/ 87506 h 173600"/>
                <a:gd name="connsiteX9" fmla="*/ 53300 w 106553"/>
                <a:gd name="connsiteY9" fmla="*/ 168250 h 173600"/>
                <a:gd name="connsiteX10" fmla="*/ 23941 w 106553"/>
                <a:gd name="connsiteY10" fmla="*/ 137719 h 173600"/>
                <a:gd name="connsiteX11" fmla="*/ 21156 w 106553"/>
                <a:gd name="connsiteY11" fmla="*/ 84478 h 173600"/>
                <a:gd name="connsiteX12" fmla="*/ 23181 w 106553"/>
                <a:gd name="connsiteY12" fmla="*/ 38050 h 173600"/>
                <a:gd name="connsiteX13" fmla="*/ 53300 w 106553"/>
                <a:gd name="connsiteY13" fmla="*/ 5752 h 173600"/>
                <a:gd name="connsiteX14" fmla="*/ 83165 w 106553"/>
                <a:gd name="connsiteY14" fmla="*/ 35275 h 173600"/>
                <a:gd name="connsiteX15" fmla="*/ 85696 w 106553"/>
                <a:gd name="connsiteY15" fmla="*/ 84478 h 173600"/>
                <a:gd name="connsiteX16" fmla="*/ 82912 w 106553"/>
                <a:gd name="connsiteY16" fmla="*/ 136710 h 173600"/>
                <a:gd name="connsiteX17" fmla="*/ 53300 w 106553"/>
                <a:gd name="connsiteY17" fmla="*/ 168250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3" y="87506"/>
                  </a:moveTo>
                  <a:cubicBezTo>
                    <a:pt x="106703" y="67320"/>
                    <a:pt x="105438" y="47134"/>
                    <a:pt x="96579" y="28462"/>
                  </a:cubicBezTo>
                  <a:cubicBezTo>
                    <a:pt x="84937" y="4238"/>
                    <a:pt x="64183" y="201"/>
                    <a:pt x="53553" y="201"/>
                  </a:cubicBezTo>
                  <a:cubicBezTo>
                    <a:pt x="38367" y="201"/>
                    <a:pt x="19891" y="6762"/>
                    <a:pt x="9514" y="30228"/>
                  </a:cubicBezTo>
                  <a:cubicBezTo>
                    <a:pt x="1415" y="47638"/>
                    <a:pt x="149" y="67320"/>
                    <a:pt x="149" y="87506"/>
                  </a:cubicBezTo>
                  <a:cubicBezTo>
                    <a:pt x="149" y="106430"/>
                    <a:pt x="1162" y="129140"/>
                    <a:pt x="11539" y="148317"/>
                  </a:cubicBezTo>
                  <a:cubicBezTo>
                    <a:pt x="22422" y="168755"/>
                    <a:pt x="40898" y="173801"/>
                    <a:pt x="53300" y="173801"/>
                  </a:cubicBezTo>
                  <a:cubicBezTo>
                    <a:pt x="66967" y="173801"/>
                    <a:pt x="86202" y="168503"/>
                    <a:pt x="97339" y="144532"/>
                  </a:cubicBezTo>
                  <a:cubicBezTo>
                    <a:pt x="105438" y="127121"/>
                    <a:pt x="106703" y="107440"/>
                    <a:pt x="106703" y="87506"/>
                  </a:cubicBezTo>
                  <a:close/>
                  <a:moveTo>
                    <a:pt x="53300" y="168250"/>
                  </a:moveTo>
                  <a:cubicBezTo>
                    <a:pt x="43429" y="168250"/>
                    <a:pt x="28496" y="161942"/>
                    <a:pt x="23941" y="137719"/>
                  </a:cubicBezTo>
                  <a:cubicBezTo>
                    <a:pt x="21156" y="122579"/>
                    <a:pt x="21156" y="99365"/>
                    <a:pt x="21156" y="84478"/>
                  </a:cubicBezTo>
                  <a:cubicBezTo>
                    <a:pt x="21156" y="68329"/>
                    <a:pt x="21156" y="51676"/>
                    <a:pt x="23181" y="38050"/>
                  </a:cubicBezTo>
                  <a:cubicBezTo>
                    <a:pt x="27990" y="8023"/>
                    <a:pt x="46972" y="5752"/>
                    <a:pt x="53300" y="5752"/>
                  </a:cubicBezTo>
                  <a:cubicBezTo>
                    <a:pt x="61652" y="5752"/>
                    <a:pt x="78356" y="10294"/>
                    <a:pt x="83165" y="35275"/>
                  </a:cubicBezTo>
                  <a:cubicBezTo>
                    <a:pt x="85696" y="49405"/>
                    <a:pt x="85696" y="68582"/>
                    <a:pt x="85696" y="84478"/>
                  </a:cubicBezTo>
                  <a:cubicBezTo>
                    <a:pt x="85696" y="103403"/>
                    <a:pt x="85696" y="120561"/>
                    <a:pt x="82912" y="136710"/>
                  </a:cubicBezTo>
                  <a:cubicBezTo>
                    <a:pt x="79116" y="160681"/>
                    <a:pt x="64689" y="168250"/>
                    <a:pt x="53300" y="16825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5" name="자유형: 도형 3534">
              <a:extLst>
                <a:ext uri="{FF2B5EF4-FFF2-40B4-BE49-F238E27FC236}">
                  <a16:creationId xmlns:a16="http://schemas.microsoft.com/office/drawing/2014/main" id="{B5243230-5350-BB49-A16C-A257FDFEB35F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4262916" y="6149131"/>
              <a:ext cx="29612" cy="75445"/>
            </a:xfrm>
            <a:custGeom>
              <a:avLst/>
              <a:gdLst>
                <a:gd name="connsiteX0" fmla="*/ 29767 w 29612"/>
                <a:gd name="connsiteY0" fmla="*/ 26695 h 75445"/>
                <a:gd name="connsiteX1" fmla="*/ 13569 w 29612"/>
                <a:gd name="connsiteY1" fmla="*/ 201 h 75445"/>
                <a:gd name="connsiteX2" fmla="*/ 154 w 29612"/>
                <a:gd name="connsiteY2" fmla="*/ 13575 h 75445"/>
                <a:gd name="connsiteX3" fmla="*/ 13569 w 29612"/>
                <a:gd name="connsiteY3" fmla="*/ 26948 h 75445"/>
                <a:gd name="connsiteX4" fmla="*/ 22427 w 29612"/>
                <a:gd name="connsiteY4" fmla="*/ 23668 h 75445"/>
                <a:gd name="connsiteX5" fmla="*/ 23692 w 29612"/>
                <a:gd name="connsiteY5" fmla="*/ 22911 h 75445"/>
                <a:gd name="connsiteX6" fmla="*/ 24199 w 29612"/>
                <a:gd name="connsiteY6" fmla="*/ 26695 h 75445"/>
                <a:gd name="connsiteX7" fmla="*/ 6988 w 29612"/>
                <a:gd name="connsiteY7" fmla="*/ 68834 h 75445"/>
                <a:gd name="connsiteX8" fmla="*/ 4204 w 29612"/>
                <a:gd name="connsiteY8" fmla="*/ 72871 h 75445"/>
                <a:gd name="connsiteX9" fmla="*/ 6735 w 29612"/>
                <a:gd name="connsiteY9" fmla="*/ 75647 h 75445"/>
                <a:gd name="connsiteX10" fmla="*/ 29767 w 29612"/>
                <a:gd name="connsiteY10" fmla="*/ 26695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7" y="26695"/>
                  </a:moveTo>
                  <a:cubicBezTo>
                    <a:pt x="29767" y="10042"/>
                    <a:pt x="23439" y="201"/>
                    <a:pt x="13569" y="201"/>
                  </a:cubicBezTo>
                  <a:cubicBezTo>
                    <a:pt x="5216" y="201"/>
                    <a:pt x="154" y="6509"/>
                    <a:pt x="154" y="13575"/>
                  </a:cubicBezTo>
                  <a:cubicBezTo>
                    <a:pt x="154" y="20387"/>
                    <a:pt x="5216" y="26948"/>
                    <a:pt x="13569" y="26948"/>
                  </a:cubicBezTo>
                  <a:cubicBezTo>
                    <a:pt x="16606" y="26948"/>
                    <a:pt x="19896" y="25938"/>
                    <a:pt x="22427" y="23668"/>
                  </a:cubicBezTo>
                  <a:cubicBezTo>
                    <a:pt x="23186" y="23163"/>
                    <a:pt x="23439" y="22911"/>
                    <a:pt x="23692" y="22911"/>
                  </a:cubicBezTo>
                  <a:cubicBezTo>
                    <a:pt x="23946" y="22911"/>
                    <a:pt x="24199" y="23163"/>
                    <a:pt x="24199" y="26695"/>
                  </a:cubicBezTo>
                  <a:cubicBezTo>
                    <a:pt x="24199" y="45368"/>
                    <a:pt x="15340" y="60507"/>
                    <a:pt x="6988" y="68834"/>
                  </a:cubicBezTo>
                  <a:cubicBezTo>
                    <a:pt x="4204" y="71609"/>
                    <a:pt x="4204" y="72114"/>
                    <a:pt x="4204" y="72871"/>
                  </a:cubicBezTo>
                  <a:cubicBezTo>
                    <a:pt x="4204" y="74637"/>
                    <a:pt x="5469" y="75647"/>
                    <a:pt x="6735" y="75647"/>
                  </a:cubicBezTo>
                  <a:cubicBezTo>
                    <a:pt x="9519" y="75647"/>
                    <a:pt x="29767" y="56218"/>
                    <a:pt x="29767" y="2669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6" name="자유형: 도형 3535">
              <a:extLst>
                <a:ext uri="{FF2B5EF4-FFF2-40B4-BE49-F238E27FC236}">
                  <a16:creationId xmlns:a16="http://schemas.microsoft.com/office/drawing/2014/main" id="{319BA3B2-3AB2-0AC4-E96E-DF8700A31D6F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>
              <a:off x="4606733" y="6000763"/>
              <a:ext cx="140721" cy="180665"/>
            </a:xfrm>
            <a:custGeom>
              <a:avLst/>
              <a:gdLst>
                <a:gd name="connsiteX0" fmla="*/ 139625 w 140721"/>
                <a:gd name="connsiteY0" fmla="*/ 9790 h 180665"/>
                <a:gd name="connsiteX1" fmla="*/ 140891 w 140721"/>
                <a:gd name="connsiteY1" fmla="*/ 5248 h 180665"/>
                <a:gd name="connsiteX2" fmla="*/ 135829 w 140721"/>
                <a:gd name="connsiteY2" fmla="*/ 201 h 180665"/>
                <a:gd name="connsiteX3" fmla="*/ 130007 w 140721"/>
                <a:gd name="connsiteY3" fmla="*/ 6005 h 180665"/>
                <a:gd name="connsiteX4" fmla="*/ 109000 w 140721"/>
                <a:gd name="connsiteY4" fmla="*/ 61516 h 180665"/>
                <a:gd name="connsiteX5" fmla="*/ 32059 w 140721"/>
                <a:gd name="connsiteY5" fmla="*/ 61516 h 180665"/>
                <a:gd name="connsiteX6" fmla="*/ 11052 w 140721"/>
                <a:gd name="connsiteY6" fmla="*/ 6005 h 180665"/>
                <a:gd name="connsiteX7" fmla="*/ 5231 w 140721"/>
                <a:gd name="connsiteY7" fmla="*/ 201 h 180665"/>
                <a:gd name="connsiteX8" fmla="*/ 169 w 140721"/>
                <a:gd name="connsiteY8" fmla="*/ 5248 h 180665"/>
                <a:gd name="connsiteX9" fmla="*/ 1687 w 140721"/>
                <a:gd name="connsiteY9" fmla="*/ 9790 h 180665"/>
                <a:gd name="connsiteX10" fmla="*/ 64708 w 140721"/>
                <a:gd name="connsiteY10" fmla="*/ 175063 h 180665"/>
                <a:gd name="connsiteX11" fmla="*/ 70530 w 140721"/>
                <a:gd name="connsiteY11" fmla="*/ 180867 h 180665"/>
                <a:gd name="connsiteX12" fmla="*/ 76098 w 140721"/>
                <a:gd name="connsiteY12" fmla="*/ 175568 h 180665"/>
                <a:gd name="connsiteX13" fmla="*/ 139625 w 140721"/>
                <a:gd name="connsiteY13" fmla="*/ 9790 h 180665"/>
                <a:gd name="connsiteX14" fmla="*/ 36109 w 140721"/>
                <a:gd name="connsiteY14" fmla="*/ 71609 h 180665"/>
                <a:gd name="connsiteX15" fmla="*/ 104951 w 140721"/>
                <a:gd name="connsiteY15" fmla="*/ 71609 h 180665"/>
                <a:gd name="connsiteX16" fmla="*/ 70530 w 140721"/>
                <a:gd name="connsiteY16" fmla="*/ 161438 h 180665"/>
                <a:gd name="connsiteX17" fmla="*/ 36109 w 140721"/>
                <a:gd name="connsiteY17" fmla="*/ 71609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5" y="9790"/>
                  </a:moveTo>
                  <a:cubicBezTo>
                    <a:pt x="140891" y="7014"/>
                    <a:pt x="140891" y="6509"/>
                    <a:pt x="140891" y="5248"/>
                  </a:cubicBezTo>
                  <a:cubicBezTo>
                    <a:pt x="140891" y="2724"/>
                    <a:pt x="138866" y="201"/>
                    <a:pt x="135829" y="201"/>
                  </a:cubicBezTo>
                  <a:cubicBezTo>
                    <a:pt x="132538" y="201"/>
                    <a:pt x="131020" y="3229"/>
                    <a:pt x="130007" y="6005"/>
                  </a:cubicBezTo>
                  <a:lnTo>
                    <a:pt x="109000" y="61516"/>
                  </a:lnTo>
                  <a:lnTo>
                    <a:pt x="32059" y="61516"/>
                  </a:lnTo>
                  <a:lnTo>
                    <a:pt x="11052" y="6005"/>
                  </a:lnTo>
                  <a:cubicBezTo>
                    <a:pt x="9787" y="2472"/>
                    <a:pt x="8521" y="201"/>
                    <a:pt x="5231" y="201"/>
                  </a:cubicBezTo>
                  <a:cubicBezTo>
                    <a:pt x="2700" y="201"/>
                    <a:pt x="169" y="2724"/>
                    <a:pt x="169" y="5248"/>
                  </a:cubicBezTo>
                  <a:cubicBezTo>
                    <a:pt x="169" y="5752"/>
                    <a:pt x="169" y="6257"/>
                    <a:pt x="1687" y="9790"/>
                  </a:cubicBezTo>
                  <a:lnTo>
                    <a:pt x="64708" y="175063"/>
                  </a:lnTo>
                  <a:cubicBezTo>
                    <a:pt x="65974" y="178596"/>
                    <a:pt x="67239" y="180867"/>
                    <a:pt x="70530" y="180867"/>
                  </a:cubicBezTo>
                  <a:cubicBezTo>
                    <a:pt x="74073" y="180867"/>
                    <a:pt x="75085" y="178091"/>
                    <a:pt x="76098" y="175568"/>
                  </a:cubicBezTo>
                  <a:lnTo>
                    <a:pt x="139625" y="9790"/>
                  </a:lnTo>
                  <a:close/>
                  <a:moveTo>
                    <a:pt x="36109" y="71609"/>
                  </a:moveTo>
                  <a:lnTo>
                    <a:pt x="104951" y="71609"/>
                  </a:lnTo>
                  <a:lnTo>
                    <a:pt x="70530" y="161438"/>
                  </a:lnTo>
                  <a:lnTo>
                    <a:pt x="36109" y="7160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7" name="자유형: 도형 3536">
              <a:extLst>
                <a:ext uri="{FF2B5EF4-FFF2-40B4-BE49-F238E27FC236}">
                  <a16:creationId xmlns:a16="http://schemas.microsoft.com/office/drawing/2014/main" id="{31419CB0-698F-CD92-B36D-1C068DEDF7C1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>
              <a:off x="4754682" y="6009090"/>
              <a:ext cx="66817" cy="169563"/>
            </a:xfrm>
            <a:custGeom>
              <a:avLst/>
              <a:gdLst>
                <a:gd name="connsiteX0" fmla="*/ 64714 w 66817"/>
                <a:gd name="connsiteY0" fmla="*/ 9285 h 169563"/>
                <a:gd name="connsiteX1" fmla="*/ 55349 w 66817"/>
                <a:gd name="connsiteY1" fmla="*/ 201 h 169563"/>
                <a:gd name="connsiteX2" fmla="*/ 41682 w 66817"/>
                <a:gd name="connsiteY2" fmla="*/ 13575 h 169563"/>
                <a:gd name="connsiteX3" fmla="*/ 51300 w 66817"/>
                <a:gd name="connsiteY3" fmla="*/ 22658 h 169563"/>
                <a:gd name="connsiteX4" fmla="*/ 64714 w 66817"/>
                <a:gd name="connsiteY4" fmla="*/ 9285 h 169563"/>
                <a:gd name="connsiteX5" fmla="*/ 45479 w 66817"/>
                <a:gd name="connsiteY5" fmla="*/ 104160 h 169563"/>
                <a:gd name="connsiteX6" fmla="*/ 51047 w 66817"/>
                <a:gd name="connsiteY6" fmla="*/ 89525 h 169563"/>
                <a:gd name="connsiteX7" fmla="*/ 54337 w 66817"/>
                <a:gd name="connsiteY7" fmla="*/ 76151 h 169563"/>
                <a:gd name="connsiteX8" fmla="*/ 33583 w 66817"/>
                <a:gd name="connsiteY8" fmla="*/ 55461 h 169563"/>
                <a:gd name="connsiteX9" fmla="*/ 174 w 66817"/>
                <a:gd name="connsiteY9" fmla="*/ 94319 h 169563"/>
                <a:gd name="connsiteX10" fmla="*/ 3212 w 66817"/>
                <a:gd name="connsiteY10" fmla="*/ 96842 h 169563"/>
                <a:gd name="connsiteX11" fmla="*/ 7261 w 66817"/>
                <a:gd name="connsiteY11" fmla="*/ 92300 h 169563"/>
                <a:gd name="connsiteX12" fmla="*/ 32824 w 66817"/>
                <a:gd name="connsiteY12" fmla="*/ 61012 h 169563"/>
                <a:gd name="connsiteX13" fmla="*/ 39151 w 66817"/>
                <a:gd name="connsiteY13" fmla="*/ 69086 h 169563"/>
                <a:gd name="connsiteX14" fmla="*/ 36367 w 66817"/>
                <a:gd name="connsiteY14" fmla="*/ 82207 h 169563"/>
                <a:gd name="connsiteX15" fmla="*/ 18904 w 66817"/>
                <a:gd name="connsiteY15" fmla="*/ 128887 h 169563"/>
                <a:gd name="connsiteX16" fmla="*/ 13082 w 66817"/>
                <a:gd name="connsiteY16" fmla="*/ 149074 h 169563"/>
                <a:gd name="connsiteX17" fmla="*/ 33836 w 66817"/>
                <a:gd name="connsiteY17" fmla="*/ 169764 h 169563"/>
                <a:gd name="connsiteX18" fmla="*/ 66992 w 66817"/>
                <a:gd name="connsiteY18" fmla="*/ 130906 h 169563"/>
                <a:gd name="connsiteX19" fmla="*/ 63955 w 66817"/>
                <a:gd name="connsiteY19" fmla="*/ 128383 h 169563"/>
                <a:gd name="connsiteX20" fmla="*/ 60158 w 66817"/>
                <a:gd name="connsiteY20" fmla="*/ 132925 h 169563"/>
                <a:gd name="connsiteX21" fmla="*/ 34342 w 66817"/>
                <a:gd name="connsiteY21" fmla="*/ 164213 h 169563"/>
                <a:gd name="connsiteX22" fmla="*/ 28268 w 66817"/>
                <a:gd name="connsiteY22" fmla="*/ 155886 h 169563"/>
                <a:gd name="connsiteX23" fmla="*/ 35608 w 66817"/>
                <a:gd name="connsiteY23" fmla="*/ 130654 h 169563"/>
                <a:gd name="connsiteX24" fmla="*/ 45479 w 66817"/>
                <a:gd name="connsiteY24" fmla="*/ 104160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4" y="9285"/>
                  </a:moveTo>
                  <a:cubicBezTo>
                    <a:pt x="64714" y="4238"/>
                    <a:pt x="61171" y="201"/>
                    <a:pt x="55349" y="201"/>
                  </a:cubicBezTo>
                  <a:cubicBezTo>
                    <a:pt x="48516" y="201"/>
                    <a:pt x="41682" y="6762"/>
                    <a:pt x="41682" y="13575"/>
                  </a:cubicBezTo>
                  <a:cubicBezTo>
                    <a:pt x="41682" y="18369"/>
                    <a:pt x="45226" y="22658"/>
                    <a:pt x="51300" y="22658"/>
                  </a:cubicBezTo>
                  <a:cubicBezTo>
                    <a:pt x="57121" y="22658"/>
                    <a:pt x="64714" y="16855"/>
                    <a:pt x="64714" y="9285"/>
                  </a:cubicBezTo>
                  <a:close/>
                  <a:moveTo>
                    <a:pt x="45479" y="104160"/>
                  </a:moveTo>
                  <a:cubicBezTo>
                    <a:pt x="48516" y="96842"/>
                    <a:pt x="48516" y="96337"/>
                    <a:pt x="51047" y="89525"/>
                  </a:cubicBezTo>
                  <a:cubicBezTo>
                    <a:pt x="53072" y="84478"/>
                    <a:pt x="54337" y="80946"/>
                    <a:pt x="54337" y="76151"/>
                  </a:cubicBezTo>
                  <a:cubicBezTo>
                    <a:pt x="54337" y="64797"/>
                    <a:pt x="46238" y="55461"/>
                    <a:pt x="33583" y="55461"/>
                  </a:cubicBezTo>
                  <a:cubicBezTo>
                    <a:pt x="9792" y="55461"/>
                    <a:pt x="174" y="92048"/>
                    <a:pt x="174" y="94319"/>
                  </a:cubicBezTo>
                  <a:cubicBezTo>
                    <a:pt x="174" y="96842"/>
                    <a:pt x="2705" y="96842"/>
                    <a:pt x="3212" y="96842"/>
                  </a:cubicBezTo>
                  <a:cubicBezTo>
                    <a:pt x="5742" y="96842"/>
                    <a:pt x="5996" y="96337"/>
                    <a:pt x="7261" y="92300"/>
                  </a:cubicBezTo>
                  <a:cubicBezTo>
                    <a:pt x="14095" y="68582"/>
                    <a:pt x="24219" y="61012"/>
                    <a:pt x="32824" y="61012"/>
                  </a:cubicBezTo>
                  <a:cubicBezTo>
                    <a:pt x="34849" y="61012"/>
                    <a:pt x="39151" y="61012"/>
                    <a:pt x="39151" y="69086"/>
                  </a:cubicBezTo>
                  <a:cubicBezTo>
                    <a:pt x="39151" y="74385"/>
                    <a:pt x="37380" y="79684"/>
                    <a:pt x="36367" y="82207"/>
                  </a:cubicBezTo>
                  <a:cubicBezTo>
                    <a:pt x="34342" y="88768"/>
                    <a:pt x="22953" y="118037"/>
                    <a:pt x="18904" y="128887"/>
                  </a:cubicBezTo>
                  <a:cubicBezTo>
                    <a:pt x="16373" y="135448"/>
                    <a:pt x="13082" y="143775"/>
                    <a:pt x="13082" y="149074"/>
                  </a:cubicBezTo>
                  <a:cubicBezTo>
                    <a:pt x="13082" y="160933"/>
                    <a:pt x="21688" y="169764"/>
                    <a:pt x="33836" y="169764"/>
                  </a:cubicBezTo>
                  <a:cubicBezTo>
                    <a:pt x="57627" y="169764"/>
                    <a:pt x="66992" y="133177"/>
                    <a:pt x="66992" y="130906"/>
                  </a:cubicBezTo>
                  <a:cubicBezTo>
                    <a:pt x="66992" y="128383"/>
                    <a:pt x="64714" y="128383"/>
                    <a:pt x="63955" y="128383"/>
                  </a:cubicBezTo>
                  <a:cubicBezTo>
                    <a:pt x="61424" y="128383"/>
                    <a:pt x="61424" y="129140"/>
                    <a:pt x="60158" y="132925"/>
                  </a:cubicBezTo>
                  <a:cubicBezTo>
                    <a:pt x="55603" y="148821"/>
                    <a:pt x="47250" y="164213"/>
                    <a:pt x="34342" y="164213"/>
                  </a:cubicBezTo>
                  <a:cubicBezTo>
                    <a:pt x="30040" y="164213"/>
                    <a:pt x="28268" y="161690"/>
                    <a:pt x="28268" y="155886"/>
                  </a:cubicBezTo>
                  <a:cubicBezTo>
                    <a:pt x="28268" y="149578"/>
                    <a:pt x="29787" y="146046"/>
                    <a:pt x="35608" y="130654"/>
                  </a:cubicBezTo>
                  <a:lnTo>
                    <a:pt x="45479" y="1041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8" name="자유형: 도형 3537">
              <a:extLst>
                <a:ext uri="{FF2B5EF4-FFF2-40B4-BE49-F238E27FC236}">
                  <a16:creationId xmlns:a16="http://schemas.microsoft.com/office/drawing/2014/main" id="{7974A7DF-933C-1ADE-DF47-C5BA65FA6C38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>
              <a:off x="3305966" y="6416598"/>
              <a:ext cx="104528" cy="180665"/>
            </a:xfrm>
            <a:custGeom>
              <a:avLst/>
              <a:gdLst>
                <a:gd name="connsiteX0" fmla="*/ 104646 w 104528"/>
                <a:gd name="connsiteY0" fmla="*/ 51945 h 180665"/>
                <a:gd name="connsiteX1" fmla="*/ 74275 w 104528"/>
                <a:gd name="connsiteY1" fmla="*/ 218 h 180665"/>
                <a:gd name="connsiteX2" fmla="*/ 117 w 104528"/>
                <a:gd name="connsiteY2" fmla="*/ 129156 h 180665"/>
                <a:gd name="connsiteX3" fmla="*/ 30489 w 104528"/>
                <a:gd name="connsiteY3" fmla="*/ 180883 h 180665"/>
                <a:gd name="connsiteX4" fmla="*/ 104646 w 104528"/>
                <a:gd name="connsiteY4" fmla="*/ 51945 h 180665"/>
                <a:gd name="connsiteX5" fmla="*/ 26945 w 104528"/>
                <a:gd name="connsiteY5" fmla="*/ 86513 h 180665"/>
                <a:gd name="connsiteX6" fmla="*/ 46434 w 104528"/>
                <a:gd name="connsiteY6" fmla="*/ 32263 h 180665"/>
                <a:gd name="connsiteX7" fmla="*/ 74021 w 104528"/>
                <a:gd name="connsiteY7" fmla="*/ 5769 h 180665"/>
                <a:gd name="connsiteX8" fmla="*/ 87942 w 104528"/>
                <a:gd name="connsiteY8" fmla="*/ 36300 h 180665"/>
                <a:gd name="connsiteX9" fmla="*/ 79843 w 104528"/>
                <a:gd name="connsiteY9" fmla="*/ 86513 h 180665"/>
                <a:gd name="connsiteX10" fmla="*/ 26945 w 104528"/>
                <a:gd name="connsiteY10" fmla="*/ 86513 h 180665"/>
                <a:gd name="connsiteX11" fmla="*/ 77565 w 104528"/>
                <a:gd name="connsiteY11" fmla="*/ 94588 h 180665"/>
                <a:gd name="connsiteX12" fmla="*/ 59848 w 104528"/>
                <a:gd name="connsiteY12" fmla="*/ 145810 h 180665"/>
                <a:gd name="connsiteX13" fmla="*/ 30489 w 104528"/>
                <a:gd name="connsiteY13" fmla="*/ 175332 h 180665"/>
                <a:gd name="connsiteX14" fmla="*/ 16822 w 104528"/>
                <a:gd name="connsiteY14" fmla="*/ 144548 h 180665"/>
                <a:gd name="connsiteX15" fmla="*/ 24921 w 104528"/>
                <a:gd name="connsiteY15" fmla="*/ 94588 h 180665"/>
                <a:gd name="connsiteX16" fmla="*/ 77565 w 104528"/>
                <a:gd name="connsiteY16" fmla="*/ 94588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646" y="51945"/>
                  </a:moveTo>
                  <a:cubicBezTo>
                    <a:pt x="104646" y="35291"/>
                    <a:pt x="100090" y="218"/>
                    <a:pt x="74275" y="218"/>
                  </a:cubicBezTo>
                  <a:cubicBezTo>
                    <a:pt x="39094" y="218"/>
                    <a:pt x="117" y="71374"/>
                    <a:pt x="117" y="129156"/>
                  </a:cubicBezTo>
                  <a:cubicBezTo>
                    <a:pt x="117" y="152875"/>
                    <a:pt x="7457" y="180883"/>
                    <a:pt x="30489" y="180883"/>
                  </a:cubicBezTo>
                  <a:cubicBezTo>
                    <a:pt x="66175" y="180883"/>
                    <a:pt x="104646" y="108466"/>
                    <a:pt x="104646" y="51945"/>
                  </a:cubicBezTo>
                  <a:close/>
                  <a:moveTo>
                    <a:pt x="26945" y="86513"/>
                  </a:moveTo>
                  <a:cubicBezTo>
                    <a:pt x="31248" y="70364"/>
                    <a:pt x="36310" y="50178"/>
                    <a:pt x="46434" y="32263"/>
                  </a:cubicBezTo>
                  <a:cubicBezTo>
                    <a:pt x="53267" y="19899"/>
                    <a:pt x="62632" y="5769"/>
                    <a:pt x="74021" y="5769"/>
                  </a:cubicBezTo>
                  <a:cubicBezTo>
                    <a:pt x="86423" y="5769"/>
                    <a:pt x="87942" y="21918"/>
                    <a:pt x="87942" y="36300"/>
                  </a:cubicBezTo>
                  <a:cubicBezTo>
                    <a:pt x="87942" y="48664"/>
                    <a:pt x="85917" y="61533"/>
                    <a:pt x="79843" y="86513"/>
                  </a:cubicBezTo>
                  <a:lnTo>
                    <a:pt x="26945" y="86513"/>
                  </a:lnTo>
                  <a:close/>
                  <a:moveTo>
                    <a:pt x="77565" y="94588"/>
                  </a:moveTo>
                  <a:cubicBezTo>
                    <a:pt x="74781" y="106195"/>
                    <a:pt x="69466" y="127642"/>
                    <a:pt x="59848" y="145810"/>
                  </a:cubicBezTo>
                  <a:cubicBezTo>
                    <a:pt x="50990" y="162968"/>
                    <a:pt x="41372" y="175332"/>
                    <a:pt x="30489" y="175332"/>
                  </a:cubicBezTo>
                  <a:cubicBezTo>
                    <a:pt x="22137" y="175332"/>
                    <a:pt x="16822" y="168015"/>
                    <a:pt x="16822" y="144548"/>
                  </a:cubicBezTo>
                  <a:cubicBezTo>
                    <a:pt x="16822" y="133951"/>
                    <a:pt x="18340" y="119316"/>
                    <a:pt x="24921" y="94588"/>
                  </a:cubicBezTo>
                  <a:lnTo>
                    <a:pt x="77565" y="945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9" name="자유형: 도형 3538">
              <a:extLst>
                <a:ext uri="{FF2B5EF4-FFF2-40B4-BE49-F238E27FC236}">
                  <a16:creationId xmlns:a16="http://schemas.microsoft.com/office/drawing/2014/main" id="{2ED12A70-3308-BB2C-1D6B-AED225FF5698}"/>
                </a:ext>
              </a:extLst>
            </p:cNvPr>
            <p:cNvSpPr/>
            <p:nvPr>
              <p:custDataLst>
                <p:tags r:id="rId249"/>
              </p:custDataLst>
            </p:nvPr>
          </p:nvSpPr>
          <p:spPr>
            <a:xfrm>
              <a:off x="3432166" y="6412411"/>
              <a:ext cx="76713" cy="79659"/>
            </a:xfrm>
            <a:custGeom>
              <a:avLst/>
              <a:gdLst>
                <a:gd name="connsiteX0" fmla="*/ 66737 w 76713"/>
                <a:gd name="connsiteY0" fmla="*/ 10458 h 79659"/>
                <a:gd name="connsiteX1" fmla="*/ 57702 w 76713"/>
                <a:gd name="connsiteY1" fmla="*/ 20349 h 79659"/>
                <a:gd name="connsiteX2" fmla="*/ 64611 w 76713"/>
                <a:gd name="connsiteY2" fmla="*/ 26884 h 79659"/>
                <a:gd name="connsiteX3" fmla="*/ 74710 w 76713"/>
                <a:gd name="connsiteY3" fmla="*/ 15580 h 79659"/>
                <a:gd name="connsiteX4" fmla="*/ 51324 w 76713"/>
                <a:gd name="connsiteY4" fmla="*/ 214 h 79659"/>
                <a:gd name="connsiteX5" fmla="*/ 122 w 76713"/>
                <a:gd name="connsiteY5" fmla="*/ 49140 h 79659"/>
                <a:gd name="connsiteX6" fmla="*/ 32898 w 76713"/>
                <a:gd name="connsiteY6" fmla="*/ 79873 h 79659"/>
                <a:gd name="connsiteX7" fmla="*/ 76836 w 76713"/>
                <a:gd name="connsiteY7" fmla="*/ 59914 h 79659"/>
                <a:gd name="connsiteX8" fmla="*/ 73824 w 76713"/>
                <a:gd name="connsiteY8" fmla="*/ 56911 h 79659"/>
                <a:gd name="connsiteX9" fmla="*/ 70989 w 76713"/>
                <a:gd name="connsiteY9" fmla="*/ 58678 h 79659"/>
                <a:gd name="connsiteX10" fmla="*/ 33253 w 76713"/>
                <a:gd name="connsiteY10" fmla="*/ 74927 h 79659"/>
                <a:gd name="connsiteX11" fmla="*/ 14827 w 76713"/>
                <a:gd name="connsiteY11" fmla="*/ 55322 h 79659"/>
                <a:gd name="connsiteX12" fmla="*/ 26520 w 76713"/>
                <a:gd name="connsiteY12" fmla="*/ 18760 h 79659"/>
                <a:gd name="connsiteX13" fmla="*/ 51324 w 76713"/>
                <a:gd name="connsiteY13" fmla="*/ 5159 h 79659"/>
                <a:gd name="connsiteX14" fmla="*/ 66737 w 76713"/>
                <a:gd name="connsiteY14" fmla="*/ 10458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37" y="10458"/>
                  </a:moveTo>
                  <a:cubicBezTo>
                    <a:pt x="60359" y="11518"/>
                    <a:pt x="57702" y="16463"/>
                    <a:pt x="57702" y="20349"/>
                  </a:cubicBezTo>
                  <a:cubicBezTo>
                    <a:pt x="57702" y="25118"/>
                    <a:pt x="61422" y="26884"/>
                    <a:pt x="64611" y="26884"/>
                  </a:cubicBezTo>
                  <a:cubicBezTo>
                    <a:pt x="68509" y="26884"/>
                    <a:pt x="74710" y="24058"/>
                    <a:pt x="74710" y="15580"/>
                  </a:cubicBezTo>
                  <a:cubicBezTo>
                    <a:pt x="74710" y="3570"/>
                    <a:pt x="60891" y="214"/>
                    <a:pt x="51324" y="214"/>
                  </a:cubicBezTo>
                  <a:cubicBezTo>
                    <a:pt x="24748" y="214"/>
                    <a:pt x="122" y="24588"/>
                    <a:pt x="122" y="49140"/>
                  </a:cubicBezTo>
                  <a:cubicBezTo>
                    <a:pt x="122" y="64330"/>
                    <a:pt x="10752" y="79873"/>
                    <a:pt x="32898" y="79873"/>
                  </a:cubicBezTo>
                  <a:cubicBezTo>
                    <a:pt x="62840" y="79873"/>
                    <a:pt x="76836" y="62387"/>
                    <a:pt x="76836" y="59914"/>
                  </a:cubicBezTo>
                  <a:cubicBezTo>
                    <a:pt x="76836" y="58854"/>
                    <a:pt x="75241" y="56911"/>
                    <a:pt x="73824" y="56911"/>
                  </a:cubicBezTo>
                  <a:cubicBezTo>
                    <a:pt x="72761" y="56911"/>
                    <a:pt x="72407" y="57265"/>
                    <a:pt x="70989" y="58678"/>
                  </a:cubicBezTo>
                  <a:cubicBezTo>
                    <a:pt x="57170" y="74927"/>
                    <a:pt x="36442" y="74927"/>
                    <a:pt x="33253" y="74927"/>
                  </a:cubicBezTo>
                  <a:cubicBezTo>
                    <a:pt x="20496" y="74927"/>
                    <a:pt x="14827" y="66273"/>
                    <a:pt x="14827" y="55322"/>
                  </a:cubicBezTo>
                  <a:cubicBezTo>
                    <a:pt x="14827" y="50199"/>
                    <a:pt x="17307" y="30947"/>
                    <a:pt x="26520" y="18760"/>
                  </a:cubicBezTo>
                  <a:cubicBezTo>
                    <a:pt x="33253" y="10105"/>
                    <a:pt x="42465" y="5159"/>
                    <a:pt x="51324" y="5159"/>
                  </a:cubicBezTo>
                  <a:cubicBezTo>
                    <a:pt x="53804" y="5159"/>
                    <a:pt x="62308" y="5512"/>
                    <a:pt x="66737" y="1045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0" name="자유형: 도형 3539">
              <a:extLst>
                <a:ext uri="{FF2B5EF4-FFF2-40B4-BE49-F238E27FC236}">
                  <a16:creationId xmlns:a16="http://schemas.microsoft.com/office/drawing/2014/main" id="{E42C8D9D-C190-6337-262D-C464ACF4B96D}"/>
                </a:ext>
              </a:extLst>
            </p:cNvPr>
            <p:cNvSpPr/>
            <p:nvPr>
              <p:custDataLst>
                <p:tags r:id="rId250"/>
              </p:custDataLst>
            </p:nvPr>
          </p:nvSpPr>
          <p:spPr>
            <a:xfrm>
              <a:off x="3522439" y="6412411"/>
              <a:ext cx="90355" cy="79659"/>
            </a:xfrm>
            <a:custGeom>
              <a:avLst/>
              <a:gdLst>
                <a:gd name="connsiteX0" fmla="*/ 64083 w 90355"/>
                <a:gd name="connsiteY0" fmla="*/ 10635 h 79659"/>
                <a:gd name="connsiteX1" fmla="*/ 45835 w 90355"/>
                <a:gd name="connsiteY1" fmla="*/ 214 h 79659"/>
                <a:gd name="connsiteX2" fmla="*/ 126 w 90355"/>
                <a:gd name="connsiteY2" fmla="*/ 50553 h 79659"/>
                <a:gd name="connsiteX3" fmla="*/ 26878 w 90355"/>
                <a:gd name="connsiteY3" fmla="*/ 79873 h 79659"/>
                <a:gd name="connsiteX4" fmla="*/ 52036 w 90355"/>
                <a:gd name="connsiteY4" fmla="*/ 67509 h 79659"/>
                <a:gd name="connsiteX5" fmla="*/ 70284 w 90355"/>
                <a:gd name="connsiteY5" fmla="*/ 79873 h 79659"/>
                <a:gd name="connsiteX6" fmla="*/ 84280 w 90355"/>
                <a:gd name="connsiteY6" fmla="*/ 70512 h 79659"/>
                <a:gd name="connsiteX7" fmla="*/ 90481 w 90355"/>
                <a:gd name="connsiteY7" fmla="*/ 52849 h 79659"/>
                <a:gd name="connsiteX8" fmla="*/ 87647 w 90355"/>
                <a:gd name="connsiteY8" fmla="*/ 50553 h 79659"/>
                <a:gd name="connsiteX9" fmla="*/ 83749 w 90355"/>
                <a:gd name="connsiteY9" fmla="*/ 56028 h 79659"/>
                <a:gd name="connsiteX10" fmla="*/ 70816 w 90355"/>
                <a:gd name="connsiteY10" fmla="*/ 74927 h 79659"/>
                <a:gd name="connsiteX11" fmla="*/ 64969 w 90355"/>
                <a:gd name="connsiteY11" fmla="*/ 66273 h 79659"/>
                <a:gd name="connsiteX12" fmla="*/ 67627 w 90355"/>
                <a:gd name="connsiteY12" fmla="*/ 52319 h 79659"/>
                <a:gd name="connsiteX13" fmla="*/ 71524 w 90355"/>
                <a:gd name="connsiteY13" fmla="*/ 36422 h 79659"/>
                <a:gd name="connsiteX14" fmla="*/ 75068 w 90355"/>
                <a:gd name="connsiteY14" fmla="*/ 22999 h 79659"/>
                <a:gd name="connsiteX15" fmla="*/ 78257 w 90355"/>
                <a:gd name="connsiteY15" fmla="*/ 9222 h 79659"/>
                <a:gd name="connsiteX16" fmla="*/ 72233 w 90355"/>
                <a:gd name="connsiteY16" fmla="*/ 3570 h 79659"/>
                <a:gd name="connsiteX17" fmla="*/ 64083 w 90355"/>
                <a:gd name="connsiteY17" fmla="*/ 10635 h 79659"/>
                <a:gd name="connsiteX18" fmla="*/ 52745 w 90355"/>
                <a:gd name="connsiteY18" fmla="*/ 56028 h 79659"/>
                <a:gd name="connsiteX19" fmla="*/ 43709 w 90355"/>
                <a:gd name="connsiteY19" fmla="*/ 67862 h 79659"/>
                <a:gd name="connsiteX20" fmla="*/ 27410 w 90355"/>
                <a:gd name="connsiteY20" fmla="*/ 74927 h 79659"/>
                <a:gd name="connsiteX21" fmla="*/ 14476 w 90355"/>
                <a:gd name="connsiteY21" fmla="*/ 57794 h 79659"/>
                <a:gd name="connsiteX22" fmla="*/ 23689 w 90355"/>
                <a:gd name="connsiteY22" fmla="*/ 21939 h 79659"/>
                <a:gd name="connsiteX23" fmla="*/ 45835 w 90355"/>
                <a:gd name="connsiteY23" fmla="*/ 5159 h 79659"/>
                <a:gd name="connsiteX24" fmla="*/ 61603 w 90355"/>
                <a:gd name="connsiteY24" fmla="*/ 20526 h 79659"/>
                <a:gd name="connsiteX25" fmla="*/ 61071 w 90355"/>
                <a:gd name="connsiteY25" fmla="*/ 22999 h 79659"/>
                <a:gd name="connsiteX26" fmla="*/ 52745 w 90355"/>
                <a:gd name="connsiteY26" fmla="*/ 56028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3" y="10635"/>
                  </a:moveTo>
                  <a:cubicBezTo>
                    <a:pt x="60363" y="4806"/>
                    <a:pt x="54339" y="214"/>
                    <a:pt x="45835" y="214"/>
                  </a:cubicBezTo>
                  <a:cubicBezTo>
                    <a:pt x="23158" y="214"/>
                    <a:pt x="126" y="25118"/>
                    <a:pt x="126" y="50553"/>
                  </a:cubicBezTo>
                  <a:cubicBezTo>
                    <a:pt x="126" y="67686"/>
                    <a:pt x="11642" y="79873"/>
                    <a:pt x="26878" y="79873"/>
                  </a:cubicBezTo>
                  <a:cubicBezTo>
                    <a:pt x="36445" y="79873"/>
                    <a:pt x="44949" y="74397"/>
                    <a:pt x="52036" y="67509"/>
                  </a:cubicBezTo>
                  <a:cubicBezTo>
                    <a:pt x="55402" y="78107"/>
                    <a:pt x="65678" y="79873"/>
                    <a:pt x="70284" y="79873"/>
                  </a:cubicBezTo>
                  <a:cubicBezTo>
                    <a:pt x="76662" y="79873"/>
                    <a:pt x="81091" y="75987"/>
                    <a:pt x="84280" y="70512"/>
                  </a:cubicBezTo>
                  <a:cubicBezTo>
                    <a:pt x="88178" y="63623"/>
                    <a:pt x="90481" y="53555"/>
                    <a:pt x="90481" y="52849"/>
                  </a:cubicBezTo>
                  <a:cubicBezTo>
                    <a:pt x="90481" y="50553"/>
                    <a:pt x="88178" y="50553"/>
                    <a:pt x="87647" y="50553"/>
                  </a:cubicBezTo>
                  <a:cubicBezTo>
                    <a:pt x="85166" y="50553"/>
                    <a:pt x="84989" y="51259"/>
                    <a:pt x="83749" y="56028"/>
                  </a:cubicBezTo>
                  <a:cubicBezTo>
                    <a:pt x="81623" y="64506"/>
                    <a:pt x="78257" y="74927"/>
                    <a:pt x="70816" y="74927"/>
                  </a:cubicBezTo>
                  <a:cubicBezTo>
                    <a:pt x="66209" y="74927"/>
                    <a:pt x="64969" y="71042"/>
                    <a:pt x="64969" y="66273"/>
                  </a:cubicBezTo>
                  <a:cubicBezTo>
                    <a:pt x="64969" y="63270"/>
                    <a:pt x="66386" y="56911"/>
                    <a:pt x="67627" y="52319"/>
                  </a:cubicBezTo>
                  <a:cubicBezTo>
                    <a:pt x="68867" y="47550"/>
                    <a:pt x="70638" y="40308"/>
                    <a:pt x="71524" y="36422"/>
                  </a:cubicBezTo>
                  <a:lnTo>
                    <a:pt x="75068" y="22999"/>
                  </a:lnTo>
                  <a:cubicBezTo>
                    <a:pt x="76131" y="18406"/>
                    <a:pt x="78257" y="10105"/>
                    <a:pt x="78257" y="9222"/>
                  </a:cubicBezTo>
                  <a:cubicBezTo>
                    <a:pt x="78257" y="5336"/>
                    <a:pt x="75068" y="3570"/>
                    <a:pt x="72233" y="3570"/>
                  </a:cubicBezTo>
                  <a:cubicBezTo>
                    <a:pt x="69221" y="3570"/>
                    <a:pt x="65146" y="5689"/>
                    <a:pt x="64083" y="10635"/>
                  </a:cubicBezTo>
                  <a:close/>
                  <a:moveTo>
                    <a:pt x="52745" y="56028"/>
                  </a:moveTo>
                  <a:cubicBezTo>
                    <a:pt x="51504" y="60974"/>
                    <a:pt x="47607" y="64506"/>
                    <a:pt x="43709" y="67862"/>
                  </a:cubicBezTo>
                  <a:cubicBezTo>
                    <a:pt x="42114" y="69275"/>
                    <a:pt x="35028" y="74927"/>
                    <a:pt x="27410" y="74927"/>
                  </a:cubicBezTo>
                  <a:cubicBezTo>
                    <a:pt x="20854" y="74927"/>
                    <a:pt x="14476" y="70335"/>
                    <a:pt x="14476" y="57794"/>
                  </a:cubicBezTo>
                  <a:cubicBezTo>
                    <a:pt x="14476" y="48433"/>
                    <a:pt x="19614" y="29004"/>
                    <a:pt x="23689" y="21939"/>
                  </a:cubicBezTo>
                  <a:cubicBezTo>
                    <a:pt x="31839" y="7809"/>
                    <a:pt x="40874" y="5159"/>
                    <a:pt x="45835" y="5159"/>
                  </a:cubicBezTo>
                  <a:cubicBezTo>
                    <a:pt x="58237" y="5159"/>
                    <a:pt x="61603" y="18583"/>
                    <a:pt x="61603" y="20526"/>
                  </a:cubicBezTo>
                  <a:cubicBezTo>
                    <a:pt x="61603" y="21232"/>
                    <a:pt x="61249" y="22469"/>
                    <a:pt x="61071" y="22999"/>
                  </a:cubicBezTo>
                  <a:lnTo>
                    <a:pt x="52745" y="560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1" name="자유형: 도형 3540">
              <a:extLst>
                <a:ext uri="{FF2B5EF4-FFF2-40B4-BE49-F238E27FC236}">
                  <a16:creationId xmlns:a16="http://schemas.microsoft.com/office/drawing/2014/main" id="{DE05503C-F09A-6832-7356-9C9CEE95045C}"/>
                </a:ext>
              </a:extLst>
            </p:cNvPr>
            <p:cNvSpPr/>
            <p:nvPr>
              <p:custDataLst>
                <p:tags r:id="rId251"/>
              </p:custDataLst>
            </p:nvPr>
          </p:nvSpPr>
          <p:spPr>
            <a:xfrm>
              <a:off x="3632400" y="6367724"/>
              <a:ext cx="39685" cy="124346"/>
            </a:xfrm>
            <a:custGeom>
              <a:avLst/>
              <a:gdLst>
                <a:gd name="connsiteX0" fmla="*/ 39107 w 39685"/>
                <a:gd name="connsiteY0" fmla="*/ 5512 h 124346"/>
                <a:gd name="connsiteX1" fmla="*/ 39816 w 39685"/>
                <a:gd name="connsiteY1" fmla="*/ 2686 h 124346"/>
                <a:gd name="connsiteX2" fmla="*/ 36981 w 39685"/>
                <a:gd name="connsiteY2" fmla="*/ 214 h 124346"/>
                <a:gd name="connsiteX3" fmla="*/ 14303 w 39685"/>
                <a:gd name="connsiteY3" fmla="*/ 1980 h 124346"/>
                <a:gd name="connsiteX4" fmla="*/ 10583 w 39685"/>
                <a:gd name="connsiteY4" fmla="*/ 6042 h 124346"/>
                <a:gd name="connsiteX5" fmla="*/ 15012 w 39685"/>
                <a:gd name="connsiteY5" fmla="*/ 8515 h 124346"/>
                <a:gd name="connsiteX6" fmla="*/ 23516 w 39685"/>
                <a:gd name="connsiteY6" fmla="*/ 11165 h 124346"/>
                <a:gd name="connsiteX7" fmla="*/ 22807 w 39685"/>
                <a:gd name="connsiteY7" fmla="*/ 15050 h 124346"/>
                <a:gd name="connsiteX8" fmla="*/ 839 w 39685"/>
                <a:gd name="connsiteY8" fmla="*/ 102305 h 124346"/>
                <a:gd name="connsiteX9" fmla="*/ 130 w 39685"/>
                <a:gd name="connsiteY9" fmla="*/ 107780 h 124346"/>
                <a:gd name="connsiteX10" fmla="*/ 18733 w 39685"/>
                <a:gd name="connsiteY10" fmla="*/ 124560 h 124346"/>
                <a:gd name="connsiteX11" fmla="*/ 32906 w 39685"/>
                <a:gd name="connsiteY11" fmla="*/ 115199 h 124346"/>
                <a:gd name="connsiteX12" fmla="*/ 39107 w 39685"/>
                <a:gd name="connsiteY12" fmla="*/ 97536 h 124346"/>
                <a:gd name="connsiteX13" fmla="*/ 36272 w 39685"/>
                <a:gd name="connsiteY13" fmla="*/ 95240 h 124346"/>
                <a:gd name="connsiteX14" fmla="*/ 32729 w 39685"/>
                <a:gd name="connsiteY14" fmla="*/ 99479 h 124346"/>
                <a:gd name="connsiteX15" fmla="*/ 19441 w 39685"/>
                <a:gd name="connsiteY15" fmla="*/ 119614 h 124346"/>
                <a:gd name="connsiteX16" fmla="*/ 13418 w 39685"/>
                <a:gd name="connsiteY16" fmla="*/ 110960 h 124346"/>
                <a:gd name="connsiteX17" fmla="*/ 14481 w 39685"/>
                <a:gd name="connsiteY17" fmla="*/ 103718 h 124346"/>
                <a:gd name="connsiteX18" fmla="*/ 39107 w 39685"/>
                <a:gd name="connsiteY18" fmla="*/ 5512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07" y="5512"/>
                  </a:moveTo>
                  <a:cubicBezTo>
                    <a:pt x="39284" y="5159"/>
                    <a:pt x="39816" y="2863"/>
                    <a:pt x="39816" y="2686"/>
                  </a:cubicBezTo>
                  <a:cubicBezTo>
                    <a:pt x="39816" y="1803"/>
                    <a:pt x="39107" y="214"/>
                    <a:pt x="36981" y="214"/>
                  </a:cubicBezTo>
                  <a:cubicBezTo>
                    <a:pt x="33438" y="214"/>
                    <a:pt x="18733" y="1627"/>
                    <a:pt x="14303" y="1980"/>
                  </a:cubicBezTo>
                  <a:cubicBezTo>
                    <a:pt x="13063" y="2157"/>
                    <a:pt x="10583" y="2333"/>
                    <a:pt x="10583" y="6042"/>
                  </a:cubicBezTo>
                  <a:cubicBezTo>
                    <a:pt x="10583" y="8515"/>
                    <a:pt x="13063" y="8515"/>
                    <a:pt x="15012" y="8515"/>
                  </a:cubicBezTo>
                  <a:cubicBezTo>
                    <a:pt x="23516" y="8515"/>
                    <a:pt x="23516" y="9752"/>
                    <a:pt x="23516" y="11165"/>
                  </a:cubicBezTo>
                  <a:cubicBezTo>
                    <a:pt x="23516" y="12401"/>
                    <a:pt x="23162" y="13461"/>
                    <a:pt x="22807" y="15050"/>
                  </a:cubicBezTo>
                  <a:lnTo>
                    <a:pt x="839" y="102305"/>
                  </a:lnTo>
                  <a:cubicBezTo>
                    <a:pt x="307" y="104071"/>
                    <a:pt x="130" y="106014"/>
                    <a:pt x="130" y="107780"/>
                  </a:cubicBezTo>
                  <a:cubicBezTo>
                    <a:pt x="130" y="119084"/>
                    <a:pt x="10229" y="124560"/>
                    <a:pt x="18733" y="124560"/>
                  </a:cubicBezTo>
                  <a:cubicBezTo>
                    <a:pt x="22985" y="124560"/>
                    <a:pt x="28300" y="123147"/>
                    <a:pt x="32906" y="115199"/>
                  </a:cubicBezTo>
                  <a:cubicBezTo>
                    <a:pt x="36627" y="108663"/>
                    <a:pt x="39107" y="98242"/>
                    <a:pt x="39107" y="97536"/>
                  </a:cubicBezTo>
                  <a:cubicBezTo>
                    <a:pt x="39107" y="95240"/>
                    <a:pt x="36804" y="95240"/>
                    <a:pt x="36272" y="95240"/>
                  </a:cubicBezTo>
                  <a:cubicBezTo>
                    <a:pt x="33792" y="95240"/>
                    <a:pt x="33438" y="96299"/>
                    <a:pt x="32729" y="99479"/>
                  </a:cubicBezTo>
                  <a:cubicBezTo>
                    <a:pt x="30426" y="108310"/>
                    <a:pt x="27060" y="119614"/>
                    <a:pt x="19441" y="119614"/>
                  </a:cubicBezTo>
                  <a:cubicBezTo>
                    <a:pt x="14658" y="119614"/>
                    <a:pt x="13418" y="115199"/>
                    <a:pt x="13418" y="110960"/>
                  </a:cubicBezTo>
                  <a:cubicBezTo>
                    <a:pt x="13418" y="109017"/>
                    <a:pt x="13949" y="105661"/>
                    <a:pt x="14481" y="103718"/>
                  </a:cubicBezTo>
                  <a:lnTo>
                    <a:pt x="39107" y="55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2" name="자유형: 도형 3541">
              <a:extLst>
                <a:ext uri="{FF2B5EF4-FFF2-40B4-BE49-F238E27FC236}">
                  <a16:creationId xmlns:a16="http://schemas.microsoft.com/office/drawing/2014/main" id="{D6B07A0D-850F-458C-758C-92447E2D6BCD}"/>
                </a:ext>
              </a:extLst>
            </p:cNvPr>
            <p:cNvSpPr/>
            <p:nvPr>
              <p:custDataLst>
                <p:tags r:id="rId252"/>
              </p:custDataLst>
            </p:nvPr>
          </p:nvSpPr>
          <p:spPr>
            <a:xfrm>
              <a:off x="3422477" y="6539762"/>
              <a:ext cx="53681" cy="118870"/>
            </a:xfrm>
            <a:custGeom>
              <a:avLst/>
              <a:gdLst>
                <a:gd name="connsiteX0" fmla="*/ 49197 w 53681"/>
                <a:gd name="connsiteY0" fmla="*/ 6932 h 118870"/>
                <a:gd name="connsiteX1" fmla="*/ 42111 w 53681"/>
                <a:gd name="connsiteY1" fmla="*/ 220 h 118870"/>
                <a:gd name="connsiteX2" fmla="*/ 32189 w 53681"/>
                <a:gd name="connsiteY2" fmla="*/ 9935 h 118870"/>
                <a:gd name="connsiteX3" fmla="*/ 39276 w 53681"/>
                <a:gd name="connsiteY3" fmla="*/ 16647 h 118870"/>
                <a:gd name="connsiteX4" fmla="*/ 49197 w 53681"/>
                <a:gd name="connsiteY4" fmla="*/ 6932 h 118870"/>
                <a:gd name="connsiteX5" fmla="*/ 13055 w 53681"/>
                <a:gd name="connsiteY5" fmla="*/ 96659 h 118870"/>
                <a:gd name="connsiteX6" fmla="*/ 11461 w 53681"/>
                <a:gd name="connsiteY6" fmla="*/ 104078 h 118870"/>
                <a:gd name="connsiteX7" fmla="*/ 28292 w 53681"/>
                <a:gd name="connsiteY7" fmla="*/ 119091 h 118870"/>
                <a:gd name="connsiteX8" fmla="*/ 53804 w 53681"/>
                <a:gd name="connsiteY8" fmla="*/ 92067 h 118870"/>
                <a:gd name="connsiteX9" fmla="*/ 50969 w 53681"/>
                <a:gd name="connsiteY9" fmla="*/ 89771 h 118870"/>
                <a:gd name="connsiteX10" fmla="*/ 47603 w 53681"/>
                <a:gd name="connsiteY10" fmla="*/ 92773 h 118870"/>
                <a:gd name="connsiteX11" fmla="*/ 28823 w 53681"/>
                <a:gd name="connsiteY11" fmla="*/ 114145 h 118870"/>
                <a:gd name="connsiteX12" fmla="*/ 24394 w 53681"/>
                <a:gd name="connsiteY12" fmla="*/ 107963 h 118870"/>
                <a:gd name="connsiteX13" fmla="*/ 27229 w 53681"/>
                <a:gd name="connsiteY13" fmla="*/ 96659 h 118870"/>
                <a:gd name="connsiteX14" fmla="*/ 32898 w 53681"/>
                <a:gd name="connsiteY14" fmla="*/ 82529 h 118870"/>
                <a:gd name="connsiteX15" fmla="*/ 41579 w 53681"/>
                <a:gd name="connsiteY15" fmla="*/ 60097 h 118870"/>
                <a:gd name="connsiteX16" fmla="*/ 42642 w 53681"/>
                <a:gd name="connsiteY16" fmla="*/ 54445 h 118870"/>
                <a:gd name="connsiteX17" fmla="*/ 25811 w 53681"/>
                <a:gd name="connsiteY17" fmla="*/ 39432 h 118870"/>
                <a:gd name="connsiteX18" fmla="*/ 122 w 53681"/>
                <a:gd name="connsiteY18" fmla="*/ 66456 h 118870"/>
                <a:gd name="connsiteX19" fmla="*/ 3134 w 53681"/>
                <a:gd name="connsiteY19" fmla="*/ 68752 h 118870"/>
                <a:gd name="connsiteX20" fmla="*/ 6323 w 53681"/>
                <a:gd name="connsiteY20" fmla="*/ 65926 h 118870"/>
                <a:gd name="connsiteX21" fmla="*/ 25280 w 53681"/>
                <a:gd name="connsiteY21" fmla="*/ 44377 h 118870"/>
                <a:gd name="connsiteX22" fmla="*/ 29709 w 53681"/>
                <a:gd name="connsiteY22" fmla="*/ 50559 h 118870"/>
                <a:gd name="connsiteX23" fmla="*/ 24217 w 53681"/>
                <a:gd name="connsiteY23" fmla="*/ 68222 h 118870"/>
                <a:gd name="connsiteX24" fmla="*/ 13055 w 53681"/>
                <a:gd name="connsiteY24" fmla="*/ 96659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7" y="6932"/>
                  </a:moveTo>
                  <a:cubicBezTo>
                    <a:pt x="49197" y="4106"/>
                    <a:pt x="47071" y="220"/>
                    <a:pt x="42111" y="220"/>
                  </a:cubicBezTo>
                  <a:cubicBezTo>
                    <a:pt x="37327" y="220"/>
                    <a:pt x="32189" y="4813"/>
                    <a:pt x="32189" y="9935"/>
                  </a:cubicBezTo>
                  <a:cubicBezTo>
                    <a:pt x="32189" y="12937"/>
                    <a:pt x="34492" y="16647"/>
                    <a:pt x="39276" y="16647"/>
                  </a:cubicBezTo>
                  <a:cubicBezTo>
                    <a:pt x="44414" y="16647"/>
                    <a:pt x="49197" y="11701"/>
                    <a:pt x="49197" y="6932"/>
                  </a:cubicBezTo>
                  <a:close/>
                  <a:moveTo>
                    <a:pt x="13055" y="96659"/>
                  </a:moveTo>
                  <a:cubicBezTo>
                    <a:pt x="12346" y="98955"/>
                    <a:pt x="11461" y="101075"/>
                    <a:pt x="11461" y="104078"/>
                  </a:cubicBezTo>
                  <a:cubicBezTo>
                    <a:pt x="11461" y="112379"/>
                    <a:pt x="18547" y="119091"/>
                    <a:pt x="28292" y="119091"/>
                  </a:cubicBezTo>
                  <a:cubicBezTo>
                    <a:pt x="46008" y="119091"/>
                    <a:pt x="53804" y="94716"/>
                    <a:pt x="53804" y="92067"/>
                  </a:cubicBezTo>
                  <a:cubicBezTo>
                    <a:pt x="53804" y="89771"/>
                    <a:pt x="51501" y="89771"/>
                    <a:pt x="50969" y="89771"/>
                  </a:cubicBezTo>
                  <a:cubicBezTo>
                    <a:pt x="48489" y="89771"/>
                    <a:pt x="48311" y="90830"/>
                    <a:pt x="47603" y="92773"/>
                  </a:cubicBezTo>
                  <a:cubicBezTo>
                    <a:pt x="43528" y="106904"/>
                    <a:pt x="35733" y="114145"/>
                    <a:pt x="28823" y="114145"/>
                  </a:cubicBezTo>
                  <a:cubicBezTo>
                    <a:pt x="25280" y="114145"/>
                    <a:pt x="24394" y="111849"/>
                    <a:pt x="24394" y="107963"/>
                  </a:cubicBezTo>
                  <a:cubicBezTo>
                    <a:pt x="24394" y="103901"/>
                    <a:pt x="25634" y="100545"/>
                    <a:pt x="27229" y="96659"/>
                  </a:cubicBezTo>
                  <a:cubicBezTo>
                    <a:pt x="29000" y="91890"/>
                    <a:pt x="30949" y="87121"/>
                    <a:pt x="32898" y="82529"/>
                  </a:cubicBezTo>
                  <a:cubicBezTo>
                    <a:pt x="34492" y="78290"/>
                    <a:pt x="40870" y="62217"/>
                    <a:pt x="41579" y="60097"/>
                  </a:cubicBezTo>
                  <a:cubicBezTo>
                    <a:pt x="42111" y="58331"/>
                    <a:pt x="42642" y="56211"/>
                    <a:pt x="42642" y="54445"/>
                  </a:cubicBezTo>
                  <a:cubicBezTo>
                    <a:pt x="42642" y="46144"/>
                    <a:pt x="35555" y="39432"/>
                    <a:pt x="25811" y="39432"/>
                  </a:cubicBezTo>
                  <a:cubicBezTo>
                    <a:pt x="8272" y="39432"/>
                    <a:pt x="122" y="63453"/>
                    <a:pt x="122" y="66456"/>
                  </a:cubicBezTo>
                  <a:cubicBezTo>
                    <a:pt x="122" y="68752"/>
                    <a:pt x="2602" y="68752"/>
                    <a:pt x="3134" y="68752"/>
                  </a:cubicBezTo>
                  <a:cubicBezTo>
                    <a:pt x="5614" y="68752"/>
                    <a:pt x="5791" y="67869"/>
                    <a:pt x="6323" y="65926"/>
                  </a:cubicBezTo>
                  <a:cubicBezTo>
                    <a:pt x="10929" y="50736"/>
                    <a:pt x="18724" y="44377"/>
                    <a:pt x="25280" y="44377"/>
                  </a:cubicBezTo>
                  <a:cubicBezTo>
                    <a:pt x="28114" y="44377"/>
                    <a:pt x="29709" y="45790"/>
                    <a:pt x="29709" y="50559"/>
                  </a:cubicBezTo>
                  <a:cubicBezTo>
                    <a:pt x="29709" y="54622"/>
                    <a:pt x="28646" y="57271"/>
                    <a:pt x="24217" y="68222"/>
                  </a:cubicBezTo>
                  <a:lnTo>
                    <a:pt x="13055" y="966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3" name="자유형: 도형 3542">
              <a:extLst>
                <a:ext uri="{FF2B5EF4-FFF2-40B4-BE49-F238E27FC236}">
                  <a16:creationId xmlns:a16="http://schemas.microsoft.com/office/drawing/2014/main" id="{8A5DC69C-FD06-8885-88B4-79B703E57255}"/>
                </a:ext>
              </a:extLst>
            </p:cNvPr>
            <p:cNvSpPr/>
            <p:nvPr>
              <p:custDataLst>
                <p:tags r:id="rId253"/>
              </p:custDataLst>
            </p:nvPr>
          </p:nvSpPr>
          <p:spPr>
            <a:xfrm>
              <a:off x="3790413" y="6434008"/>
              <a:ext cx="154642" cy="195047"/>
            </a:xfrm>
            <a:custGeom>
              <a:avLst/>
              <a:gdLst>
                <a:gd name="connsiteX0" fmla="*/ 149716 w 154642"/>
                <a:gd name="connsiteY0" fmla="*/ 78943 h 195047"/>
                <a:gd name="connsiteX1" fmla="*/ 154778 w 154642"/>
                <a:gd name="connsiteY1" fmla="*/ 73392 h 195047"/>
                <a:gd name="connsiteX2" fmla="*/ 149716 w 154642"/>
                <a:gd name="connsiteY2" fmla="*/ 67589 h 195047"/>
                <a:gd name="connsiteX3" fmla="*/ 10260 w 154642"/>
                <a:gd name="connsiteY3" fmla="*/ 1984 h 195047"/>
                <a:gd name="connsiteX4" fmla="*/ 5198 w 154642"/>
                <a:gd name="connsiteY4" fmla="*/ 218 h 195047"/>
                <a:gd name="connsiteX5" fmla="*/ 136 w 154642"/>
                <a:gd name="connsiteY5" fmla="*/ 5264 h 195047"/>
                <a:gd name="connsiteX6" fmla="*/ 4945 w 154642"/>
                <a:gd name="connsiteY6" fmla="*/ 10815 h 195047"/>
                <a:gd name="connsiteX7" fmla="*/ 137820 w 154642"/>
                <a:gd name="connsiteY7" fmla="*/ 73140 h 195047"/>
                <a:gd name="connsiteX8" fmla="*/ 5451 w 154642"/>
                <a:gd name="connsiteY8" fmla="*/ 135464 h 195047"/>
                <a:gd name="connsiteX9" fmla="*/ 136 w 154642"/>
                <a:gd name="connsiteY9" fmla="*/ 141268 h 195047"/>
                <a:gd name="connsiteX10" fmla="*/ 5198 w 154642"/>
                <a:gd name="connsiteY10" fmla="*/ 146315 h 195047"/>
                <a:gd name="connsiteX11" fmla="*/ 9754 w 154642"/>
                <a:gd name="connsiteY11" fmla="*/ 144548 h 195047"/>
                <a:gd name="connsiteX12" fmla="*/ 149716 w 154642"/>
                <a:gd name="connsiteY12" fmla="*/ 78943 h 195047"/>
                <a:gd name="connsiteX13" fmla="*/ 145920 w 154642"/>
                <a:gd name="connsiteY13" fmla="*/ 195266 h 195047"/>
                <a:gd name="connsiteX14" fmla="*/ 154778 w 154642"/>
                <a:gd name="connsiteY14" fmla="*/ 190219 h 195047"/>
                <a:gd name="connsiteX15" fmla="*/ 145666 w 154642"/>
                <a:gd name="connsiteY15" fmla="*/ 185173 h 195047"/>
                <a:gd name="connsiteX16" fmla="*/ 9247 w 154642"/>
                <a:gd name="connsiteY16" fmla="*/ 185173 h 195047"/>
                <a:gd name="connsiteX17" fmla="*/ 136 w 154642"/>
                <a:gd name="connsiteY17" fmla="*/ 190219 h 195047"/>
                <a:gd name="connsiteX18" fmla="*/ 8994 w 154642"/>
                <a:gd name="connsiteY18" fmla="*/ 195266 h 195047"/>
                <a:gd name="connsiteX19" fmla="*/ 145920 w 154642"/>
                <a:gd name="connsiteY19" fmla="*/ 195266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6" y="78943"/>
                  </a:moveTo>
                  <a:cubicBezTo>
                    <a:pt x="153259" y="77430"/>
                    <a:pt x="154778" y="75663"/>
                    <a:pt x="154778" y="73392"/>
                  </a:cubicBezTo>
                  <a:cubicBezTo>
                    <a:pt x="154778" y="70869"/>
                    <a:pt x="153766" y="69355"/>
                    <a:pt x="149716" y="67589"/>
                  </a:cubicBezTo>
                  <a:lnTo>
                    <a:pt x="10260" y="1984"/>
                  </a:lnTo>
                  <a:cubicBezTo>
                    <a:pt x="6716" y="218"/>
                    <a:pt x="5704" y="218"/>
                    <a:pt x="5198" y="218"/>
                  </a:cubicBezTo>
                  <a:cubicBezTo>
                    <a:pt x="2161" y="218"/>
                    <a:pt x="136" y="2489"/>
                    <a:pt x="136" y="5264"/>
                  </a:cubicBezTo>
                  <a:cubicBezTo>
                    <a:pt x="136" y="8292"/>
                    <a:pt x="2161" y="9554"/>
                    <a:pt x="4945" y="10815"/>
                  </a:cubicBezTo>
                  <a:lnTo>
                    <a:pt x="137820" y="73140"/>
                  </a:lnTo>
                  <a:lnTo>
                    <a:pt x="5451" y="135464"/>
                  </a:lnTo>
                  <a:cubicBezTo>
                    <a:pt x="389" y="137735"/>
                    <a:pt x="136" y="139754"/>
                    <a:pt x="136" y="141268"/>
                  </a:cubicBezTo>
                  <a:cubicBezTo>
                    <a:pt x="136" y="144044"/>
                    <a:pt x="2414" y="146315"/>
                    <a:pt x="5198" y="146315"/>
                  </a:cubicBezTo>
                  <a:cubicBezTo>
                    <a:pt x="5957" y="146315"/>
                    <a:pt x="6463" y="146315"/>
                    <a:pt x="9754" y="144548"/>
                  </a:cubicBezTo>
                  <a:lnTo>
                    <a:pt x="149716" y="78943"/>
                  </a:lnTo>
                  <a:close/>
                  <a:moveTo>
                    <a:pt x="145920" y="195266"/>
                  </a:moveTo>
                  <a:cubicBezTo>
                    <a:pt x="150222" y="195266"/>
                    <a:pt x="154778" y="195266"/>
                    <a:pt x="154778" y="190219"/>
                  </a:cubicBezTo>
                  <a:cubicBezTo>
                    <a:pt x="154778" y="185173"/>
                    <a:pt x="149463" y="185173"/>
                    <a:pt x="145666" y="185173"/>
                  </a:cubicBezTo>
                  <a:lnTo>
                    <a:pt x="9247" y="185173"/>
                  </a:lnTo>
                  <a:cubicBezTo>
                    <a:pt x="5451" y="185173"/>
                    <a:pt x="136" y="185173"/>
                    <a:pt x="136" y="190219"/>
                  </a:cubicBezTo>
                  <a:cubicBezTo>
                    <a:pt x="136" y="195266"/>
                    <a:pt x="4692" y="195266"/>
                    <a:pt x="8994" y="195266"/>
                  </a:cubicBezTo>
                  <a:lnTo>
                    <a:pt x="145920" y="1952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4" name="자유형: 도형 3543">
              <a:extLst>
                <a:ext uri="{FF2B5EF4-FFF2-40B4-BE49-F238E27FC236}">
                  <a16:creationId xmlns:a16="http://schemas.microsoft.com/office/drawing/2014/main" id="{29B9E05E-7D79-7B85-BAAB-11BE74B54832}"/>
                </a:ext>
              </a:extLst>
            </p:cNvPr>
            <p:cNvSpPr/>
            <p:nvPr>
              <p:custDataLst>
                <p:tags r:id="rId254"/>
              </p:custDataLst>
            </p:nvPr>
          </p:nvSpPr>
          <p:spPr>
            <a:xfrm>
              <a:off x="4046433" y="6426439"/>
              <a:ext cx="106553" cy="173600"/>
            </a:xfrm>
            <a:custGeom>
              <a:avLst/>
              <a:gdLst>
                <a:gd name="connsiteX0" fmla="*/ 106700 w 106553"/>
                <a:gd name="connsiteY0" fmla="*/ 87523 h 173600"/>
                <a:gd name="connsiteX1" fmla="*/ 96576 w 106553"/>
                <a:gd name="connsiteY1" fmla="*/ 28478 h 173600"/>
                <a:gd name="connsiteX2" fmla="*/ 53550 w 106553"/>
                <a:gd name="connsiteY2" fmla="*/ 218 h 173600"/>
                <a:gd name="connsiteX3" fmla="*/ 9511 w 106553"/>
                <a:gd name="connsiteY3" fmla="*/ 30245 h 173600"/>
                <a:gd name="connsiteX4" fmla="*/ 146 w 106553"/>
                <a:gd name="connsiteY4" fmla="*/ 87523 h 173600"/>
                <a:gd name="connsiteX5" fmla="*/ 11536 w 106553"/>
                <a:gd name="connsiteY5" fmla="*/ 148333 h 173600"/>
                <a:gd name="connsiteX6" fmla="*/ 53297 w 106553"/>
                <a:gd name="connsiteY6" fmla="*/ 173818 h 173600"/>
                <a:gd name="connsiteX7" fmla="*/ 97336 w 106553"/>
                <a:gd name="connsiteY7" fmla="*/ 144548 h 173600"/>
                <a:gd name="connsiteX8" fmla="*/ 106700 w 106553"/>
                <a:gd name="connsiteY8" fmla="*/ 87523 h 173600"/>
                <a:gd name="connsiteX9" fmla="*/ 53297 w 106553"/>
                <a:gd name="connsiteY9" fmla="*/ 168267 h 173600"/>
                <a:gd name="connsiteX10" fmla="*/ 23937 w 106553"/>
                <a:gd name="connsiteY10" fmla="*/ 137735 h 173600"/>
                <a:gd name="connsiteX11" fmla="*/ 21153 w 106553"/>
                <a:gd name="connsiteY11" fmla="*/ 84495 h 173600"/>
                <a:gd name="connsiteX12" fmla="*/ 23178 w 106553"/>
                <a:gd name="connsiteY12" fmla="*/ 38067 h 173600"/>
                <a:gd name="connsiteX13" fmla="*/ 53297 w 106553"/>
                <a:gd name="connsiteY13" fmla="*/ 5769 h 173600"/>
                <a:gd name="connsiteX14" fmla="*/ 83162 w 106553"/>
                <a:gd name="connsiteY14" fmla="*/ 35291 h 173600"/>
                <a:gd name="connsiteX15" fmla="*/ 85693 w 106553"/>
                <a:gd name="connsiteY15" fmla="*/ 84495 h 173600"/>
                <a:gd name="connsiteX16" fmla="*/ 82909 w 106553"/>
                <a:gd name="connsiteY16" fmla="*/ 136726 h 173600"/>
                <a:gd name="connsiteX17" fmla="*/ 53297 w 106553"/>
                <a:gd name="connsiteY17" fmla="*/ 168267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0" y="87523"/>
                  </a:moveTo>
                  <a:cubicBezTo>
                    <a:pt x="106700" y="67336"/>
                    <a:pt x="105435" y="47150"/>
                    <a:pt x="96576" y="28478"/>
                  </a:cubicBezTo>
                  <a:cubicBezTo>
                    <a:pt x="84934" y="4255"/>
                    <a:pt x="64180" y="218"/>
                    <a:pt x="53550" y="218"/>
                  </a:cubicBezTo>
                  <a:cubicBezTo>
                    <a:pt x="38364" y="218"/>
                    <a:pt x="19888" y="6778"/>
                    <a:pt x="9511" y="30245"/>
                  </a:cubicBezTo>
                  <a:cubicBezTo>
                    <a:pt x="1412" y="47655"/>
                    <a:pt x="146" y="67336"/>
                    <a:pt x="146" y="87523"/>
                  </a:cubicBezTo>
                  <a:cubicBezTo>
                    <a:pt x="146" y="106447"/>
                    <a:pt x="1159" y="129156"/>
                    <a:pt x="11536" y="148333"/>
                  </a:cubicBezTo>
                  <a:cubicBezTo>
                    <a:pt x="22419" y="168772"/>
                    <a:pt x="40895" y="173818"/>
                    <a:pt x="53297" y="173818"/>
                  </a:cubicBezTo>
                  <a:cubicBezTo>
                    <a:pt x="66964" y="173818"/>
                    <a:pt x="86199" y="168519"/>
                    <a:pt x="97336" y="144548"/>
                  </a:cubicBezTo>
                  <a:cubicBezTo>
                    <a:pt x="105435" y="127138"/>
                    <a:pt x="106700" y="107456"/>
                    <a:pt x="106700" y="87523"/>
                  </a:cubicBezTo>
                  <a:close/>
                  <a:moveTo>
                    <a:pt x="53297" y="168267"/>
                  </a:moveTo>
                  <a:cubicBezTo>
                    <a:pt x="43426" y="168267"/>
                    <a:pt x="28493" y="161959"/>
                    <a:pt x="23937" y="137735"/>
                  </a:cubicBezTo>
                  <a:cubicBezTo>
                    <a:pt x="21153" y="122596"/>
                    <a:pt x="21153" y="99382"/>
                    <a:pt x="21153" y="84495"/>
                  </a:cubicBezTo>
                  <a:cubicBezTo>
                    <a:pt x="21153" y="68346"/>
                    <a:pt x="21153" y="51692"/>
                    <a:pt x="23178" y="38067"/>
                  </a:cubicBezTo>
                  <a:cubicBezTo>
                    <a:pt x="27987" y="8040"/>
                    <a:pt x="46969" y="5769"/>
                    <a:pt x="53297" y="5769"/>
                  </a:cubicBezTo>
                  <a:cubicBezTo>
                    <a:pt x="61649" y="5769"/>
                    <a:pt x="78353" y="10311"/>
                    <a:pt x="83162" y="35291"/>
                  </a:cubicBezTo>
                  <a:cubicBezTo>
                    <a:pt x="85693" y="49421"/>
                    <a:pt x="85693" y="68598"/>
                    <a:pt x="85693" y="84495"/>
                  </a:cubicBezTo>
                  <a:cubicBezTo>
                    <a:pt x="85693" y="103419"/>
                    <a:pt x="85693" y="120577"/>
                    <a:pt x="82909" y="136726"/>
                  </a:cubicBezTo>
                  <a:cubicBezTo>
                    <a:pt x="79113" y="160697"/>
                    <a:pt x="64686" y="168267"/>
                    <a:pt x="53297" y="16826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5" name="자유형: 도형 3544">
              <a:extLst>
                <a:ext uri="{FF2B5EF4-FFF2-40B4-BE49-F238E27FC236}">
                  <a16:creationId xmlns:a16="http://schemas.microsoft.com/office/drawing/2014/main" id="{D26CBCAF-F949-0E9C-9290-E6F837868651}"/>
                </a:ext>
              </a:extLst>
            </p:cNvPr>
            <p:cNvSpPr/>
            <p:nvPr>
              <p:custDataLst>
                <p:tags r:id="rId255"/>
              </p:custDataLst>
            </p:nvPr>
          </p:nvSpPr>
          <p:spPr>
            <a:xfrm>
              <a:off x="4184877" y="6567741"/>
              <a:ext cx="29612" cy="75445"/>
            </a:xfrm>
            <a:custGeom>
              <a:avLst/>
              <a:gdLst>
                <a:gd name="connsiteX0" fmla="*/ 29764 w 29612"/>
                <a:gd name="connsiteY0" fmla="*/ 26712 h 75445"/>
                <a:gd name="connsiteX1" fmla="*/ 13565 w 29612"/>
                <a:gd name="connsiteY1" fmla="*/ 218 h 75445"/>
                <a:gd name="connsiteX2" fmla="*/ 151 w 29612"/>
                <a:gd name="connsiteY2" fmla="*/ 13591 h 75445"/>
                <a:gd name="connsiteX3" fmla="*/ 13565 w 29612"/>
                <a:gd name="connsiteY3" fmla="*/ 26964 h 75445"/>
                <a:gd name="connsiteX4" fmla="*/ 22424 w 29612"/>
                <a:gd name="connsiteY4" fmla="*/ 23684 h 75445"/>
                <a:gd name="connsiteX5" fmla="*/ 23689 w 29612"/>
                <a:gd name="connsiteY5" fmla="*/ 22927 h 75445"/>
                <a:gd name="connsiteX6" fmla="*/ 24196 w 29612"/>
                <a:gd name="connsiteY6" fmla="*/ 26712 h 75445"/>
                <a:gd name="connsiteX7" fmla="*/ 6985 w 29612"/>
                <a:gd name="connsiteY7" fmla="*/ 68850 h 75445"/>
                <a:gd name="connsiteX8" fmla="*/ 4201 w 29612"/>
                <a:gd name="connsiteY8" fmla="*/ 72888 h 75445"/>
                <a:gd name="connsiteX9" fmla="*/ 6732 w 29612"/>
                <a:gd name="connsiteY9" fmla="*/ 75663 h 75445"/>
                <a:gd name="connsiteX10" fmla="*/ 29764 w 29612"/>
                <a:gd name="connsiteY10" fmla="*/ 26712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4" y="26712"/>
                  </a:moveTo>
                  <a:cubicBezTo>
                    <a:pt x="29764" y="10058"/>
                    <a:pt x="23436" y="218"/>
                    <a:pt x="13565" y="218"/>
                  </a:cubicBezTo>
                  <a:cubicBezTo>
                    <a:pt x="5213" y="218"/>
                    <a:pt x="151" y="6526"/>
                    <a:pt x="151" y="13591"/>
                  </a:cubicBezTo>
                  <a:cubicBezTo>
                    <a:pt x="151" y="20404"/>
                    <a:pt x="5213" y="26964"/>
                    <a:pt x="13565" y="26964"/>
                  </a:cubicBezTo>
                  <a:cubicBezTo>
                    <a:pt x="16603" y="26964"/>
                    <a:pt x="19893" y="25955"/>
                    <a:pt x="22424" y="23684"/>
                  </a:cubicBezTo>
                  <a:cubicBezTo>
                    <a:pt x="23183" y="23179"/>
                    <a:pt x="23436" y="22927"/>
                    <a:pt x="23689" y="22927"/>
                  </a:cubicBezTo>
                  <a:cubicBezTo>
                    <a:pt x="23942" y="22927"/>
                    <a:pt x="24196" y="23179"/>
                    <a:pt x="24196" y="26712"/>
                  </a:cubicBezTo>
                  <a:cubicBezTo>
                    <a:pt x="24196" y="45384"/>
                    <a:pt x="15337" y="60524"/>
                    <a:pt x="6985" y="68850"/>
                  </a:cubicBezTo>
                  <a:cubicBezTo>
                    <a:pt x="4201" y="71626"/>
                    <a:pt x="4201" y="72131"/>
                    <a:pt x="4201" y="72888"/>
                  </a:cubicBezTo>
                  <a:cubicBezTo>
                    <a:pt x="4201" y="74654"/>
                    <a:pt x="5466" y="75663"/>
                    <a:pt x="6732" y="75663"/>
                  </a:cubicBezTo>
                  <a:cubicBezTo>
                    <a:pt x="9516" y="75663"/>
                    <a:pt x="29764" y="56234"/>
                    <a:pt x="29764" y="267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6" name="자유형: 도형 3545">
              <a:extLst>
                <a:ext uri="{FF2B5EF4-FFF2-40B4-BE49-F238E27FC236}">
                  <a16:creationId xmlns:a16="http://schemas.microsoft.com/office/drawing/2014/main" id="{92FA72D3-137A-C592-8A26-7E8957FE83EA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>
            <a:xfrm>
              <a:off x="4528695" y="6419373"/>
              <a:ext cx="140721" cy="180665"/>
            </a:xfrm>
            <a:custGeom>
              <a:avLst/>
              <a:gdLst>
                <a:gd name="connsiteX0" fmla="*/ 139622 w 140721"/>
                <a:gd name="connsiteY0" fmla="*/ 9806 h 180665"/>
                <a:gd name="connsiteX1" fmla="*/ 140887 w 140721"/>
                <a:gd name="connsiteY1" fmla="*/ 5264 h 180665"/>
                <a:gd name="connsiteX2" fmla="*/ 135826 w 140721"/>
                <a:gd name="connsiteY2" fmla="*/ 218 h 180665"/>
                <a:gd name="connsiteX3" fmla="*/ 130004 w 140721"/>
                <a:gd name="connsiteY3" fmla="*/ 6021 h 180665"/>
                <a:gd name="connsiteX4" fmla="*/ 108997 w 140721"/>
                <a:gd name="connsiteY4" fmla="*/ 61533 h 180665"/>
                <a:gd name="connsiteX5" fmla="*/ 32056 w 140721"/>
                <a:gd name="connsiteY5" fmla="*/ 61533 h 180665"/>
                <a:gd name="connsiteX6" fmla="*/ 11049 w 140721"/>
                <a:gd name="connsiteY6" fmla="*/ 6021 h 180665"/>
                <a:gd name="connsiteX7" fmla="*/ 5228 w 140721"/>
                <a:gd name="connsiteY7" fmla="*/ 218 h 180665"/>
                <a:gd name="connsiteX8" fmla="*/ 166 w 140721"/>
                <a:gd name="connsiteY8" fmla="*/ 5264 h 180665"/>
                <a:gd name="connsiteX9" fmla="*/ 1684 w 140721"/>
                <a:gd name="connsiteY9" fmla="*/ 9806 h 180665"/>
                <a:gd name="connsiteX10" fmla="*/ 64705 w 140721"/>
                <a:gd name="connsiteY10" fmla="*/ 175080 h 180665"/>
                <a:gd name="connsiteX11" fmla="*/ 70527 w 140721"/>
                <a:gd name="connsiteY11" fmla="*/ 180883 h 180665"/>
                <a:gd name="connsiteX12" fmla="*/ 76095 w 140721"/>
                <a:gd name="connsiteY12" fmla="*/ 175584 h 180665"/>
                <a:gd name="connsiteX13" fmla="*/ 139622 w 140721"/>
                <a:gd name="connsiteY13" fmla="*/ 9806 h 180665"/>
                <a:gd name="connsiteX14" fmla="*/ 36105 w 140721"/>
                <a:gd name="connsiteY14" fmla="*/ 71626 h 180665"/>
                <a:gd name="connsiteX15" fmla="*/ 104948 w 140721"/>
                <a:gd name="connsiteY15" fmla="*/ 71626 h 180665"/>
                <a:gd name="connsiteX16" fmla="*/ 70527 w 140721"/>
                <a:gd name="connsiteY16" fmla="*/ 161454 h 180665"/>
                <a:gd name="connsiteX17" fmla="*/ 36105 w 140721"/>
                <a:gd name="connsiteY17" fmla="*/ 71626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2" y="9806"/>
                  </a:moveTo>
                  <a:cubicBezTo>
                    <a:pt x="140887" y="7031"/>
                    <a:pt x="140887" y="6526"/>
                    <a:pt x="140887" y="5264"/>
                  </a:cubicBezTo>
                  <a:cubicBezTo>
                    <a:pt x="140887" y="2741"/>
                    <a:pt x="138863" y="218"/>
                    <a:pt x="135826" y="218"/>
                  </a:cubicBezTo>
                  <a:cubicBezTo>
                    <a:pt x="132535" y="218"/>
                    <a:pt x="131017" y="3246"/>
                    <a:pt x="130004" y="6021"/>
                  </a:cubicBezTo>
                  <a:lnTo>
                    <a:pt x="108997" y="61533"/>
                  </a:lnTo>
                  <a:lnTo>
                    <a:pt x="32056" y="61533"/>
                  </a:lnTo>
                  <a:lnTo>
                    <a:pt x="11049" y="6021"/>
                  </a:lnTo>
                  <a:cubicBezTo>
                    <a:pt x="9783" y="2489"/>
                    <a:pt x="8518" y="218"/>
                    <a:pt x="5228" y="218"/>
                  </a:cubicBezTo>
                  <a:cubicBezTo>
                    <a:pt x="2697" y="218"/>
                    <a:pt x="166" y="2741"/>
                    <a:pt x="166" y="5264"/>
                  </a:cubicBezTo>
                  <a:cubicBezTo>
                    <a:pt x="166" y="5769"/>
                    <a:pt x="166" y="6274"/>
                    <a:pt x="1684" y="9806"/>
                  </a:cubicBezTo>
                  <a:lnTo>
                    <a:pt x="64705" y="175080"/>
                  </a:lnTo>
                  <a:cubicBezTo>
                    <a:pt x="65971" y="178612"/>
                    <a:pt x="67236" y="180883"/>
                    <a:pt x="70527" y="180883"/>
                  </a:cubicBezTo>
                  <a:cubicBezTo>
                    <a:pt x="74070" y="180883"/>
                    <a:pt x="75082" y="178108"/>
                    <a:pt x="76095" y="175584"/>
                  </a:cubicBezTo>
                  <a:lnTo>
                    <a:pt x="139622" y="9806"/>
                  </a:lnTo>
                  <a:close/>
                  <a:moveTo>
                    <a:pt x="36105" y="71626"/>
                  </a:moveTo>
                  <a:lnTo>
                    <a:pt x="104948" y="71626"/>
                  </a:lnTo>
                  <a:lnTo>
                    <a:pt x="70527" y="161454"/>
                  </a:lnTo>
                  <a:lnTo>
                    <a:pt x="36105" y="716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7" name="자유형: 도형 3546">
              <a:extLst>
                <a:ext uri="{FF2B5EF4-FFF2-40B4-BE49-F238E27FC236}">
                  <a16:creationId xmlns:a16="http://schemas.microsoft.com/office/drawing/2014/main" id="{AB3CD79B-AF86-EB14-CD7E-8FC5EF9EB71F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>
            <a:xfrm>
              <a:off x="4676644" y="6427700"/>
              <a:ext cx="66817" cy="169563"/>
            </a:xfrm>
            <a:custGeom>
              <a:avLst/>
              <a:gdLst>
                <a:gd name="connsiteX0" fmla="*/ 64711 w 66817"/>
                <a:gd name="connsiteY0" fmla="*/ 9301 h 169563"/>
                <a:gd name="connsiteX1" fmla="*/ 55346 w 66817"/>
                <a:gd name="connsiteY1" fmla="*/ 218 h 169563"/>
                <a:gd name="connsiteX2" fmla="*/ 41679 w 66817"/>
                <a:gd name="connsiteY2" fmla="*/ 13591 h 169563"/>
                <a:gd name="connsiteX3" fmla="*/ 51297 w 66817"/>
                <a:gd name="connsiteY3" fmla="*/ 22675 h 169563"/>
                <a:gd name="connsiteX4" fmla="*/ 64711 w 66817"/>
                <a:gd name="connsiteY4" fmla="*/ 9301 h 169563"/>
                <a:gd name="connsiteX5" fmla="*/ 45476 w 66817"/>
                <a:gd name="connsiteY5" fmla="*/ 104176 h 169563"/>
                <a:gd name="connsiteX6" fmla="*/ 51044 w 66817"/>
                <a:gd name="connsiteY6" fmla="*/ 89541 h 169563"/>
                <a:gd name="connsiteX7" fmla="*/ 54334 w 66817"/>
                <a:gd name="connsiteY7" fmla="*/ 76168 h 169563"/>
                <a:gd name="connsiteX8" fmla="*/ 33580 w 66817"/>
                <a:gd name="connsiteY8" fmla="*/ 55477 h 169563"/>
                <a:gd name="connsiteX9" fmla="*/ 171 w 66817"/>
                <a:gd name="connsiteY9" fmla="*/ 94335 h 169563"/>
                <a:gd name="connsiteX10" fmla="*/ 3208 w 66817"/>
                <a:gd name="connsiteY10" fmla="*/ 96859 h 169563"/>
                <a:gd name="connsiteX11" fmla="*/ 7258 w 66817"/>
                <a:gd name="connsiteY11" fmla="*/ 92317 h 169563"/>
                <a:gd name="connsiteX12" fmla="*/ 32821 w 66817"/>
                <a:gd name="connsiteY12" fmla="*/ 61028 h 169563"/>
                <a:gd name="connsiteX13" fmla="*/ 39148 w 66817"/>
                <a:gd name="connsiteY13" fmla="*/ 69103 h 169563"/>
                <a:gd name="connsiteX14" fmla="*/ 36364 w 66817"/>
                <a:gd name="connsiteY14" fmla="*/ 82224 h 169563"/>
                <a:gd name="connsiteX15" fmla="*/ 18900 w 66817"/>
                <a:gd name="connsiteY15" fmla="*/ 128904 h 169563"/>
                <a:gd name="connsiteX16" fmla="*/ 13079 w 66817"/>
                <a:gd name="connsiteY16" fmla="*/ 149090 h 169563"/>
                <a:gd name="connsiteX17" fmla="*/ 33833 w 66817"/>
                <a:gd name="connsiteY17" fmla="*/ 169781 h 169563"/>
                <a:gd name="connsiteX18" fmla="*/ 66989 w 66817"/>
                <a:gd name="connsiteY18" fmla="*/ 130923 h 169563"/>
                <a:gd name="connsiteX19" fmla="*/ 63952 w 66817"/>
                <a:gd name="connsiteY19" fmla="*/ 128399 h 169563"/>
                <a:gd name="connsiteX20" fmla="*/ 60155 w 66817"/>
                <a:gd name="connsiteY20" fmla="*/ 132941 h 169563"/>
                <a:gd name="connsiteX21" fmla="*/ 34339 w 66817"/>
                <a:gd name="connsiteY21" fmla="*/ 164230 h 169563"/>
                <a:gd name="connsiteX22" fmla="*/ 28265 w 66817"/>
                <a:gd name="connsiteY22" fmla="*/ 155903 h 169563"/>
                <a:gd name="connsiteX23" fmla="*/ 35605 w 66817"/>
                <a:gd name="connsiteY23" fmla="*/ 130670 h 169563"/>
                <a:gd name="connsiteX24" fmla="*/ 45476 w 66817"/>
                <a:gd name="connsiteY24" fmla="*/ 104176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1" y="9301"/>
                  </a:moveTo>
                  <a:cubicBezTo>
                    <a:pt x="64711" y="4255"/>
                    <a:pt x="61168" y="218"/>
                    <a:pt x="55346" y="218"/>
                  </a:cubicBezTo>
                  <a:cubicBezTo>
                    <a:pt x="48513" y="218"/>
                    <a:pt x="41679" y="6778"/>
                    <a:pt x="41679" y="13591"/>
                  </a:cubicBezTo>
                  <a:cubicBezTo>
                    <a:pt x="41679" y="18385"/>
                    <a:pt x="45223" y="22675"/>
                    <a:pt x="51297" y="22675"/>
                  </a:cubicBezTo>
                  <a:cubicBezTo>
                    <a:pt x="57118" y="22675"/>
                    <a:pt x="64711" y="16871"/>
                    <a:pt x="64711" y="9301"/>
                  </a:cubicBezTo>
                  <a:close/>
                  <a:moveTo>
                    <a:pt x="45476" y="104176"/>
                  </a:moveTo>
                  <a:cubicBezTo>
                    <a:pt x="48513" y="96859"/>
                    <a:pt x="48513" y="96354"/>
                    <a:pt x="51044" y="89541"/>
                  </a:cubicBezTo>
                  <a:cubicBezTo>
                    <a:pt x="53068" y="84495"/>
                    <a:pt x="54334" y="80962"/>
                    <a:pt x="54334" y="76168"/>
                  </a:cubicBezTo>
                  <a:cubicBezTo>
                    <a:pt x="54334" y="64813"/>
                    <a:pt x="46235" y="55477"/>
                    <a:pt x="33580" y="55477"/>
                  </a:cubicBezTo>
                  <a:cubicBezTo>
                    <a:pt x="9789" y="55477"/>
                    <a:pt x="171" y="92064"/>
                    <a:pt x="171" y="94335"/>
                  </a:cubicBezTo>
                  <a:cubicBezTo>
                    <a:pt x="171" y="96859"/>
                    <a:pt x="2702" y="96859"/>
                    <a:pt x="3208" y="96859"/>
                  </a:cubicBezTo>
                  <a:cubicBezTo>
                    <a:pt x="5739" y="96859"/>
                    <a:pt x="5993" y="96354"/>
                    <a:pt x="7258" y="92317"/>
                  </a:cubicBezTo>
                  <a:cubicBezTo>
                    <a:pt x="14092" y="68598"/>
                    <a:pt x="24215" y="61028"/>
                    <a:pt x="32821" y="61028"/>
                  </a:cubicBezTo>
                  <a:cubicBezTo>
                    <a:pt x="34846" y="61028"/>
                    <a:pt x="39148" y="61028"/>
                    <a:pt x="39148" y="69103"/>
                  </a:cubicBezTo>
                  <a:cubicBezTo>
                    <a:pt x="39148" y="74402"/>
                    <a:pt x="37377" y="79700"/>
                    <a:pt x="36364" y="82224"/>
                  </a:cubicBezTo>
                  <a:cubicBezTo>
                    <a:pt x="34339" y="88784"/>
                    <a:pt x="22950" y="118054"/>
                    <a:pt x="18900" y="128904"/>
                  </a:cubicBezTo>
                  <a:cubicBezTo>
                    <a:pt x="16369" y="135464"/>
                    <a:pt x="13079" y="143791"/>
                    <a:pt x="13079" y="149090"/>
                  </a:cubicBezTo>
                  <a:cubicBezTo>
                    <a:pt x="13079" y="160949"/>
                    <a:pt x="21685" y="169781"/>
                    <a:pt x="33833" y="169781"/>
                  </a:cubicBezTo>
                  <a:cubicBezTo>
                    <a:pt x="57624" y="169781"/>
                    <a:pt x="66989" y="133194"/>
                    <a:pt x="66989" y="130923"/>
                  </a:cubicBezTo>
                  <a:cubicBezTo>
                    <a:pt x="66989" y="128399"/>
                    <a:pt x="64711" y="128399"/>
                    <a:pt x="63952" y="128399"/>
                  </a:cubicBezTo>
                  <a:cubicBezTo>
                    <a:pt x="61421" y="128399"/>
                    <a:pt x="61421" y="129156"/>
                    <a:pt x="60155" y="132941"/>
                  </a:cubicBezTo>
                  <a:cubicBezTo>
                    <a:pt x="55599" y="148838"/>
                    <a:pt x="47247" y="164230"/>
                    <a:pt x="34339" y="164230"/>
                  </a:cubicBezTo>
                  <a:cubicBezTo>
                    <a:pt x="30037" y="164230"/>
                    <a:pt x="28265" y="161706"/>
                    <a:pt x="28265" y="155903"/>
                  </a:cubicBezTo>
                  <a:cubicBezTo>
                    <a:pt x="28265" y="149595"/>
                    <a:pt x="29784" y="146062"/>
                    <a:pt x="35605" y="130670"/>
                  </a:cubicBezTo>
                  <a:lnTo>
                    <a:pt x="45476" y="1041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8" name="자유형: 도형 3547">
              <a:extLst>
                <a:ext uri="{FF2B5EF4-FFF2-40B4-BE49-F238E27FC236}">
                  <a16:creationId xmlns:a16="http://schemas.microsoft.com/office/drawing/2014/main" id="{06F8BC13-43F1-47BC-78EB-D65AEAFBEB82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3298373" y="6901570"/>
              <a:ext cx="150086" cy="114303"/>
            </a:xfrm>
            <a:custGeom>
              <a:avLst/>
              <a:gdLst>
                <a:gd name="connsiteX0" fmla="*/ 150204 w 150086"/>
                <a:gd name="connsiteY0" fmla="*/ 17897 h 114303"/>
                <a:gd name="connsiteX1" fmla="*/ 140080 w 150086"/>
                <a:gd name="connsiteY1" fmla="*/ 234 h 114303"/>
                <a:gd name="connsiteX2" fmla="*/ 126666 w 150086"/>
                <a:gd name="connsiteY2" fmla="*/ 12094 h 114303"/>
                <a:gd name="connsiteX3" fmla="*/ 130462 w 150086"/>
                <a:gd name="connsiteY3" fmla="*/ 19663 h 114303"/>
                <a:gd name="connsiteX4" fmla="*/ 139320 w 150086"/>
                <a:gd name="connsiteY4" fmla="*/ 40859 h 114303"/>
                <a:gd name="connsiteX5" fmla="*/ 126666 w 150086"/>
                <a:gd name="connsiteY5" fmla="*/ 76941 h 114303"/>
                <a:gd name="connsiteX6" fmla="*/ 97813 w 150086"/>
                <a:gd name="connsiteY6" fmla="*/ 96370 h 114303"/>
                <a:gd name="connsiteX7" fmla="*/ 73262 w 150086"/>
                <a:gd name="connsiteY7" fmla="*/ 73661 h 114303"/>
                <a:gd name="connsiteX8" fmla="*/ 81867 w 150086"/>
                <a:gd name="connsiteY8" fmla="*/ 43887 h 114303"/>
                <a:gd name="connsiteX9" fmla="*/ 77312 w 150086"/>
                <a:gd name="connsiteY9" fmla="*/ 38336 h 114303"/>
                <a:gd name="connsiteX10" fmla="*/ 70478 w 150086"/>
                <a:gd name="connsiteY10" fmla="*/ 42625 h 114303"/>
                <a:gd name="connsiteX11" fmla="*/ 64657 w 150086"/>
                <a:gd name="connsiteY11" fmla="*/ 73156 h 114303"/>
                <a:gd name="connsiteX12" fmla="*/ 30236 w 150086"/>
                <a:gd name="connsiteY12" fmla="*/ 96370 h 114303"/>
                <a:gd name="connsiteX13" fmla="*/ 8216 w 150086"/>
                <a:gd name="connsiteY13" fmla="*/ 67353 h 114303"/>
                <a:gd name="connsiteX14" fmla="*/ 34032 w 150086"/>
                <a:gd name="connsiteY14" fmla="*/ 6038 h 114303"/>
                <a:gd name="connsiteX15" fmla="*/ 29223 w 150086"/>
                <a:gd name="connsiteY15" fmla="*/ 1244 h 114303"/>
                <a:gd name="connsiteX16" fmla="*/ 22643 w 150086"/>
                <a:gd name="connsiteY16" fmla="*/ 6795 h 114303"/>
                <a:gd name="connsiteX17" fmla="*/ 117 w 150086"/>
                <a:gd name="connsiteY17" fmla="*/ 78455 h 114303"/>
                <a:gd name="connsiteX18" fmla="*/ 26692 w 150086"/>
                <a:gd name="connsiteY18" fmla="*/ 114538 h 114303"/>
                <a:gd name="connsiteX19" fmla="*/ 65669 w 150086"/>
                <a:gd name="connsiteY19" fmla="*/ 88044 h 114303"/>
                <a:gd name="connsiteX20" fmla="*/ 93510 w 150086"/>
                <a:gd name="connsiteY20" fmla="*/ 114538 h 114303"/>
                <a:gd name="connsiteX21" fmla="*/ 134512 w 150086"/>
                <a:gd name="connsiteY21" fmla="*/ 80222 h 114303"/>
                <a:gd name="connsiteX22" fmla="*/ 150204 w 150086"/>
                <a:gd name="connsiteY22" fmla="*/ 17897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86" h="114303">
                  <a:moveTo>
                    <a:pt x="150204" y="17897"/>
                  </a:moveTo>
                  <a:cubicBezTo>
                    <a:pt x="150204" y="6542"/>
                    <a:pt x="145648" y="234"/>
                    <a:pt x="140080" y="234"/>
                  </a:cubicBezTo>
                  <a:cubicBezTo>
                    <a:pt x="133499" y="234"/>
                    <a:pt x="126666" y="6290"/>
                    <a:pt x="126666" y="12094"/>
                  </a:cubicBezTo>
                  <a:cubicBezTo>
                    <a:pt x="126666" y="14617"/>
                    <a:pt x="127931" y="17392"/>
                    <a:pt x="130462" y="19663"/>
                  </a:cubicBezTo>
                  <a:cubicBezTo>
                    <a:pt x="134765" y="23448"/>
                    <a:pt x="139320" y="30261"/>
                    <a:pt x="139320" y="40859"/>
                  </a:cubicBezTo>
                  <a:cubicBezTo>
                    <a:pt x="139320" y="50952"/>
                    <a:pt x="134512" y="65334"/>
                    <a:pt x="126666" y="76941"/>
                  </a:cubicBezTo>
                  <a:cubicBezTo>
                    <a:pt x="119073" y="87791"/>
                    <a:pt x="109708" y="96370"/>
                    <a:pt x="97813" y="96370"/>
                  </a:cubicBezTo>
                  <a:cubicBezTo>
                    <a:pt x="83386" y="96370"/>
                    <a:pt x="75540" y="87287"/>
                    <a:pt x="73262" y="73661"/>
                  </a:cubicBezTo>
                  <a:cubicBezTo>
                    <a:pt x="76046" y="67101"/>
                    <a:pt x="81867" y="50952"/>
                    <a:pt x="81867" y="43887"/>
                  </a:cubicBezTo>
                  <a:cubicBezTo>
                    <a:pt x="81867" y="40859"/>
                    <a:pt x="80602" y="38336"/>
                    <a:pt x="77312" y="38336"/>
                  </a:cubicBezTo>
                  <a:cubicBezTo>
                    <a:pt x="75287" y="38336"/>
                    <a:pt x="72503" y="38840"/>
                    <a:pt x="70478" y="42625"/>
                  </a:cubicBezTo>
                  <a:cubicBezTo>
                    <a:pt x="67694" y="47672"/>
                    <a:pt x="64657" y="64073"/>
                    <a:pt x="64657" y="73156"/>
                  </a:cubicBezTo>
                  <a:cubicBezTo>
                    <a:pt x="56305" y="85016"/>
                    <a:pt x="46181" y="96370"/>
                    <a:pt x="30236" y="96370"/>
                  </a:cubicBezTo>
                  <a:cubicBezTo>
                    <a:pt x="13531" y="96370"/>
                    <a:pt x="8216" y="81483"/>
                    <a:pt x="8216" y="67353"/>
                  </a:cubicBezTo>
                  <a:cubicBezTo>
                    <a:pt x="8216" y="35812"/>
                    <a:pt x="34032" y="9318"/>
                    <a:pt x="34032" y="6038"/>
                  </a:cubicBezTo>
                  <a:cubicBezTo>
                    <a:pt x="34032" y="3262"/>
                    <a:pt x="32007" y="1244"/>
                    <a:pt x="29223" y="1244"/>
                  </a:cubicBezTo>
                  <a:cubicBezTo>
                    <a:pt x="25933" y="1244"/>
                    <a:pt x="24161" y="4524"/>
                    <a:pt x="22643" y="6795"/>
                  </a:cubicBezTo>
                  <a:cubicBezTo>
                    <a:pt x="9735" y="25467"/>
                    <a:pt x="117" y="55494"/>
                    <a:pt x="117" y="78455"/>
                  </a:cubicBezTo>
                  <a:cubicBezTo>
                    <a:pt x="117" y="95866"/>
                    <a:pt x="5938" y="114538"/>
                    <a:pt x="26692" y="114538"/>
                  </a:cubicBezTo>
                  <a:cubicBezTo>
                    <a:pt x="44662" y="114538"/>
                    <a:pt x="56558" y="101922"/>
                    <a:pt x="65669" y="88044"/>
                  </a:cubicBezTo>
                  <a:cubicBezTo>
                    <a:pt x="67947" y="102679"/>
                    <a:pt x="77818" y="114538"/>
                    <a:pt x="93510" y="114538"/>
                  </a:cubicBezTo>
                  <a:cubicBezTo>
                    <a:pt x="113251" y="114538"/>
                    <a:pt x="125400" y="99146"/>
                    <a:pt x="134512" y="80222"/>
                  </a:cubicBezTo>
                  <a:cubicBezTo>
                    <a:pt x="140586" y="67858"/>
                    <a:pt x="150204" y="33541"/>
                    <a:pt x="150204" y="1789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9" name="자유형: 도형 3548">
              <a:extLst>
                <a:ext uri="{FF2B5EF4-FFF2-40B4-BE49-F238E27FC236}">
                  <a16:creationId xmlns:a16="http://schemas.microsoft.com/office/drawing/2014/main" id="{894FFA48-577B-5BC4-3679-5A6572FB8003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3461204" y="6933842"/>
              <a:ext cx="53681" cy="118870"/>
            </a:xfrm>
            <a:custGeom>
              <a:avLst/>
              <a:gdLst>
                <a:gd name="connsiteX0" fmla="*/ 49199 w 53681"/>
                <a:gd name="connsiteY0" fmla="*/ 6948 h 118870"/>
                <a:gd name="connsiteX1" fmla="*/ 42112 w 53681"/>
                <a:gd name="connsiteY1" fmla="*/ 236 h 118870"/>
                <a:gd name="connsiteX2" fmla="*/ 32191 w 53681"/>
                <a:gd name="connsiteY2" fmla="*/ 9950 h 118870"/>
                <a:gd name="connsiteX3" fmla="*/ 39277 w 53681"/>
                <a:gd name="connsiteY3" fmla="*/ 16662 h 118870"/>
                <a:gd name="connsiteX4" fmla="*/ 49199 w 53681"/>
                <a:gd name="connsiteY4" fmla="*/ 6948 h 118870"/>
                <a:gd name="connsiteX5" fmla="*/ 13057 w 53681"/>
                <a:gd name="connsiteY5" fmla="*/ 96675 h 118870"/>
                <a:gd name="connsiteX6" fmla="*/ 11462 w 53681"/>
                <a:gd name="connsiteY6" fmla="*/ 104093 h 118870"/>
                <a:gd name="connsiteX7" fmla="*/ 28293 w 53681"/>
                <a:gd name="connsiteY7" fmla="*/ 119107 h 118870"/>
                <a:gd name="connsiteX8" fmla="*/ 53805 w 53681"/>
                <a:gd name="connsiteY8" fmla="*/ 92082 h 118870"/>
                <a:gd name="connsiteX9" fmla="*/ 50971 w 53681"/>
                <a:gd name="connsiteY9" fmla="*/ 89786 h 118870"/>
                <a:gd name="connsiteX10" fmla="*/ 47604 w 53681"/>
                <a:gd name="connsiteY10" fmla="*/ 92789 h 118870"/>
                <a:gd name="connsiteX11" fmla="*/ 28825 w 53681"/>
                <a:gd name="connsiteY11" fmla="*/ 114161 h 118870"/>
                <a:gd name="connsiteX12" fmla="*/ 24395 w 53681"/>
                <a:gd name="connsiteY12" fmla="*/ 107979 h 118870"/>
                <a:gd name="connsiteX13" fmla="*/ 27230 w 53681"/>
                <a:gd name="connsiteY13" fmla="*/ 96675 h 118870"/>
                <a:gd name="connsiteX14" fmla="*/ 32899 w 53681"/>
                <a:gd name="connsiteY14" fmla="*/ 82545 h 118870"/>
                <a:gd name="connsiteX15" fmla="*/ 41581 w 53681"/>
                <a:gd name="connsiteY15" fmla="*/ 60113 h 118870"/>
                <a:gd name="connsiteX16" fmla="*/ 42644 w 53681"/>
                <a:gd name="connsiteY16" fmla="*/ 54461 h 118870"/>
                <a:gd name="connsiteX17" fmla="*/ 25813 w 53681"/>
                <a:gd name="connsiteY17" fmla="*/ 39447 h 118870"/>
                <a:gd name="connsiteX18" fmla="*/ 123 w 53681"/>
                <a:gd name="connsiteY18" fmla="*/ 66471 h 118870"/>
                <a:gd name="connsiteX19" fmla="*/ 3135 w 53681"/>
                <a:gd name="connsiteY19" fmla="*/ 68768 h 118870"/>
                <a:gd name="connsiteX20" fmla="*/ 6324 w 53681"/>
                <a:gd name="connsiteY20" fmla="*/ 65941 h 118870"/>
                <a:gd name="connsiteX21" fmla="*/ 25281 w 53681"/>
                <a:gd name="connsiteY21" fmla="*/ 44393 h 118870"/>
                <a:gd name="connsiteX22" fmla="*/ 29710 w 53681"/>
                <a:gd name="connsiteY22" fmla="*/ 50575 h 118870"/>
                <a:gd name="connsiteX23" fmla="*/ 24218 w 53681"/>
                <a:gd name="connsiteY23" fmla="*/ 68238 h 118870"/>
                <a:gd name="connsiteX24" fmla="*/ 13057 w 53681"/>
                <a:gd name="connsiteY24" fmla="*/ 9667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9" y="6948"/>
                  </a:moveTo>
                  <a:cubicBezTo>
                    <a:pt x="49199" y="4122"/>
                    <a:pt x="47073" y="236"/>
                    <a:pt x="42112" y="236"/>
                  </a:cubicBezTo>
                  <a:cubicBezTo>
                    <a:pt x="37329" y="236"/>
                    <a:pt x="32191" y="4828"/>
                    <a:pt x="32191" y="9950"/>
                  </a:cubicBezTo>
                  <a:cubicBezTo>
                    <a:pt x="32191" y="12953"/>
                    <a:pt x="34494" y="16662"/>
                    <a:pt x="39277" y="16662"/>
                  </a:cubicBezTo>
                  <a:cubicBezTo>
                    <a:pt x="44415" y="16662"/>
                    <a:pt x="49199" y="11717"/>
                    <a:pt x="49199" y="6948"/>
                  </a:cubicBezTo>
                  <a:close/>
                  <a:moveTo>
                    <a:pt x="13057" y="96675"/>
                  </a:moveTo>
                  <a:cubicBezTo>
                    <a:pt x="12348" y="98971"/>
                    <a:pt x="11462" y="101090"/>
                    <a:pt x="11462" y="104093"/>
                  </a:cubicBezTo>
                  <a:cubicBezTo>
                    <a:pt x="11462" y="112395"/>
                    <a:pt x="18549" y="119107"/>
                    <a:pt x="28293" y="119107"/>
                  </a:cubicBezTo>
                  <a:cubicBezTo>
                    <a:pt x="46010" y="119107"/>
                    <a:pt x="53805" y="94732"/>
                    <a:pt x="53805" y="92082"/>
                  </a:cubicBezTo>
                  <a:cubicBezTo>
                    <a:pt x="53805" y="89786"/>
                    <a:pt x="51502" y="89786"/>
                    <a:pt x="50971" y="89786"/>
                  </a:cubicBezTo>
                  <a:cubicBezTo>
                    <a:pt x="48490" y="89786"/>
                    <a:pt x="48313" y="90846"/>
                    <a:pt x="47604" y="92789"/>
                  </a:cubicBezTo>
                  <a:cubicBezTo>
                    <a:pt x="43529" y="106919"/>
                    <a:pt x="35734" y="114161"/>
                    <a:pt x="28825" y="114161"/>
                  </a:cubicBezTo>
                  <a:cubicBezTo>
                    <a:pt x="25281" y="114161"/>
                    <a:pt x="24395" y="111865"/>
                    <a:pt x="24395" y="107979"/>
                  </a:cubicBezTo>
                  <a:cubicBezTo>
                    <a:pt x="24395" y="103917"/>
                    <a:pt x="25636" y="100561"/>
                    <a:pt x="27230" y="96675"/>
                  </a:cubicBezTo>
                  <a:cubicBezTo>
                    <a:pt x="29002" y="91906"/>
                    <a:pt x="30951" y="87137"/>
                    <a:pt x="32899" y="82545"/>
                  </a:cubicBezTo>
                  <a:cubicBezTo>
                    <a:pt x="34494" y="78305"/>
                    <a:pt x="40872" y="62232"/>
                    <a:pt x="41581" y="60113"/>
                  </a:cubicBezTo>
                  <a:cubicBezTo>
                    <a:pt x="42112" y="58346"/>
                    <a:pt x="42644" y="56227"/>
                    <a:pt x="42644" y="54461"/>
                  </a:cubicBezTo>
                  <a:cubicBezTo>
                    <a:pt x="42644" y="46159"/>
                    <a:pt x="35557" y="39447"/>
                    <a:pt x="25813" y="39447"/>
                  </a:cubicBezTo>
                  <a:cubicBezTo>
                    <a:pt x="8273" y="39447"/>
                    <a:pt x="123" y="63469"/>
                    <a:pt x="123" y="66471"/>
                  </a:cubicBezTo>
                  <a:cubicBezTo>
                    <a:pt x="123" y="68768"/>
                    <a:pt x="2604" y="68768"/>
                    <a:pt x="3135" y="68768"/>
                  </a:cubicBezTo>
                  <a:cubicBezTo>
                    <a:pt x="5616" y="68768"/>
                    <a:pt x="5793" y="67884"/>
                    <a:pt x="6324" y="65941"/>
                  </a:cubicBezTo>
                  <a:cubicBezTo>
                    <a:pt x="10931" y="50751"/>
                    <a:pt x="18726" y="44393"/>
                    <a:pt x="25281" y="44393"/>
                  </a:cubicBezTo>
                  <a:cubicBezTo>
                    <a:pt x="28116" y="44393"/>
                    <a:pt x="29710" y="45806"/>
                    <a:pt x="29710" y="50575"/>
                  </a:cubicBezTo>
                  <a:cubicBezTo>
                    <a:pt x="29710" y="54637"/>
                    <a:pt x="28647" y="57287"/>
                    <a:pt x="24218" y="68238"/>
                  </a:cubicBezTo>
                  <a:lnTo>
                    <a:pt x="13057" y="9667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0" name="자유형: 도형 3549">
              <a:extLst>
                <a:ext uri="{FF2B5EF4-FFF2-40B4-BE49-F238E27FC236}">
                  <a16:creationId xmlns:a16="http://schemas.microsoft.com/office/drawing/2014/main" id="{A9BDE7B4-3A99-9D49-99D6-964E3B2ADE29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3551313" y="6840759"/>
              <a:ext cx="180457" cy="177889"/>
            </a:xfrm>
            <a:custGeom>
              <a:avLst/>
              <a:gdLst>
                <a:gd name="connsiteX0" fmla="*/ 144898 w 180457"/>
                <a:gd name="connsiteY0" fmla="*/ 28999 h 177889"/>
                <a:gd name="connsiteX1" fmla="*/ 177294 w 180457"/>
                <a:gd name="connsiteY1" fmla="*/ 8056 h 177889"/>
                <a:gd name="connsiteX2" fmla="*/ 180585 w 180457"/>
                <a:gd name="connsiteY2" fmla="*/ 3262 h 177889"/>
                <a:gd name="connsiteX3" fmla="*/ 177294 w 180457"/>
                <a:gd name="connsiteY3" fmla="*/ 234 h 177889"/>
                <a:gd name="connsiteX4" fmla="*/ 156540 w 180457"/>
                <a:gd name="connsiteY4" fmla="*/ 991 h 177889"/>
                <a:gd name="connsiteX5" fmla="*/ 131484 w 180457"/>
                <a:gd name="connsiteY5" fmla="*/ 234 h 177889"/>
                <a:gd name="connsiteX6" fmla="*/ 126675 w 180457"/>
                <a:gd name="connsiteY6" fmla="*/ 5028 h 177889"/>
                <a:gd name="connsiteX7" fmla="*/ 130725 w 180457"/>
                <a:gd name="connsiteY7" fmla="*/ 8056 h 177889"/>
                <a:gd name="connsiteX8" fmla="*/ 142367 w 180457"/>
                <a:gd name="connsiteY8" fmla="*/ 16383 h 177889"/>
                <a:gd name="connsiteX9" fmla="*/ 138571 w 180457"/>
                <a:gd name="connsiteY9" fmla="*/ 25972 h 177889"/>
                <a:gd name="connsiteX10" fmla="*/ 60870 w 180457"/>
                <a:gd name="connsiteY10" fmla="*/ 149107 h 177889"/>
                <a:gd name="connsiteX11" fmla="*/ 43659 w 180457"/>
                <a:gd name="connsiteY11" fmla="*/ 15626 h 177889"/>
                <a:gd name="connsiteX12" fmla="*/ 61123 w 180457"/>
                <a:gd name="connsiteY12" fmla="*/ 8056 h 177889"/>
                <a:gd name="connsiteX13" fmla="*/ 67450 w 180457"/>
                <a:gd name="connsiteY13" fmla="*/ 3010 h 177889"/>
                <a:gd name="connsiteX14" fmla="*/ 63907 w 180457"/>
                <a:gd name="connsiteY14" fmla="*/ 234 h 177889"/>
                <a:gd name="connsiteX15" fmla="*/ 32523 w 180457"/>
                <a:gd name="connsiteY15" fmla="*/ 991 h 177889"/>
                <a:gd name="connsiteX16" fmla="*/ 18603 w 180457"/>
                <a:gd name="connsiteY16" fmla="*/ 739 h 177889"/>
                <a:gd name="connsiteX17" fmla="*/ 4936 w 180457"/>
                <a:gd name="connsiteY17" fmla="*/ 234 h 177889"/>
                <a:gd name="connsiteX18" fmla="*/ 127 w 180457"/>
                <a:gd name="connsiteY18" fmla="*/ 5028 h 177889"/>
                <a:gd name="connsiteX19" fmla="*/ 6454 w 180457"/>
                <a:gd name="connsiteY19" fmla="*/ 8056 h 177889"/>
                <a:gd name="connsiteX20" fmla="*/ 21640 w 180457"/>
                <a:gd name="connsiteY20" fmla="*/ 16635 h 177889"/>
                <a:gd name="connsiteX21" fmla="*/ 41635 w 180457"/>
                <a:gd name="connsiteY21" fmla="*/ 172321 h 177889"/>
                <a:gd name="connsiteX22" fmla="*/ 46697 w 180457"/>
                <a:gd name="connsiteY22" fmla="*/ 178124 h 177889"/>
                <a:gd name="connsiteX23" fmla="*/ 53783 w 180457"/>
                <a:gd name="connsiteY23" fmla="*/ 173582 h 177889"/>
                <a:gd name="connsiteX24" fmla="*/ 144898 w 180457"/>
                <a:gd name="connsiteY24" fmla="*/ 28999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898" y="28999"/>
                  </a:moveTo>
                  <a:cubicBezTo>
                    <a:pt x="157300" y="9318"/>
                    <a:pt x="167930" y="8561"/>
                    <a:pt x="177294" y="8056"/>
                  </a:cubicBezTo>
                  <a:cubicBezTo>
                    <a:pt x="180332" y="7804"/>
                    <a:pt x="180585" y="3515"/>
                    <a:pt x="180585" y="3262"/>
                  </a:cubicBezTo>
                  <a:cubicBezTo>
                    <a:pt x="180585" y="1244"/>
                    <a:pt x="179319" y="234"/>
                    <a:pt x="177294" y="234"/>
                  </a:cubicBezTo>
                  <a:cubicBezTo>
                    <a:pt x="170714" y="234"/>
                    <a:pt x="163374" y="991"/>
                    <a:pt x="156540" y="991"/>
                  </a:cubicBezTo>
                  <a:cubicBezTo>
                    <a:pt x="148188" y="991"/>
                    <a:pt x="139583" y="234"/>
                    <a:pt x="131484" y="234"/>
                  </a:cubicBezTo>
                  <a:cubicBezTo>
                    <a:pt x="129965" y="234"/>
                    <a:pt x="126675" y="234"/>
                    <a:pt x="126675" y="5028"/>
                  </a:cubicBezTo>
                  <a:cubicBezTo>
                    <a:pt x="126675" y="7804"/>
                    <a:pt x="128953" y="8056"/>
                    <a:pt x="130725" y="8056"/>
                  </a:cubicBezTo>
                  <a:cubicBezTo>
                    <a:pt x="137558" y="8561"/>
                    <a:pt x="142367" y="11084"/>
                    <a:pt x="142367" y="16383"/>
                  </a:cubicBezTo>
                  <a:cubicBezTo>
                    <a:pt x="142367" y="20168"/>
                    <a:pt x="138571" y="25719"/>
                    <a:pt x="138571" y="25972"/>
                  </a:cubicBezTo>
                  <a:lnTo>
                    <a:pt x="60870" y="149107"/>
                  </a:lnTo>
                  <a:lnTo>
                    <a:pt x="43659" y="15626"/>
                  </a:lnTo>
                  <a:cubicBezTo>
                    <a:pt x="43659" y="11337"/>
                    <a:pt x="49481" y="8056"/>
                    <a:pt x="61123" y="8056"/>
                  </a:cubicBezTo>
                  <a:cubicBezTo>
                    <a:pt x="64666" y="8056"/>
                    <a:pt x="67450" y="8056"/>
                    <a:pt x="67450" y="3010"/>
                  </a:cubicBezTo>
                  <a:cubicBezTo>
                    <a:pt x="67450" y="739"/>
                    <a:pt x="65426" y="234"/>
                    <a:pt x="63907" y="234"/>
                  </a:cubicBezTo>
                  <a:cubicBezTo>
                    <a:pt x="53783" y="234"/>
                    <a:pt x="42900" y="991"/>
                    <a:pt x="32523" y="991"/>
                  </a:cubicBezTo>
                  <a:cubicBezTo>
                    <a:pt x="27967" y="991"/>
                    <a:pt x="23159" y="739"/>
                    <a:pt x="18603" y="739"/>
                  </a:cubicBezTo>
                  <a:cubicBezTo>
                    <a:pt x="14047" y="739"/>
                    <a:pt x="9238" y="234"/>
                    <a:pt x="4936" y="234"/>
                  </a:cubicBezTo>
                  <a:cubicBezTo>
                    <a:pt x="3164" y="234"/>
                    <a:pt x="127" y="234"/>
                    <a:pt x="127" y="5028"/>
                  </a:cubicBezTo>
                  <a:cubicBezTo>
                    <a:pt x="127" y="8056"/>
                    <a:pt x="2405" y="8056"/>
                    <a:pt x="6454" y="8056"/>
                  </a:cubicBezTo>
                  <a:cubicBezTo>
                    <a:pt x="20628" y="8056"/>
                    <a:pt x="20881" y="10327"/>
                    <a:pt x="21640" y="16635"/>
                  </a:cubicBezTo>
                  <a:lnTo>
                    <a:pt x="41635" y="172321"/>
                  </a:lnTo>
                  <a:cubicBezTo>
                    <a:pt x="42394" y="177367"/>
                    <a:pt x="43406" y="178124"/>
                    <a:pt x="46697" y="178124"/>
                  </a:cubicBezTo>
                  <a:cubicBezTo>
                    <a:pt x="50746" y="178124"/>
                    <a:pt x="51758" y="176862"/>
                    <a:pt x="53783" y="173582"/>
                  </a:cubicBezTo>
                  <a:lnTo>
                    <a:pt x="144898" y="289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1" name="자유형: 도형 3550">
              <a:extLst>
                <a:ext uri="{FF2B5EF4-FFF2-40B4-BE49-F238E27FC236}">
                  <a16:creationId xmlns:a16="http://schemas.microsoft.com/office/drawing/2014/main" id="{135B4E49-45A2-D4B8-BF61-AC332B018814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3752008" y="6831022"/>
              <a:ext cx="76713" cy="79659"/>
            </a:xfrm>
            <a:custGeom>
              <a:avLst/>
              <a:gdLst>
                <a:gd name="connsiteX0" fmla="*/ 66750 w 76713"/>
                <a:gd name="connsiteY0" fmla="*/ 10475 h 79659"/>
                <a:gd name="connsiteX1" fmla="*/ 57714 w 76713"/>
                <a:gd name="connsiteY1" fmla="*/ 20366 h 79659"/>
                <a:gd name="connsiteX2" fmla="*/ 64624 w 76713"/>
                <a:gd name="connsiteY2" fmla="*/ 26901 h 79659"/>
                <a:gd name="connsiteX3" fmla="*/ 74722 w 76713"/>
                <a:gd name="connsiteY3" fmla="*/ 15597 h 79659"/>
                <a:gd name="connsiteX4" fmla="*/ 51336 w 76713"/>
                <a:gd name="connsiteY4" fmla="*/ 230 h 79659"/>
                <a:gd name="connsiteX5" fmla="*/ 135 w 76713"/>
                <a:gd name="connsiteY5" fmla="*/ 49156 h 79659"/>
                <a:gd name="connsiteX6" fmla="*/ 32911 w 76713"/>
                <a:gd name="connsiteY6" fmla="*/ 79889 h 79659"/>
                <a:gd name="connsiteX7" fmla="*/ 76848 w 76713"/>
                <a:gd name="connsiteY7" fmla="*/ 59931 h 79659"/>
                <a:gd name="connsiteX8" fmla="*/ 73836 w 76713"/>
                <a:gd name="connsiteY8" fmla="*/ 56928 h 79659"/>
                <a:gd name="connsiteX9" fmla="*/ 71002 w 76713"/>
                <a:gd name="connsiteY9" fmla="*/ 58694 h 79659"/>
                <a:gd name="connsiteX10" fmla="*/ 33265 w 76713"/>
                <a:gd name="connsiteY10" fmla="*/ 74944 h 79659"/>
                <a:gd name="connsiteX11" fmla="*/ 14840 w 76713"/>
                <a:gd name="connsiteY11" fmla="*/ 55338 h 79659"/>
                <a:gd name="connsiteX12" fmla="*/ 26533 w 76713"/>
                <a:gd name="connsiteY12" fmla="*/ 18776 h 79659"/>
                <a:gd name="connsiteX13" fmla="*/ 51336 w 76713"/>
                <a:gd name="connsiteY13" fmla="*/ 5176 h 79659"/>
                <a:gd name="connsiteX14" fmla="*/ 66750 w 76713"/>
                <a:gd name="connsiteY14" fmla="*/ 1047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50" y="10475"/>
                  </a:moveTo>
                  <a:cubicBezTo>
                    <a:pt x="60372" y="11534"/>
                    <a:pt x="57714" y="16480"/>
                    <a:pt x="57714" y="20366"/>
                  </a:cubicBezTo>
                  <a:cubicBezTo>
                    <a:pt x="57714" y="25135"/>
                    <a:pt x="61435" y="26901"/>
                    <a:pt x="64624" y="26901"/>
                  </a:cubicBezTo>
                  <a:cubicBezTo>
                    <a:pt x="68521" y="26901"/>
                    <a:pt x="74722" y="24075"/>
                    <a:pt x="74722" y="15597"/>
                  </a:cubicBezTo>
                  <a:cubicBezTo>
                    <a:pt x="74722" y="3586"/>
                    <a:pt x="60903" y="230"/>
                    <a:pt x="51336" y="230"/>
                  </a:cubicBezTo>
                  <a:cubicBezTo>
                    <a:pt x="24761" y="230"/>
                    <a:pt x="135" y="24605"/>
                    <a:pt x="135" y="49156"/>
                  </a:cubicBezTo>
                  <a:cubicBezTo>
                    <a:pt x="135" y="64346"/>
                    <a:pt x="10765" y="79889"/>
                    <a:pt x="32911" y="79889"/>
                  </a:cubicBezTo>
                  <a:cubicBezTo>
                    <a:pt x="62852" y="79889"/>
                    <a:pt x="76848" y="62403"/>
                    <a:pt x="76848" y="59931"/>
                  </a:cubicBezTo>
                  <a:cubicBezTo>
                    <a:pt x="76848" y="58871"/>
                    <a:pt x="75254" y="56928"/>
                    <a:pt x="73836" y="56928"/>
                  </a:cubicBezTo>
                  <a:cubicBezTo>
                    <a:pt x="72773" y="56928"/>
                    <a:pt x="72419" y="57281"/>
                    <a:pt x="71002" y="58694"/>
                  </a:cubicBezTo>
                  <a:cubicBezTo>
                    <a:pt x="57183" y="74944"/>
                    <a:pt x="36454" y="74944"/>
                    <a:pt x="33265" y="74944"/>
                  </a:cubicBezTo>
                  <a:cubicBezTo>
                    <a:pt x="20509" y="74944"/>
                    <a:pt x="14840" y="66289"/>
                    <a:pt x="14840" y="55338"/>
                  </a:cubicBezTo>
                  <a:cubicBezTo>
                    <a:pt x="14840" y="50216"/>
                    <a:pt x="17320" y="30963"/>
                    <a:pt x="26533" y="18776"/>
                  </a:cubicBezTo>
                  <a:cubicBezTo>
                    <a:pt x="33265" y="10121"/>
                    <a:pt x="42478" y="5176"/>
                    <a:pt x="51336" y="5176"/>
                  </a:cubicBezTo>
                  <a:cubicBezTo>
                    <a:pt x="53817" y="5176"/>
                    <a:pt x="62321" y="5529"/>
                    <a:pt x="66750" y="104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2" name="자유형: 도형 3551">
              <a:extLst>
                <a:ext uri="{FF2B5EF4-FFF2-40B4-BE49-F238E27FC236}">
                  <a16:creationId xmlns:a16="http://schemas.microsoft.com/office/drawing/2014/main" id="{4165D8D6-3841-ED36-A3D8-6D4BA4E93581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3842281" y="6831022"/>
              <a:ext cx="90355" cy="79659"/>
            </a:xfrm>
            <a:custGeom>
              <a:avLst/>
              <a:gdLst>
                <a:gd name="connsiteX0" fmla="*/ 64096 w 90355"/>
                <a:gd name="connsiteY0" fmla="*/ 10651 h 79659"/>
                <a:gd name="connsiteX1" fmla="*/ 45848 w 90355"/>
                <a:gd name="connsiteY1" fmla="*/ 230 h 79659"/>
                <a:gd name="connsiteX2" fmla="*/ 138 w 90355"/>
                <a:gd name="connsiteY2" fmla="*/ 50569 h 79659"/>
                <a:gd name="connsiteX3" fmla="*/ 26891 w 90355"/>
                <a:gd name="connsiteY3" fmla="*/ 79889 h 79659"/>
                <a:gd name="connsiteX4" fmla="*/ 52048 w 90355"/>
                <a:gd name="connsiteY4" fmla="*/ 67526 h 79659"/>
                <a:gd name="connsiteX5" fmla="*/ 70297 w 90355"/>
                <a:gd name="connsiteY5" fmla="*/ 79889 h 79659"/>
                <a:gd name="connsiteX6" fmla="*/ 84293 w 90355"/>
                <a:gd name="connsiteY6" fmla="*/ 70528 h 79659"/>
                <a:gd name="connsiteX7" fmla="*/ 90494 w 90355"/>
                <a:gd name="connsiteY7" fmla="*/ 52865 h 79659"/>
                <a:gd name="connsiteX8" fmla="*/ 87659 w 90355"/>
                <a:gd name="connsiteY8" fmla="*/ 50569 h 79659"/>
                <a:gd name="connsiteX9" fmla="*/ 83761 w 90355"/>
                <a:gd name="connsiteY9" fmla="*/ 56045 h 79659"/>
                <a:gd name="connsiteX10" fmla="*/ 70828 w 90355"/>
                <a:gd name="connsiteY10" fmla="*/ 74944 h 79659"/>
                <a:gd name="connsiteX11" fmla="*/ 64982 w 90355"/>
                <a:gd name="connsiteY11" fmla="*/ 66289 h 79659"/>
                <a:gd name="connsiteX12" fmla="*/ 67639 w 90355"/>
                <a:gd name="connsiteY12" fmla="*/ 52335 h 79659"/>
                <a:gd name="connsiteX13" fmla="*/ 71537 w 90355"/>
                <a:gd name="connsiteY13" fmla="*/ 36439 h 79659"/>
                <a:gd name="connsiteX14" fmla="*/ 75080 w 90355"/>
                <a:gd name="connsiteY14" fmla="*/ 23015 h 79659"/>
                <a:gd name="connsiteX15" fmla="*/ 78269 w 90355"/>
                <a:gd name="connsiteY15" fmla="*/ 9238 h 79659"/>
                <a:gd name="connsiteX16" fmla="*/ 72246 w 90355"/>
                <a:gd name="connsiteY16" fmla="*/ 3586 h 79659"/>
                <a:gd name="connsiteX17" fmla="*/ 64096 w 90355"/>
                <a:gd name="connsiteY17" fmla="*/ 10651 h 79659"/>
                <a:gd name="connsiteX18" fmla="*/ 52757 w 90355"/>
                <a:gd name="connsiteY18" fmla="*/ 56045 h 79659"/>
                <a:gd name="connsiteX19" fmla="*/ 43722 w 90355"/>
                <a:gd name="connsiteY19" fmla="*/ 67879 h 79659"/>
                <a:gd name="connsiteX20" fmla="*/ 27422 w 90355"/>
                <a:gd name="connsiteY20" fmla="*/ 74944 h 79659"/>
                <a:gd name="connsiteX21" fmla="*/ 14489 w 90355"/>
                <a:gd name="connsiteY21" fmla="*/ 57811 h 79659"/>
                <a:gd name="connsiteX22" fmla="*/ 23702 w 90355"/>
                <a:gd name="connsiteY22" fmla="*/ 21955 h 79659"/>
                <a:gd name="connsiteX23" fmla="*/ 45848 w 90355"/>
                <a:gd name="connsiteY23" fmla="*/ 5176 h 79659"/>
                <a:gd name="connsiteX24" fmla="*/ 61615 w 90355"/>
                <a:gd name="connsiteY24" fmla="*/ 20542 h 79659"/>
                <a:gd name="connsiteX25" fmla="*/ 61084 w 90355"/>
                <a:gd name="connsiteY25" fmla="*/ 23015 h 79659"/>
                <a:gd name="connsiteX26" fmla="*/ 52757 w 90355"/>
                <a:gd name="connsiteY26" fmla="*/ 5604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96" y="10651"/>
                  </a:moveTo>
                  <a:cubicBezTo>
                    <a:pt x="60375" y="4823"/>
                    <a:pt x="54352" y="230"/>
                    <a:pt x="45848" y="230"/>
                  </a:cubicBezTo>
                  <a:cubicBezTo>
                    <a:pt x="23170" y="230"/>
                    <a:pt x="138" y="25135"/>
                    <a:pt x="138" y="50569"/>
                  </a:cubicBezTo>
                  <a:cubicBezTo>
                    <a:pt x="138" y="67702"/>
                    <a:pt x="11654" y="79889"/>
                    <a:pt x="26891" y="79889"/>
                  </a:cubicBezTo>
                  <a:cubicBezTo>
                    <a:pt x="36458" y="79889"/>
                    <a:pt x="44962" y="74414"/>
                    <a:pt x="52048" y="67526"/>
                  </a:cubicBezTo>
                  <a:cubicBezTo>
                    <a:pt x="55415" y="78123"/>
                    <a:pt x="65690" y="79889"/>
                    <a:pt x="70297" y="79889"/>
                  </a:cubicBezTo>
                  <a:cubicBezTo>
                    <a:pt x="76675" y="79889"/>
                    <a:pt x="81104" y="76004"/>
                    <a:pt x="84293" y="70528"/>
                  </a:cubicBezTo>
                  <a:cubicBezTo>
                    <a:pt x="88191" y="63640"/>
                    <a:pt x="90494" y="53572"/>
                    <a:pt x="90494" y="52865"/>
                  </a:cubicBezTo>
                  <a:cubicBezTo>
                    <a:pt x="90494" y="50569"/>
                    <a:pt x="88191" y="50569"/>
                    <a:pt x="87659" y="50569"/>
                  </a:cubicBezTo>
                  <a:cubicBezTo>
                    <a:pt x="85179" y="50569"/>
                    <a:pt x="85002" y="51276"/>
                    <a:pt x="83761" y="56045"/>
                  </a:cubicBezTo>
                  <a:cubicBezTo>
                    <a:pt x="81635" y="64523"/>
                    <a:pt x="78269" y="74944"/>
                    <a:pt x="70828" y="74944"/>
                  </a:cubicBezTo>
                  <a:cubicBezTo>
                    <a:pt x="66222" y="74944"/>
                    <a:pt x="64982" y="71058"/>
                    <a:pt x="64982" y="66289"/>
                  </a:cubicBezTo>
                  <a:cubicBezTo>
                    <a:pt x="64982" y="63286"/>
                    <a:pt x="66399" y="56928"/>
                    <a:pt x="67639" y="52335"/>
                  </a:cubicBezTo>
                  <a:cubicBezTo>
                    <a:pt x="68879" y="47567"/>
                    <a:pt x="70651" y="40325"/>
                    <a:pt x="71537" y="36439"/>
                  </a:cubicBezTo>
                  <a:lnTo>
                    <a:pt x="75080" y="23015"/>
                  </a:lnTo>
                  <a:cubicBezTo>
                    <a:pt x="76143" y="18423"/>
                    <a:pt x="78269" y="10121"/>
                    <a:pt x="78269" y="9238"/>
                  </a:cubicBezTo>
                  <a:cubicBezTo>
                    <a:pt x="78269" y="5352"/>
                    <a:pt x="75080" y="3586"/>
                    <a:pt x="72246" y="3586"/>
                  </a:cubicBezTo>
                  <a:cubicBezTo>
                    <a:pt x="69234" y="3586"/>
                    <a:pt x="65159" y="5706"/>
                    <a:pt x="64096" y="10651"/>
                  </a:cubicBezTo>
                  <a:close/>
                  <a:moveTo>
                    <a:pt x="52757" y="56045"/>
                  </a:moveTo>
                  <a:cubicBezTo>
                    <a:pt x="51517" y="60990"/>
                    <a:pt x="47619" y="64523"/>
                    <a:pt x="43722" y="67879"/>
                  </a:cubicBezTo>
                  <a:cubicBezTo>
                    <a:pt x="42127" y="69292"/>
                    <a:pt x="35040" y="74944"/>
                    <a:pt x="27422" y="74944"/>
                  </a:cubicBezTo>
                  <a:cubicBezTo>
                    <a:pt x="20867" y="74944"/>
                    <a:pt x="14489" y="70352"/>
                    <a:pt x="14489" y="57811"/>
                  </a:cubicBezTo>
                  <a:cubicBezTo>
                    <a:pt x="14489" y="48450"/>
                    <a:pt x="19627" y="29021"/>
                    <a:pt x="23702" y="21955"/>
                  </a:cubicBezTo>
                  <a:cubicBezTo>
                    <a:pt x="31851" y="7825"/>
                    <a:pt x="40887" y="5176"/>
                    <a:pt x="45848" y="5176"/>
                  </a:cubicBezTo>
                  <a:cubicBezTo>
                    <a:pt x="58249" y="5176"/>
                    <a:pt x="61615" y="18599"/>
                    <a:pt x="61615" y="20542"/>
                  </a:cubicBezTo>
                  <a:cubicBezTo>
                    <a:pt x="61615" y="21249"/>
                    <a:pt x="61261" y="22485"/>
                    <a:pt x="61084" y="23015"/>
                  </a:cubicBezTo>
                  <a:lnTo>
                    <a:pt x="52757" y="560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3" name="자유형: 도형 3552">
              <a:extLst>
                <a:ext uri="{FF2B5EF4-FFF2-40B4-BE49-F238E27FC236}">
                  <a16:creationId xmlns:a16="http://schemas.microsoft.com/office/drawing/2014/main" id="{603174D3-8A33-83E6-26E0-68D6EC18ADAF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3952243" y="6786335"/>
              <a:ext cx="39685" cy="124346"/>
            </a:xfrm>
            <a:custGeom>
              <a:avLst/>
              <a:gdLst>
                <a:gd name="connsiteX0" fmla="*/ 39120 w 39685"/>
                <a:gd name="connsiteY0" fmla="*/ 5529 h 124346"/>
                <a:gd name="connsiteX1" fmla="*/ 39828 w 39685"/>
                <a:gd name="connsiteY1" fmla="*/ 2703 h 124346"/>
                <a:gd name="connsiteX2" fmla="*/ 36993 w 39685"/>
                <a:gd name="connsiteY2" fmla="*/ 230 h 124346"/>
                <a:gd name="connsiteX3" fmla="*/ 14316 w 39685"/>
                <a:gd name="connsiteY3" fmla="*/ 1996 h 124346"/>
                <a:gd name="connsiteX4" fmla="*/ 10596 w 39685"/>
                <a:gd name="connsiteY4" fmla="*/ 6059 h 124346"/>
                <a:gd name="connsiteX5" fmla="*/ 15025 w 39685"/>
                <a:gd name="connsiteY5" fmla="*/ 8532 h 124346"/>
                <a:gd name="connsiteX6" fmla="*/ 23529 w 39685"/>
                <a:gd name="connsiteY6" fmla="*/ 11181 h 124346"/>
                <a:gd name="connsiteX7" fmla="*/ 22820 w 39685"/>
                <a:gd name="connsiteY7" fmla="*/ 15067 h 124346"/>
                <a:gd name="connsiteX8" fmla="*/ 851 w 39685"/>
                <a:gd name="connsiteY8" fmla="*/ 102321 h 124346"/>
                <a:gd name="connsiteX9" fmla="*/ 143 w 39685"/>
                <a:gd name="connsiteY9" fmla="*/ 107797 h 124346"/>
                <a:gd name="connsiteX10" fmla="*/ 18745 w 39685"/>
                <a:gd name="connsiteY10" fmla="*/ 124576 h 124346"/>
                <a:gd name="connsiteX11" fmla="*/ 32919 w 39685"/>
                <a:gd name="connsiteY11" fmla="*/ 115215 h 124346"/>
                <a:gd name="connsiteX12" fmla="*/ 39120 w 39685"/>
                <a:gd name="connsiteY12" fmla="*/ 97552 h 124346"/>
                <a:gd name="connsiteX13" fmla="*/ 36285 w 39685"/>
                <a:gd name="connsiteY13" fmla="*/ 95256 h 124346"/>
                <a:gd name="connsiteX14" fmla="*/ 32741 w 39685"/>
                <a:gd name="connsiteY14" fmla="*/ 99495 h 124346"/>
                <a:gd name="connsiteX15" fmla="*/ 19454 w 39685"/>
                <a:gd name="connsiteY15" fmla="*/ 119631 h 124346"/>
                <a:gd name="connsiteX16" fmla="*/ 13430 w 39685"/>
                <a:gd name="connsiteY16" fmla="*/ 110976 h 124346"/>
                <a:gd name="connsiteX17" fmla="*/ 14493 w 39685"/>
                <a:gd name="connsiteY17" fmla="*/ 103734 h 124346"/>
                <a:gd name="connsiteX18" fmla="*/ 39120 w 39685"/>
                <a:gd name="connsiteY18" fmla="*/ 552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20" y="5529"/>
                  </a:moveTo>
                  <a:cubicBezTo>
                    <a:pt x="39297" y="5176"/>
                    <a:pt x="39828" y="2880"/>
                    <a:pt x="39828" y="2703"/>
                  </a:cubicBezTo>
                  <a:cubicBezTo>
                    <a:pt x="39828" y="1820"/>
                    <a:pt x="39120" y="230"/>
                    <a:pt x="36993" y="230"/>
                  </a:cubicBezTo>
                  <a:cubicBezTo>
                    <a:pt x="33450" y="230"/>
                    <a:pt x="18745" y="1643"/>
                    <a:pt x="14316" y="1996"/>
                  </a:cubicBezTo>
                  <a:cubicBezTo>
                    <a:pt x="13076" y="2173"/>
                    <a:pt x="10596" y="2350"/>
                    <a:pt x="10596" y="6059"/>
                  </a:cubicBezTo>
                  <a:cubicBezTo>
                    <a:pt x="10596" y="8532"/>
                    <a:pt x="13076" y="8532"/>
                    <a:pt x="15025" y="8532"/>
                  </a:cubicBezTo>
                  <a:cubicBezTo>
                    <a:pt x="23529" y="8532"/>
                    <a:pt x="23529" y="9768"/>
                    <a:pt x="23529" y="11181"/>
                  </a:cubicBezTo>
                  <a:cubicBezTo>
                    <a:pt x="23529" y="12418"/>
                    <a:pt x="23174" y="13477"/>
                    <a:pt x="22820" y="15067"/>
                  </a:cubicBezTo>
                  <a:lnTo>
                    <a:pt x="851" y="102321"/>
                  </a:lnTo>
                  <a:cubicBezTo>
                    <a:pt x="320" y="104088"/>
                    <a:pt x="143" y="106030"/>
                    <a:pt x="143" y="107797"/>
                  </a:cubicBezTo>
                  <a:cubicBezTo>
                    <a:pt x="143" y="119101"/>
                    <a:pt x="10241" y="124576"/>
                    <a:pt x="18745" y="124576"/>
                  </a:cubicBezTo>
                  <a:cubicBezTo>
                    <a:pt x="22997" y="124576"/>
                    <a:pt x="28312" y="123163"/>
                    <a:pt x="32919" y="115215"/>
                  </a:cubicBezTo>
                  <a:cubicBezTo>
                    <a:pt x="36639" y="108680"/>
                    <a:pt x="39120" y="98259"/>
                    <a:pt x="39120" y="97552"/>
                  </a:cubicBezTo>
                  <a:cubicBezTo>
                    <a:pt x="39120" y="95256"/>
                    <a:pt x="36816" y="95256"/>
                    <a:pt x="36285" y="95256"/>
                  </a:cubicBezTo>
                  <a:cubicBezTo>
                    <a:pt x="33804" y="95256"/>
                    <a:pt x="33450" y="96316"/>
                    <a:pt x="32741" y="99495"/>
                  </a:cubicBezTo>
                  <a:cubicBezTo>
                    <a:pt x="30438" y="108327"/>
                    <a:pt x="27072" y="119631"/>
                    <a:pt x="19454" y="119631"/>
                  </a:cubicBezTo>
                  <a:cubicBezTo>
                    <a:pt x="14670" y="119631"/>
                    <a:pt x="13430" y="115215"/>
                    <a:pt x="13430" y="110976"/>
                  </a:cubicBezTo>
                  <a:cubicBezTo>
                    <a:pt x="13430" y="109033"/>
                    <a:pt x="13962" y="105677"/>
                    <a:pt x="14493" y="103734"/>
                  </a:cubicBezTo>
                  <a:lnTo>
                    <a:pt x="39120" y="55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4" name="자유형: 도형 3553">
              <a:extLst>
                <a:ext uri="{FF2B5EF4-FFF2-40B4-BE49-F238E27FC236}">
                  <a16:creationId xmlns:a16="http://schemas.microsoft.com/office/drawing/2014/main" id="{E349422C-3BC7-EDAF-6E79-F46D3E376E39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3693107" y="6958373"/>
              <a:ext cx="53681" cy="118870"/>
            </a:xfrm>
            <a:custGeom>
              <a:avLst/>
              <a:gdLst>
                <a:gd name="connsiteX0" fmla="*/ 49208 w 53681"/>
                <a:gd name="connsiteY0" fmla="*/ 6949 h 118870"/>
                <a:gd name="connsiteX1" fmla="*/ 42121 w 53681"/>
                <a:gd name="connsiteY1" fmla="*/ 237 h 118870"/>
                <a:gd name="connsiteX2" fmla="*/ 32200 w 53681"/>
                <a:gd name="connsiteY2" fmla="*/ 9951 h 118870"/>
                <a:gd name="connsiteX3" fmla="*/ 39287 w 53681"/>
                <a:gd name="connsiteY3" fmla="*/ 16663 h 118870"/>
                <a:gd name="connsiteX4" fmla="*/ 49208 w 53681"/>
                <a:gd name="connsiteY4" fmla="*/ 6949 h 118870"/>
                <a:gd name="connsiteX5" fmla="*/ 13066 w 53681"/>
                <a:gd name="connsiteY5" fmla="*/ 96676 h 118870"/>
                <a:gd name="connsiteX6" fmla="*/ 11471 w 53681"/>
                <a:gd name="connsiteY6" fmla="*/ 104094 h 118870"/>
                <a:gd name="connsiteX7" fmla="*/ 28302 w 53681"/>
                <a:gd name="connsiteY7" fmla="*/ 119107 h 118870"/>
                <a:gd name="connsiteX8" fmla="*/ 53814 w 53681"/>
                <a:gd name="connsiteY8" fmla="*/ 92083 h 118870"/>
                <a:gd name="connsiteX9" fmla="*/ 50980 w 53681"/>
                <a:gd name="connsiteY9" fmla="*/ 89787 h 118870"/>
                <a:gd name="connsiteX10" fmla="*/ 47613 w 53681"/>
                <a:gd name="connsiteY10" fmla="*/ 92790 h 118870"/>
                <a:gd name="connsiteX11" fmla="*/ 28834 w 53681"/>
                <a:gd name="connsiteY11" fmla="*/ 114162 h 118870"/>
                <a:gd name="connsiteX12" fmla="*/ 24405 w 53681"/>
                <a:gd name="connsiteY12" fmla="*/ 107980 h 118870"/>
                <a:gd name="connsiteX13" fmla="*/ 27239 w 53681"/>
                <a:gd name="connsiteY13" fmla="*/ 96676 h 118870"/>
                <a:gd name="connsiteX14" fmla="*/ 32909 w 53681"/>
                <a:gd name="connsiteY14" fmla="*/ 82545 h 118870"/>
                <a:gd name="connsiteX15" fmla="*/ 41590 w 53681"/>
                <a:gd name="connsiteY15" fmla="*/ 60114 h 118870"/>
                <a:gd name="connsiteX16" fmla="*/ 42653 w 53681"/>
                <a:gd name="connsiteY16" fmla="*/ 54462 h 118870"/>
                <a:gd name="connsiteX17" fmla="*/ 25822 w 53681"/>
                <a:gd name="connsiteY17" fmla="*/ 39448 h 118870"/>
                <a:gd name="connsiteX18" fmla="*/ 133 w 53681"/>
                <a:gd name="connsiteY18" fmla="*/ 66472 h 118870"/>
                <a:gd name="connsiteX19" fmla="*/ 3144 w 53681"/>
                <a:gd name="connsiteY19" fmla="*/ 68768 h 118870"/>
                <a:gd name="connsiteX20" fmla="*/ 6333 w 53681"/>
                <a:gd name="connsiteY20" fmla="*/ 65942 h 118870"/>
                <a:gd name="connsiteX21" fmla="*/ 25290 w 53681"/>
                <a:gd name="connsiteY21" fmla="*/ 44394 h 118870"/>
                <a:gd name="connsiteX22" fmla="*/ 29720 w 53681"/>
                <a:gd name="connsiteY22" fmla="*/ 50576 h 118870"/>
                <a:gd name="connsiteX23" fmla="*/ 24227 w 53681"/>
                <a:gd name="connsiteY23" fmla="*/ 68239 h 118870"/>
                <a:gd name="connsiteX24" fmla="*/ 13066 w 53681"/>
                <a:gd name="connsiteY24" fmla="*/ 9667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8" y="6949"/>
                  </a:moveTo>
                  <a:cubicBezTo>
                    <a:pt x="49208" y="4123"/>
                    <a:pt x="47082" y="237"/>
                    <a:pt x="42121" y="237"/>
                  </a:cubicBezTo>
                  <a:cubicBezTo>
                    <a:pt x="37338" y="237"/>
                    <a:pt x="32200" y="4829"/>
                    <a:pt x="32200" y="9951"/>
                  </a:cubicBezTo>
                  <a:cubicBezTo>
                    <a:pt x="32200" y="12954"/>
                    <a:pt x="34503" y="16663"/>
                    <a:pt x="39287" y="16663"/>
                  </a:cubicBezTo>
                  <a:cubicBezTo>
                    <a:pt x="44424" y="16663"/>
                    <a:pt x="49208" y="11718"/>
                    <a:pt x="49208" y="6949"/>
                  </a:cubicBezTo>
                  <a:close/>
                  <a:moveTo>
                    <a:pt x="13066" y="96676"/>
                  </a:moveTo>
                  <a:cubicBezTo>
                    <a:pt x="12357" y="98972"/>
                    <a:pt x="11471" y="101091"/>
                    <a:pt x="11471" y="104094"/>
                  </a:cubicBezTo>
                  <a:cubicBezTo>
                    <a:pt x="11471" y="112396"/>
                    <a:pt x="18558" y="119107"/>
                    <a:pt x="28302" y="119107"/>
                  </a:cubicBezTo>
                  <a:cubicBezTo>
                    <a:pt x="46019" y="119107"/>
                    <a:pt x="53814" y="94733"/>
                    <a:pt x="53814" y="92083"/>
                  </a:cubicBezTo>
                  <a:cubicBezTo>
                    <a:pt x="53814" y="89787"/>
                    <a:pt x="51511" y="89787"/>
                    <a:pt x="50980" y="89787"/>
                  </a:cubicBezTo>
                  <a:cubicBezTo>
                    <a:pt x="48499" y="89787"/>
                    <a:pt x="48322" y="90847"/>
                    <a:pt x="47613" y="92790"/>
                  </a:cubicBezTo>
                  <a:cubicBezTo>
                    <a:pt x="43539" y="106920"/>
                    <a:pt x="35743" y="114162"/>
                    <a:pt x="28834" y="114162"/>
                  </a:cubicBezTo>
                  <a:cubicBezTo>
                    <a:pt x="25290" y="114162"/>
                    <a:pt x="24405" y="111866"/>
                    <a:pt x="24405" y="107980"/>
                  </a:cubicBezTo>
                  <a:cubicBezTo>
                    <a:pt x="24405" y="103917"/>
                    <a:pt x="25645" y="100562"/>
                    <a:pt x="27239" y="96676"/>
                  </a:cubicBezTo>
                  <a:cubicBezTo>
                    <a:pt x="29011" y="91907"/>
                    <a:pt x="30960" y="87138"/>
                    <a:pt x="32909" y="82545"/>
                  </a:cubicBezTo>
                  <a:cubicBezTo>
                    <a:pt x="34503" y="78306"/>
                    <a:pt x="40881" y="62233"/>
                    <a:pt x="41590" y="60114"/>
                  </a:cubicBezTo>
                  <a:cubicBezTo>
                    <a:pt x="42121" y="58347"/>
                    <a:pt x="42653" y="56228"/>
                    <a:pt x="42653" y="54462"/>
                  </a:cubicBezTo>
                  <a:cubicBezTo>
                    <a:pt x="42653" y="46160"/>
                    <a:pt x="35566" y="39448"/>
                    <a:pt x="25822" y="39448"/>
                  </a:cubicBezTo>
                  <a:cubicBezTo>
                    <a:pt x="8282" y="39448"/>
                    <a:pt x="133" y="63470"/>
                    <a:pt x="133" y="66472"/>
                  </a:cubicBezTo>
                  <a:cubicBezTo>
                    <a:pt x="133" y="68768"/>
                    <a:pt x="2613" y="68768"/>
                    <a:pt x="3144" y="68768"/>
                  </a:cubicBezTo>
                  <a:cubicBezTo>
                    <a:pt x="5625" y="68768"/>
                    <a:pt x="5802" y="67885"/>
                    <a:pt x="6333" y="65942"/>
                  </a:cubicBezTo>
                  <a:cubicBezTo>
                    <a:pt x="10940" y="50752"/>
                    <a:pt x="18735" y="44394"/>
                    <a:pt x="25290" y="44394"/>
                  </a:cubicBezTo>
                  <a:cubicBezTo>
                    <a:pt x="28125" y="44394"/>
                    <a:pt x="29720" y="45807"/>
                    <a:pt x="29720" y="50576"/>
                  </a:cubicBezTo>
                  <a:cubicBezTo>
                    <a:pt x="29720" y="54638"/>
                    <a:pt x="28657" y="57288"/>
                    <a:pt x="24227" y="68239"/>
                  </a:cubicBezTo>
                  <a:lnTo>
                    <a:pt x="13066" y="966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5" name="자유형: 도형 3554">
              <a:extLst>
                <a:ext uri="{FF2B5EF4-FFF2-40B4-BE49-F238E27FC236}">
                  <a16:creationId xmlns:a16="http://schemas.microsoft.com/office/drawing/2014/main" id="{0EB252FA-99D8-4961-71DC-A414E124A6CB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4110255" y="6852619"/>
              <a:ext cx="154642" cy="195047"/>
            </a:xfrm>
            <a:custGeom>
              <a:avLst/>
              <a:gdLst>
                <a:gd name="connsiteX0" fmla="*/ 149982 w 154642"/>
                <a:gd name="connsiteY0" fmla="*/ 10832 h 195047"/>
                <a:gd name="connsiteX1" fmla="*/ 154791 w 154642"/>
                <a:gd name="connsiteY1" fmla="*/ 5281 h 195047"/>
                <a:gd name="connsiteX2" fmla="*/ 149729 w 154642"/>
                <a:gd name="connsiteY2" fmla="*/ 234 h 195047"/>
                <a:gd name="connsiteX3" fmla="*/ 145173 w 154642"/>
                <a:gd name="connsiteY3" fmla="*/ 1748 h 195047"/>
                <a:gd name="connsiteX4" fmla="*/ 5210 w 154642"/>
                <a:gd name="connsiteY4" fmla="*/ 67605 h 195047"/>
                <a:gd name="connsiteX5" fmla="*/ 148 w 154642"/>
                <a:gd name="connsiteY5" fmla="*/ 73409 h 195047"/>
                <a:gd name="connsiteX6" fmla="*/ 5210 w 154642"/>
                <a:gd name="connsiteY6" fmla="*/ 78960 h 195047"/>
                <a:gd name="connsiteX7" fmla="*/ 145173 w 154642"/>
                <a:gd name="connsiteY7" fmla="*/ 144565 h 195047"/>
                <a:gd name="connsiteX8" fmla="*/ 149729 w 154642"/>
                <a:gd name="connsiteY8" fmla="*/ 146331 h 195047"/>
                <a:gd name="connsiteX9" fmla="*/ 154791 w 154642"/>
                <a:gd name="connsiteY9" fmla="*/ 141285 h 195047"/>
                <a:gd name="connsiteX10" fmla="*/ 149475 w 154642"/>
                <a:gd name="connsiteY10" fmla="*/ 135481 h 195047"/>
                <a:gd name="connsiteX11" fmla="*/ 17106 w 154642"/>
                <a:gd name="connsiteY11" fmla="*/ 73409 h 195047"/>
                <a:gd name="connsiteX12" fmla="*/ 149982 w 154642"/>
                <a:gd name="connsiteY12" fmla="*/ 10832 h 195047"/>
                <a:gd name="connsiteX13" fmla="*/ 145932 w 154642"/>
                <a:gd name="connsiteY13" fmla="*/ 195282 h 195047"/>
                <a:gd name="connsiteX14" fmla="*/ 154791 w 154642"/>
                <a:gd name="connsiteY14" fmla="*/ 190236 h 195047"/>
                <a:gd name="connsiteX15" fmla="*/ 145679 w 154642"/>
                <a:gd name="connsiteY15" fmla="*/ 185189 h 195047"/>
                <a:gd name="connsiteX16" fmla="*/ 9260 w 154642"/>
                <a:gd name="connsiteY16" fmla="*/ 185189 h 195047"/>
                <a:gd name="connsiteX17" fmla="*/ 148 w 154642"/>
                <a:gd name="connsiteY17" fmla="*/ 190236 h 195047"/>
                <a:gd name="connsiteX18" fmla="*/ 9007 w 154642"/>
                <a:gd name="connsiteY18" fmla="*/ 195282 h 195047"/>
                <a:gd name="connsiteX19" fmla="*/ 145932 w 154642"/>
                <a:gd name="connsiteY19" fmla="*/ 195282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982" y="10832"/>
                  </a:moveTo>
                  <a:cubicBezTo>
                    <a:pt x="152766" y="9570"/>
                    <a:pt x="154791" y="8309"/>
                    <a:pt x="154791" y="5281"/>
                  </a:cubicBezTo>
                  <a:cubicBezTo>
                    <a:pt x="154791" y="2505"/>
                    <a:pt x="152766" y="234"/>
                    <a:pt x="149729" y="234"/>
                  </a:cubicBezTo>
                  <a:cubicBezTo>
                    <a:pt x="148463" y="234"/>
                    <a:pt x="146185" y="1244"/>
                    <a:pt x="145173" y="1748"/>
                  </a:cubicBezTo>
                  <a:lnTo>
                    <a:pt x="5210" y="67605"/>
                  </a:lnTo>
                  <a:cubicBezTo>
                    <a:pt x="908" y="69624"/>
                    <a:pt x="148" y="71390"/>
                    <a:pt x="148" y="73409"/>
                  </a:cubicBezTo>
                  <a:cubicBezTo>
                    <a:pt x="148" y="75680"/>
                    <a:pt x="1667" y="77446"/>
                    <a:pt x="5210" y="78960"/>
                  </a:cubicBezTo>
                  <a:lnTo>
                    <a:pt x="145173" y="144565"/>
                  </a:lnTo>
                  <a:cubicBezTo>
                    <a:pt x="148463" y="146331"/>
                    <a:pt x="148969" y="146331"/>
                    <a:pt x="149729" y="146331"/>
                  </a:cubicBezTo>
                  <a:cubicBezTo>
                    <a:pt x="152513" y="146331"/>
                    <a:pt x="154791" y="144060"/>
                    <a:pt x="154791" y="141285"/>
                  </a:cubicBezTo>
                  <a:cubicBezTo>
                    <a:pt x="154791" y="139014"/>
                    <a:pt x="153778" y="137500"/>
                    <a:pt x="149475" y="135481"/>
                  </a:cubicBezTo>
                  <a:lnTo>
                    <a:pt x="17106" y="73409"/>
                  </a:lnTo>
                  <a:lnTo>
                    <a:pt x="149982" y="10832"/>
                  </a:lnTo>
                  <a:close/>
                  <a:moveTo>
                    <a:pt x="145932" y="195282"/>
                  </a:moveTo>
                  <a:cubicBezTo>
                    <a:pt x="150235" y="195282"/>
                    <a:pt x="154791" y="195282"/>
                    <a:pt x="154791" y="190236"/>
                  </a:cubicBezTo>
                  <a:cubicBezTo>
                    <a:pt x="154791" y="185189"/>
                    <a:pt x="149475" y="185189"/>
                    <a:pt x="145679" y="185189"/>
                  </a:cubicBezTo>
                  <a:lnTo>
                    <a:pt x="9260" y="185189"/>
                  </a:lnTo>
                  <a:cubicBezTo>
                    <a:pt x="5464" y="185189"/>
                    <a:pt x="148" y="185189"/>
                    <a:pt x="148" y="190236"/>
                  </a:cubicBezTo>
                  <a:cubicBezTo>
                    <a:pt x="148" y="195282"/>
                    <a:pt x="4704" y="195282"/>
                    <a:pt x="9007" y="195282"/>
                  </a:cubicBezTo>
                  <a:lnTo>
                    <a:pt x="145932" y="1952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6" name="자유형: 도형 3555">
              <a:extLst>
                <a:ext uri="{FF2B5EF4-FFF2-40B4-BE49-F238E27FC236}">
                  <a16:creationId xmlns:a16="http://schemas.microsoft.com/office/drawing/2014/main" id="{4F38443C-BF93-367A-6297-2B44D8A86A37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4370578" y="6840759"/>
              <a:ext cx="180457" cy="177889"/>
            </a:xfrm>
            <a:custGeom>
              <a:avLst/>
              <a:gdLst>
                <a:gd name="connsiteX0" fmla="*/ 144930 w 180457"/>
                <a:gd name="connsiteY0" fmla="*/ 28999 h 177889"/>
                <a:gd name="connsiteX1" fmla="*/ 177327 w 180457"/>
                <a:gd name="connsiteY1" fmla="*/ 8056 h 177889"/>
                <a:gd name="connsiteX2" fmla="*/ 180617 w 180457"/>
                <a:gd name="connsiteY2" fmla="*/ 3262 h 177889"/>
                <a:gd name="connsiteX3" fmla="*/ 177327 w 180457"/>
                <a:gd name="connsiteY3" fmla="*/ 234 h 177889"/>
                <a:gd name="connsiteX4" fmla="*/ 156573 w 180457"/>
                <a:gd name="connsiteY4" fmla="*/ 991 h 177889"/>
                <a:gd name="connsiteX5" fmla="*/ 131516 w 180457"/>
                <a:gd name="connsiteY5" fmla="*/ 234 h 177889"/>
                <a:gd name="connsiteX6" fmla="*/ 126707 w 180457"/>
                <a:gd name="connsiteY6" fmla="*/ 5028 h 177889"/>
                <a:gd name="connsiteX7" fmla="*/ 130757 w 180457"/>
                <a:gd name="connsiteY7" fmla="*/ 8056 h 177889"/>
                <a:gd name="connsiteX8" fmla="*/ 142399 w 180457"/>
                <a:gd name="connsiteY8" fmla="*/ 16383 h 177889"/>
                <a:gd name="connsiteX9" fmla="*/ 138603 w 180457"/>
                <a:gd name="connsiteY9" fmla="*/ 25972 h 177889"/>
                <a:gd name="connsiteX10" fmla="*/ 60902 w 180457"/>
                <a:gd name="connsiteY10" fmla="*/ 149107 h 177889"/>
                <a:gd name="connsiteX11" fmla="*/ 43692 w 180457"/>
                <a:gd name="connsiteY11" fmla="*/ 15626 h 177889"/>
                <a:gd name="connsiteX12" fmla="*/ 61155 w 180457"/>
                <a:gd name="connsiteY12" fmla="*/ 8056 h 177889"/>
                <a:gd name="connsiteX13" fmla="*/ 67483 w 180457"/>
                <a:gd name="connsiteY13" fmla="*/ 3010 h 177889"/>
                <a:gd name="connsiteX14" fmla="*/ 63939 w 180457"/>
                <a:gd name="connsiteY14" fmla="*/ 234 h 177889"/>
                <a:gd name="connsiteX15" fmla="*/ 32555 w 180457"/>
                <a:gd name="connsiteY15" fmla="*/ 991 h 177889"/>
                <a:gd name="connsiteX16" fmla="*/ 18635 w 180457"/>
                <a:gd name="connsiteY16" fmla="*/ 739 h 177889"/>
                <a:gd name="connsiteX17" fmla="*/ 4968 w 180457"/>
                <a:gd name="connsiteY17" fmla="*/ 234 h 177889"/>
                <a:gd name="connsiteX18" fmla="*/ 159 w 180457"/>
                <a:gd name="connsiteY18" fmla="*/ 5028 h 177889"/>
                <a:gd name="connsiteX19" fmla="*/ 6486 w 180457"/>
                <a:gd name="connsiteY19" fmla="*/ 8056 h 177889"/>
                <a:gd name="connsiteX20" fmla="*/ 21672 w 180457"/>
                <a:gd name="connsiteY20" fmla="*/ 16635 h 177889"/>
                <a:gd name="connsiteX21" fmla="*/ 41667 w 180457"/>
                <a:gd name="connsiteY21" fmla="*/ 172321 h 177889"/>
                <a:gd name="connsiteX22" fmla="*/ 46729 w 180457"/>
                <a:gd name="connsiteY22" fmla="*/ 178124 h 177889"/>
                <a:gd name="connsiteX23" fmla="*/ 53815 w 180457"/>
                <a:gd name="connsiteY23" fmla="*/ 173582 h 177889"/>
                <a:gd name="connsiteX24" fmla="*/ 144930 w 180457"/>
                <a:gd name="connsiteY24" fmla="*/ 28999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30" y="28999"/>
                  </a:moveTo>
                  <a:cubicBezTo>
                    <a:pt x="157332" y="9318"/>
                    <a:pt x="167962" y="8561"/>
                    <a:pt x="177327" y="8056"/>
                  </a:cubicBezTo>
                  <a:cubicBezTo>
                    <a:pt x="180364" y="7804"/>
                    <a:pt x="180617" y="3515"/>
                    <a:pt x="180617" y="3262"/>
                  </a:cubicBezTo>
                  <a:cubicBezTo>
                    <a:pt x="180617" y="1244"/>
                    <a:pt x="179351" y="234"/>
                    <a:pt x="177327" y="234"/>
                  </a:cubicBezTo>
                  <a:cubicBezTo>
                    <a:pt x="170746" y="234"/>
                    <a:pt x="163406" y="991"/>
                    <a:pt x="156573" y="991"/>
                  </a:cubicBezTo>
                  <a:cubicBezTo>
                    <a:pt x="148221" y="991"/>
                    <a:pt x="139615" y="234"/>
                    <a:pt x="131516" y="234"/>
                  </a:cubicBezTo>
                  <a:cubicBezTo>
                    <a:pt x="129998" y="234"/>
                    <a:pt x="126707" y="234"/>
                    <a:pt x="126707" y="5028"/>
                  </a:cubicBezTo>
                  <a:cubicBezTo>
                    <a:pt x="126707" y="7804"/>
                    <a:pt x="128985" y="8056"/>
                    <a:pt x="130757" y="8056"/>
                  </a:cubicBezTo>
                  <a:cubicBezTo>
                    <a:pt x="137590" y="8561"/>
                    <a:pt x="142399" y="11084"/>
                    <a:pt x="142399" y="16383"/>
                  </a:cubicBezTo>
                  <a:cubicBezTo>
                    <a:pt x="142399" y="20168"/>
                    <a:pt x="138603" y="25719"/>
                    <a:pt x="138603" y="25972"/>
                  </a:cubicBezTo>
                  <a:lnTo>
                    <a:pt x="60902" y="149107"/>
                  </a:lnTo>
                  <a:lnTo>
                    <a:pt x="43692" y="15626"/>
                  </a:lnTo>
                  <a:cubicBezTo>
                    <a:pt x="43692" y="11337"/>
                    <a:pt x="49513" y="8056"/>
                    <a:pt x="61155" y="8056"/>
                  </a:cubicBezTo>
                  <a:cubicBezTo>
                    <a:pt x="64699" y="8056"/>
                    <a:pt x="67483" y="8056"/>
                    <a:pt x="67483" y="3010"/>
                  </a:cubicBezTo>
                  <a:cubicBezTo>
                    <a:pt x="67483" y="739"/>
                    <a:pt x="65458" y="234"/>
                    <a:pt x="63939" y="234"/>
                  </a:cubicBezTo>
                  <a:cubicBezTo>
                    <a:pt x="53815" y="234"/>
                    <a:pt x="42932" y="991"/>
                    <a:pt x="32555" y="991"/>
                  </a:cubicBezTo>
                  <a:cubicBezTo>
                    <a:pt x="28000" y="991"/>
                    <a:pt x="23191" y="739"/>
                    <a:pt x="18635" y="739"/>
                  </a:cubicBezTo>
                  <a:cubicBezTo>
                    <a:pt x="14079" y="739"/>
                    <a:pt x="9270" y="234"/>
                    <a:pt x="4968" y="234"/>
                  </a:cubicBezTo>
                  <a:cubicBezTo>
                    <a:pt x="3196" y="234"/>
                    <a:pt x="159" y="234"/>
                    <a:pt x="159" y="5028"/>
                  </a:cubicBezTo>
                  <a:cubicBezTo>
                    <a:pt x="159" y="8056"/>
                    <a:pt x="2437" y="8056"/>
                    <a:pt x="6486" y="8056"/>
                  </a:cubicBezTo>
                  <a:cubicBezTo>
                    <a:pt x="20660" y="8056"/>
                    <a:pt x="20913" y="10327"/>
                    <a:pt x="21672" y="16635"/>
                  </a:cubicBezTo>
                  <a:lnTo>
                    <a:pt x="41667" y="172321"/>
                  </a:lnTo>
                  <a:cubicBezTo>
                    <a:pt x="42426" y="177367"/>
                    <a:pt x="43438" y="178124"/>
                    <a:pt x="46729" y="178124"/>
                  </a:cubicBezTo>
                  <a:cubicBezTo>
                    <a:pt x="50778" y="178124"/>
                    <a:pt x="51791" y="176862"/>
                    <a:pt x="53815" y="173582"/>
                  </a:cubicBezTo>
                  <a:lnTo>
                    <a:pt x="144930" y="289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7" name="자유형: 도형 3556">
              <a:extLst>
                <a:ext uri="{FF2B5EF4-FFF2-40B4-BE49-F238E27FC236}">
                  <a16:creationId xmlns:a16="http://schemas.microsoft.com/office/drawing/2014/main" id="{989C58D8-7D32-8D06-3713-0658A2F7DBF5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4572867" y="6831022"/>
              <a:ext cx="70689" cy="79659"/>
            </a:xfrm>
            <a:custGeom>
              <a:avLst/>
              <a:gdLst>
                <a:gd name="connsiteX0" fmla="*/ 63947 w 70689"/>
                <a:gd name="connsiteY0" fmla="*/ 11711 h 79659"/>
                <a:gd name="connsiteX1" fmla="*/ 56506 w 70689"/>
                <a:gd name="connsiteY1" fmla="*/ 20013 h 79659"/>
                <a:gd name="connsiteX2" fmla="*/ 62353 w 70689"/>
                <a:gd name="connsiteY2" fmla="*/ 25665 h 79659"/>
                <a:gd name="connsiteX3" fmla="*/ 70857 w 70689"/>
                <a:gd name="connsiteY3" fmla="*/ 15597 h 79659"/>
                <a:gd name="connsiteX4" fmla="*/ 47294 w 70689"/>
                <a:gd name="connsiteY4" fmla="*/ 230 h 79659"/>
                <a:gd name="connsiteX5" fmla="*/ 14695 w 70689"/>
                <a:gd name="connsiteY5" fmla="*/ 26018 h 79659"/>
                <a:gd name="connsiteX6" fmla="*/ 20896 w 70689"/>
                <a:gd name="connsiteY6" fmla="*/ 38912 h 79659"/>
                <a:gd name="connsiteX7" fmla="*/ 40916 w 70689"/>
                <a:gd name="connsiteY7" fmla="*/ 45270 h 79659"/>
                <a:gd name="connsiteX8" fmla="*/ 55975 w 70689"/>
                <a:gd name="connsiteY8" fmla="*/ 56928 h 79659"/>
                <a:gd name="connsiteX9" fmla="*/ 46585 w 70689"/>
                <a:gd name="connsiteY9" fmla="*/ 71058 h 79659"/>
                <a:gd name="connsiteX10" fmla="*/ 28868 w 70689"/>
                <a:gd name="connsiteY10" fmla="*/ 74944 h 79659"/>
                <a:gd name="connsiteX11" fmla="*/ 7608 w 70689"/>
                <a:gd name="connsiteY11" fmla="*/ 67526 h 79659"/>
                <a:gd name="connsiteX12" fmla="*/ 17352 w 70689"/>
                <a:gd name="connsiteY12" fmla="*/ 57458 h 79659"/>
                <a:gd name="connsiteX13" fmla="*/ 10443 w 70689"/>
                <a:gd name="connsiteY13" fmla="*/ 50922 h 79659"/>
                <a:gd name="connsiteX14" fmla="*/ 167 w 70689"/>
                <a:gd name="connsiteY14" fmla="*/ 62757 h 79659"/>
                <a:gd name="connsiteX15" fmla="*/ 28691 w 70689"/>
                <a:gd name="connsiteY15" fmla="*/ 79889 h 79659"/>
                <a:gd name="connsiteX16" fmla="*/ 67314 w 70689"/>
                <a:gd name="connsiteY16" fmla="*/ 50746 h 79659"/>
                <a:gd name="connsiteX17" fmla="*/ 42864 w 70689"/>
                <a:gd name="connsiteY17" fmla="*/ 30080 h 79659"/>
                <a:gd name="connsiteX18" fmla="*/ 35778 w 70689"/>
                <a:gd name="connsiteY18" fmla="*/ 28667 h 79659"/>
                <a:gd name="connsiteX19" fmla="*/ 26033 w 70689"/>
                <a:gd name="connsiteY19" fmla="*/ 19836 h 79659"/>
                <a:gd name="connsiteX20" fmla="*/ 33120 w 70689"/>
                <a:gd name="connsiteY20" fmla="*/ 8532 h 79659"/>
                <a:gd name="connsiteX21" fmla="*/ 47116 w 70689"/>
                <a:gd name="connsiteY21" fmla="*/ 5176 h 79659"/>
                <a:gd name="connsiteX22" fmla="*/ 63947 w 70689"/>
                <a:gd name="connsiteY22" fmla="*/ 1171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689" h="79659">
                  <a:moveTo>
                    <a:pt x="63947" y="11711"/>
                  </a:moveTo>
                  <a:cubicBezTo>
                    <a:pt x="59341" y="12771"/>
                    <a:pt x="56506" y="16480"/>
                    <a:pt x="56506" y="20013"/>
                  </a:cubicBezTo>
                  <a:cubicBezTo>
                    <a:pt x="56506" y="24075"/>
                    <a:pt x="60050" y="25665"/>
                    <a:pt x="62353" y="25665"/>
                  </a:cubicBezTo>
                  <a:cubicBezTo>
                    <a:pt x="64125" y="25665"/>
                    <a:pt x="70857" y="24605"/>
                    <a:pt x="70857" y="15597"/>
                  </a:cubicBezTo>
                  <a:cubicBezTo>
                    <a:pt x="70857" y="4116"/>
                    <a:pt x="58101" y="230"/>
                    <a:pt x="47294" y="230"/>
                  </a:cubicBezTo>
                  <a:cubicBezTo>
                    <a:pt x="19655" y="230"/>
                    <a:pt x="14695" y="20542"/>
                    <a:pt x="14695" y="26018"/>
                  </a:cubicBezTo>
                  <a:cubicBezTo>
                    <a:pt x="14695" y="32553"/>
                    <a:pt x="18415" y="36792"/>
                    <a:pt x="20896" y="38912"/>
                  </a:cubicBezTo>
                  <a:cubicBezTo>
                    <a:pt x="25502" y="42444"/>
                    <a:pt x="28691" y="43151"/>
                    <a:pt x="40916" y="45270"/>
                  </a:cubicBezTo>
                  <a:cubicBezTo>
                    <a:pt x="44636" y="45977"/>
                    <a:pt x="55975" y="48096"/>
                    <a:pt x="55975" y="56928"/>
                  </a:cubicBezTo>
                  <a:cubicBezTo>
                    <a:pt x="55975" y="59931"/>
                    <a:pt x="54026" y="66642"/>
                    <a:pt x="46585" y="71058"/>
                  </a:cubicBezTo>
                  <a:cubicBezTo>
                    <a:pt x="39675" y="74944"/>
                    <a:pt x="30994" y="74944"/>
                    <a:pt x="28868" y="74944"/>
                  </a:cubicBezTo>
                  <a:cubicBezTo>
                    <a:pt x="21781" y="74944"/>
                    <a:pt x="11683" y="73354"/>
                    <a:pt x="7608" y="67526"/>
                  </a:cubicBezTo>
                  <a:cubicBezTo>
                    <a:pt x="13455" y="66819"/>
                    <a:pt x="17352" y="62403"/>
                    <a:pt x="17352" y="57458"/>
                  </a:cubicBezTo>
                  <a:cubicBezTo>
                    <a:pt x="17352" y="53042"/>
                    <a:pt x="14163" y="50922"/>
                    <a:pt x="10443" y="50922"/>
                  </a:cubicBezTo>
                  <a:cubicBezTo>
                    <a:pt x="5305" y="50922"/>
                    <a:pt x="167" y="54985"/>
                    <a:pt x="167" y="62757"/>
                  </a:cubicBezTo>
                  <a:cubicBezTo>
                    <a:pt x="167" y="73354"/>
                    <a:pt x="11506" y="79889"/>
                    <a:pt x="28691" y="79889"/>
                  </a:cubicBezTo>
                  <a:cubicBezTo>
                    <a:pt x="61290" y="79889"/>
                    <a:pt x="67314" y="57634"/>
                    <a:pt x="67314" y="50746"/>
                  </a:cubicBezTo>
                  <a:cubicBezTo>
                    <a:pt x="67314" y="34496"/>
                    <a:pt x="49420" y="31317"/>
                    <a:pt x="42864" y="30080"/>
                  </a:cubicBezTo>
                  <a:cubicBezTo>
                    <a:pt x="41270" y="29727"/>
                    <a:pt x="36841" y="29021"/>
                    <a:pt x="35778" y="28667"/>
                  </a:cubicBezTo>
                  <a:cubicBezTo>
                    <a:pt x="29222" y="27431"/>
                    <a:pt x="26033" y="23722"/>
                    <a:pt x="26033" y="19836"/>
                  </a:cubicBezTo>
                  <a:cubicBezTo>
                    <a:pt x="26033" y="15773"/>
                    <a:pt x="29222" y="11004"/>
                    <a:pt x="33120" y="8532"/>
                  </a:cubicBezTo>
                  <a:cubicBezTo>
                    <a:pt x="37904" y="5529"/>
                    <a:pt x="44105" y="5176"/>
                    <a:pt x="47116" y="5176"/>
                  </a:cubicBezTo>
                  <a:cubicBezTo>
                    <a:pt x="50837" y="5176"/>
                    <a:pt x="60050" y="5706"/>
                    <a:pt x="63947" y="1171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8" name="자유형: 도형 3557">
              <a:extLst>
                <a:ext uri="{FF2B5EF4-FFF2-40B4-BE49-F238E27FC236}">
                  <a16:creationId xmlns:a16="http://schemas.microsoft.com/office/drawing/2014/main" id="{62EC4974-A0CE-E30A-61CE-D5B6DD8A17FB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4666800" y="6786335"/>
              <a:ext cx="39685" cy="124346"/>
            </a:xfrm>
            <a:custGeom>
              <a:avLst/>
              <a:gdLst>
                <a:gd name="connsiteX0" fmla="*/ 39148 w 39685"/>
                <a:gd name="connsiteY0" fmla="*/ 5529 h 124346"/>
                <a:gd name="connsiteX1" fmla="*/ 39856 w 39685"/>
                <a:gd name="connsiteY1" fmla="*/ 2703 h 124346"/>
                <a:gd name="connsiteX2" fmla="*/ 37022 w 39685"/>
                <a:gd name="connsiteY2" fmla="*/ 230 h 124346"/>
                <a:gd name="connsiteX3" fmla="*/ 14344 w 39685"/>
                <a:gd name="connsiteY3" fmla="*/ 1996 h 124346"/>
                <a:gd name="connsiteX4" fmla="*/ 10624 w 39685"/>
                <a:gd name="connsiteY4" fmla="*/ 6059 h 124346"/>
                <a:gd name="connsiteX5" fmla="*/ 15053 w 39685"/>
                <a:gd name="connsiteY5" fmla="*/ 8532 h 124346"/>
                <a:gd name="connsiteX6" fmla="*/ 23557 w 39685"/>
                <a:gd name="connsiteY6" fmla="*/ 11181 h 124346"/>
                <a:gd name="connsiteX7" fmla="*/ 22848 w 39685"/>
                <a:gd name="connsiteY7" fmla="*/ 15067 h 124346"/>
                <a:gd name="connsiteX8" fmla="*/ 879 w 39685"/>
                <a:gd name="connsiteY8" fmla="*/ 102321 h 124346"/>
                <a:gd name="connsiteX9" fmla="*/ 171 w 39685"/>
                <a:gd name="connsiteY9" fmla="*/ 107797 h 124346"/>
                <a:gd name="connsiteX10" fmla="*/ 18773 w 39685"/>
                <a:gd name="connsiteY10" fmla="*/ 124576 h 124346"/>
                <a:gd name="connsiteX11" fmla="*/ 32947 w 39685"/>
                <a:gd name="connsiteY11" fmla="*/ 115215 h 124346"/>
                <a:gd name="connsiteX12" fmla="*/ 39148 w 39685"/>
                <a:gd name="connsiteY12" fmla="*/ 97552 h 124346"/>
                <a:gd name="connsiteX13" fmla="*/ 36313 w 39685"/>
                <a:gd name="connsiteY13" fmla="*/ 95256 h 124346"/>
                <a:gd name="connsiteX14" fmla="*/ 32770 w 39685"/>
                <a:gd name="connsiteY14" fmla="*/ 99495 h 124346"/>
                <a:gd name="connsiteX15" fmla="*/ 19482 w 39685"/>
                <a:gd name="connsiteY15" fmla="*/ 119631 h 124346"/>
                <a:gd name="connsiteX16" fmla="*/ 13458 w 39685"/>
                <a:gd name="connsiteY16" fmla="*/ 110976 h 124346"/>
                <a:gd name="connsiteX17" fmla="*/ 14521 w 39685"/>
                <a:gd name="connsiteY17" fmla="*/ 103734 h 124346"/>
                <a:gd name="connsiteX18" fmla="*/ 39148 w 39685"/>
                <a:gd name="connsiteY18" fmla="*/ 552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48" y="5529"/>
                  </a:moveTo>
                  <a:cubicBezTo>
                    <a:pt x="39325" y="5176"/>
                    <a:pt x="39856" y="2880"/>
                    <a:pt x="39856" y="2703"/>
                  </a:cubicBezTo>
                  <a:cubicBezTo>
                    <a:pt x="39856" y="1820"/>
                    <a:pt x="39148" y="230"/>
                    <a:pt x="37022" y="230"/>
                  </a:cubicBezTo>
                  <a:cubicBezTo>
                    <a:pt x="33478" y="230"/>
                    <a:pt x="18773" y="1643"/>
                    <a:pt x="14344" y="1996"/>
                  </a:cubicBezTo>
                  <a:cubicBezTo>
                    <a:pt x="13104" y="2173"/>
                    <a:pt x="10624" y="2350"/>
                    <a:pt x="10624" y="6059"/>
                  </a:cubicBezTo>
                  <a:cubicBezTo>
                    <a:pt x="10624" y="8532"/>
                    <a:pt x="13104" y="8532"/>
                    <a:pt x="15053" y="8532"/>
                  </a:cubicBezTo>
                  <a:cubicBezTo>
                    <a:pt x="23557" y="8532"/>
                    <a:pt x="23557" y="9768"/>
                    <a:pt x="23557" y="11181"/>
                  </a:cubicBezTo>
                  <a:cubicBezTo>
                    <a:pt x="23557" y="12418"/>
                    <a:pt x="23203" y="13477"/>
                    <a:pt x="22848" y="15067"/>
                  </a:cubicBezTo>
                  <a:lnTo>
                    <a:pt x="879" y="102321"/>
                  </a:lnTo>
                  <a:cubicBezTo>
                    <a:pt x="348" y="104088"/>
                    <a:pt x="171" y="106030"/>
                    <a:pt x="171" y="107797"/>
                  </a:cubicBezTo>
                  <a:cubicBezTo>
                    <a:pt x="171" y="119101"/>
                    <a:pt x="10269" y="124576"/>
                    <a:pt x="18773" y="124576"/>
                  </a:cubicBezTo>
                  <a:cubicBezTo>
                    <a:pt x="23025" y="124576"/>
                    <a:pt x="28340" y="123163"/>
                    <a:pt x="32947" y="115215"/>
                  </a:cubicBezTo>
                  <a:cubicBezTo>
                    <a:pt x="36667" y="108680"/>
                    <a:pt x="39148" y="98259"/>
                    <a:pt x="39148" y="97552"/>
                  </a:cubicBezTo>
                  <a:cubicBezTo>
                    <a:pt x="39148" y="95256"/>
                    <a:pt x="36844" y="95256"/>
                    <a:pt x="36313" y="95256"/>
                  </a:cubicBezTo>
                  <a:cubicBezTo>
                    <a:pt x="33833" y="95256"/>
                    <a:pt x="33478" y="96316"/>
                    <a:pt x="32770" y="99495"/>
                  </a:cubicBezTo>
                  <a:cubicBezTo>
                    <a:pt x="30466" y="108327"/>
                    <a:pt x="27100" y="119631"/>
                    <a:pt x="19482" y="119631"/>
                  </a:cubicBezTo>
                  <a:cubicBezTo>
                    <a:pt x="14699" y="119631"/>
                    <a:pt x="13458" y="115215"/>
                    <a:pt x="13458" y="110976"/>
                  </a:cubicBezTo>
                  <a:cubicBezTo>
                    <a:pt x="13458" y="109033"/>
                    <a:pt x="13990" y="105677"/>
                    <a:pt x="14521" y="103734"/>
                  </a:cubicBezTo>
                  <a:lnTo>
                    <a:pt x="39148" y="55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9" name="자유형: 도형 3558">
              <a:extLst>
                <a:ext uri="{FF2B5EF4-FFF2-40B4-BE49-F238E27FC236}">
                  <a16:creationId xmlns:a16="http://schemas.microsoft.com/office/drawing/2014/main" id="{BA4F4ED4-8318-1BB7-E916-30B00C0D4438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4731655" y="6831022"/>
              <a:ext cx="90355" cy="79659"/>
            </a:xfrm>
            <a:custGeom>
              <a:avLst/>
              <a:gdLst>
                <a:gd name="connsiteX0" fmla="*/ 64131 w 90355"/>
                <a:gd name="connsiteY0" fmla="*/ 10651 h 79659"/>
                <a:gd name="connsiteX1" fmla="*/ 45883 w 90355"/>
                <a:gd name="connsiteY1" fmla="*/ 230 h 79659"/>
                <a:gd name="connsiteX2" fmla="*/ 173 w 90355"/>
                <a:gd name="connsiteY2" fmla="*/ 50569 h 79659"/>
                <a:gd name="connsiteX3" fmla="*/ 26926 w 90355"/>
                <a:gd name="connsiteY3" fmla="*/ 79889 h 79659"/>
                <a:gd name="connsiteX4" fmla="*/ 52083 w 90355"/>
                <a:gd name="connsiteY4" fmla="*/ 67526 h 79659"/>
                <a:gd name="connsiteX5" fmla="*/ 70332 w 90355"/>
                <a:gd name="connsiteY5" fmla="*/ 79889 h 79659"/>
                <a:gd name="connsiteX6" fmla="*/ 84328 w 90355"/>
                <a:gd name="connsiteY6" fmla="*/ 70528 h 79659"/>
                <a:gd name="connsiteX7" fmla="*/ 90529 w 90355"/>
                <a:gd name="connsiteY7" fmla="*/ 52865 h 79659"/>
                <a:gd name="connsiteX8" fmla="*/ 87694 w 90355"/>
                <a:gd name="connsiteY8" fmla="*/ 50569 h 79659"/>
                <a:gd name="connsiteX9" fmla="*/ 83796 w 90355"/>
                <a:gd name="connsiteY9" fmla="*/ 56045 h 79659"/>
                <a:gd name="connsiteX10" fmla="*/ 70863 w 90355"/>
                <a:gd name="connsiteY10" fmla="*/ 74944 h 79659"/>
                <a:gd name="connsiteX11" fmla="*/ 65017 w 90355"/>
                <a:gd name="connsiteY11" fmla="*/ 66289 h 79659"/>
                <a:gd name="connsiteX12" fmla="*/ 67674 w 90355"/>
                <a:gd name="connsiteY12" fmla="*/ 52335 h 79659"/>
                <a:gd name="connsiteX13" fmla="*/ 71572 w 90355"/>
                <a:gd name="connsiteY13" fmla="*/ 36439 h 79659"/>
                <a:gd name="connsiteX14" fmla="*/ 75115 w 90355"/>
                <a:gd name="connsiteY14" fmla="*/ 23015 h 79659"/>
                <a:gd name="connsiteX15" fmla="*/ 78304 w 90355"/>
                <a:gd name="connsiteY15" fmla="*/ 9238 h 79659"/>
                <a:gd name="connsiteX16" fmla="*/ 72281 w 90355"/>
                <a:gd name="connsiteY16" fmla="*/ 3586 h 79659"/>
                <a:gd name="connsiteX17" fmla="*/ 64131 w 90355"/>
                <a:gd name="connsiteY17" fmla="*/ 10651 h 79659"/>
                <a:gd name="connsiteX18" fmla="*/ 52792 w 90355"/>
                <a:gd name="connsiteY18" fmla="*/ 56045 h 79659"/>
                <a:gd name="connsiteX19" fmla="*/ 43757 w 90355"/>
                <a:gd name="connsiteY19" fmla="*/ 67879 h 79659"/>
                <a:gd name="connsiteX20" fmla="*/ 27457 w 90355"/>
                <a:gd name="connsiteY20" fmla="*/ 74944 h 79659"/>
                <a:gd name="connsiteX21" fmla="*/ 14524 w 90355"/>
                <a:gd name="connsiteY21" fmla="*/ 57811 h 79659"/>
                <a:gd name="connsiteX22" fmla="*/ 23737 w 90355"/>
                <a:gd name="connsiteY22" fmla="*/ 21955 h 79659"/>
                <a:gd name="connsiteX23" fmla="*/ 45883 w 90355"/>
                <a:gd name="connsiteY23" fmla="*/ 5176 h 79659"/>
                <a:gd name="connsiteX24" fmla="*/ 61650 w 90355"/>
                <a:gd name="connsiteY24" fmla="*/ 20542 h 79659"/>
                <a:gd name="connsiteX25" fmla="*/ 61119 w 90355"/>
                <a:gd name="connsiteY25" fmla="*/ 23015 h 79659"/>
                <a:gd name="connsiteX26" fmla="*/ 52792 w 90355"/>
                <a:gd name="connsiteY26" fmla="*/ 5604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31" y="10651"/>
                  </a:moveTo>
                  <a:cubicBezTo>
                    <a:pt x="60410" y="4823"/>
                    <a:pt x="54387" y="230"/>
                    <a:pt x="45883" y="230"/>
                  </a:cubicBezTo>
                  <a:cubicBezTo>
                    <a:pt x="23205" y="230"/>
                    <a:pt x="173" y="25135"/>
                    <a:pt x="173" y="50569"/>
                  </a:cubicBezTo>
                  <a:cubicBezTo>
                    <a:pt x="173" y="67702"/>
                    <a:pt x="11689" y="79889"/>
                    <a:pt x="26926" y="79889"/>
                  </a:cubicBezTo>
                  <a:cubicBezTo>
                    <a:pt x="36493" y="79889"/>
                    <a:pt x="44997" y="74414"/>
                    <a:pt x="52083" y="67526"/>
                  </a:cubicBezTo>
                  <a:cubicBezTo>
                    <a:pt x="55450" y="78123"/>
                    <a:pt x="65725" y="79889"/>
                    <a:pt x="70332" y="79889"/>
                  </a:cubicBezTo>
                  <a:cubicBezTo>
                    <a:pt x="76710" y="79889"/>
                    <a:pt x="81139" y="76004"/>
                    <a:pt x="84328" y="70528"/>
                  </a:cubicBezTo>
                  <a:cubicBezTo>
                    <a:pt x="88226" y="63640"/>
                    <a:pt x="90529" y="53572"/>
                    <a:pt x="90529" y="52865"/>
                  </a:cubicBezTo>
                  <a:cubicBezTo>
                    <a:pt x="90529" y="50569"/>
                    <a:pt x="88226" y="50569"/>
                    <a:pt x="87694" y="50569"/>
                  </a:cubicBezTo>
                  <a:cubicBezTo>
                    <a:pt x="85214" y="50569"/>
                    <a:pt x="85037" y="51276"/>
                    <a:pt x="83796" y="56045"/>
                  </a:cubicBezTo>
                  <a:cubicBezTo>
                    <a:pt x="81670" y="64523"/>
                    <a:pt x="78304" y="74944"/>
                    <a:pt x="70863" y="74944"/>
                  </a:cubicBezTo>
                  <a:cubicBezTo>
                    <a:pt x="66257" y="74944"/>
                    <a:pt x="65017" y="71058"/>
                    <a:pt x="65017" y="66289"/>
                  </a:cubicBezTo>
                  <a:cubicBezTo>
                    <a:pt x="65017" y="63286"/>
                    <a:pt x="66434" y="56928"/>
                    <a:pt x="67674" y="52335"/>
                  </a:cubicBezTo>
                  <a:cubicBezTo>
                    <a:pt x="68914" y="47567"/>
                    <a:pt x="70686" y="40325"/>
                    <a:pt x="71572" y="36439"/>
                  </a:cubicBezTo>
                  <a:lnTo>
                    <a:pt x="75115" y="23015"/>
                  </a:lnTo>
                  <a:cubicBezTo>
                    <a:pt x="76178" y="18423"/>
                    <a:pt x="78304" y="10121"/>
                    <a:pt x="78304" y="9238"/>
                  </a:cubicBezTo>
                  <a:cubicBezTo>
                    <a:pt x="78304" y="5352"/>
                    <a:pt x="75115" y="3586"/>
                    <a:pt x="72281" y="3586"/>
                  </a:cubicBezTo>
                  <a:cubicBezTo>
                    <a:pt x="69269" y="3586"/>
                    <a:pt x="65194" y="5706"/>
                    <a:pt x="64131" y="10651"/>
                  </a:cubicBezTo>
                  <a:close/>
                  <a:moveTo>
                    <a:pt x="52792" y="56045"/>
                  </a:moveTo>
                  <a:cubicBezTo>
                    <a:pt x="51552" y="60990"/>
                    <a:pt x="47654" y="64523"/>
                    <a:pt x="43757" y="67879"/>
                  </a:cubicBezTo>
                  <a:cubicBezTo>
                    <a:pt x="42162" y="69292"/>
                    <a:pt x="35075" y="74944"/>
                    <a:pt x="27457" y="74944"/>
                  </a:cubicBezTo>
                  <a:cubicBezTo>
                    <a:pt x="20902" y="74944"/>
                    <a:pt x="14524" y="70352"/>
                    <a:pt x="14524" y="57811"/>
                  </a:cubicBezTo>
                  <a:cubicBezTo>
                    <a:pt x="14524" y="48450"/>
                    <a:pt x="19662" y="29021"/>
                    <a:pt x="23737" y="21955"/>
                  </a:cubicBezTo>
                  <a:cubicBezTo>
                    <a:pt x="31886" y="7825"/>
                    <a:pt x="40922" y="5176"/>
                    <a:pt x="45883" y="5176"/>
                  </a:cubicBezTo>
                  <a:cubicBezTo>
                    <a:pt x="58284" y="5176"/>
                    <a:pt x="61650" y="18599"/>
                    <a:pt x="61650" y="20542"/>
                  </a:cubicBezTo>
                  <a:cubicBezTo>
                    <a:pt x="61650" y="21249"/>
                    <a:pt x="61296" y="22485"/>
                    <a:pt x="61119" y="23015"/>
                  </a:cubicBezTo>
                  <a:lnTo>
                    <a:pt x="52792" y="560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0" name="자유형: 도형 3559">
              <a:extLst>
                <a:ext uri="{FF2B5EF4-FFF2-40B4-BE49-F238E27FC236}">
                  <a16:creationId xmlns:a16="http://schemas.microsoft.com/office/drawing/2014/main" id="{88220C2D-59F3-7FEB-B3F5-7318A51D5549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4841617" y="6831022"/>
              <a:ext cx="76713" cy="79659"/>
            </a:xfrm>
            <a:custGeom>
              <a:avLst/>
              <a:gdLst>
                <a:gd name="connsiteX0" fmla="*/ 66793 w 76713"/>
                <a:gd name="connsiteY0" fmla="*/ 10475 h 79659"/>
                <a:gd name="connsiteX1" fmla="*/ 57757 w 76713"/>
                <a:gd name="connsiteY1" fmla="*/ 20366 h 79659"/>
                <a:gd name="connsiteX2" fmla="*/ 64667 w 76713"/>
                <a:gd name="connsiteY2" fmla="*/ 26901 h 79659"/>
                <a:gd name="connsiteX3" fmla="*/ 74765 w 76713"/>
                <a:gd name="connsiteY3" fmla="*/ 15597 h 79659"/>
                <a:gd name="connsiteX4" fmla="*/ 51379 w 76713"/>
                <a:gd name="connsiteY4" fmla="*/ 230 h 79659"/>
                <a:gd name="connsiteX5" fmla="*/ 178 w 76713"/>
                <a:gd name="connsiteY5" fmla="*/ 49156 h 79659"/>
                <a:gd name="connsiteX6" fmla="*/ 32954 w 76713"/>
                <a:gd name="connsiteY6" fmla="*/ 79889 h 79659"/>
                <a:gd name="connsiteX7" fmla="*/ 76891 w 76713"/>
                <a:gd name="connsiteY7" fmla="*/ 59931 h 79659"/>
                <a:gd name="connsiteX8" fmla="*/ 73879 w 76713"/>
                <a:gd name="connsiteY8" fmla="*/ 56928 h 79659"/>
                <a:gd name="connsiteX9" fmla="*/ 71045 w 76713"/>
                <a:gd name="connsiteY9" fmla="*/ 58694 h 79659"/>
                <a:gd name="connsiteX10" fmla="*/ 33308 w 76713"/>
                <a:gd name="connsiteY10" fmla="*/ 74944 h 79659"/>
                <a:gd name="connsiteX11" fmla="*/ 14883 w 76713"/>
                <a:gd name="connsiteY11" fmla="*/ 55338 h 79659"/>
                <a:gd name="connsiteX12" fmla="*/ 26576 w 76713"/>
                <a:gd name="connsiteY12" fmla="*/ 18776 h 79659"/>
                <a:gd name="connsiteX13" fmla="*/ 51379 w 76713"/>
                <a:gd name="connsiteY13" fmla="*/ 5176 h 79659"/>
                <a:gd name="connsiteX14" fmla="*/ 66793 w 76713"/>
                <a:gd name="connsiteY14" fmla="*/ 1047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93" y="10475"/>
                  </a:moveTo>
                  <a:cubicBezTo>
                    <a:pt x="60415" y="11534"/>
                    <a:pt x="57757" y="16480"/>
                    <a:pt x="57757" y="20366"/>
                  </a:cubicBezTo>
                  <a:cubicBezTo>
                    <a:pt x="57757" y="25135"/>
                    <a:pt x="61478" y="26901"/>
                    <a:pt x="64667" y="26901"/>
                  </a:cubicBezTo>
                  <a:cubicBezTo>
                    <a:pt x="68564" y="26901"/>
                    <a:pt x="74765" y="24075"/>
                    <a:pt x="74765" y="15597"/>
                  </a:cubicBezTo>
                  <a:cubicBezTo>
                    <a:pt x="74765" y="3586"/>
                    <a:pt x="60946" y="230"/>
                    <a:pt x="51379" y="230"/>
                  </a:cubicBezTo>
                  <a:cubicBezTo>
                    <a:pt x="24804" y="230"/>
                    <a:pt x="178" y="24605"/>
                    <a:pt x="178" y="49156"/>
                  </a:cubicBezTo>
                  <a:cubicBezTo>
                    <a:pt x="178" y="64346"/>
                    <a:pt x="10808" y="79889"/>
                    <a:pt x="32954" y="79889"/>
                  </a:cubicBezTo>
                  <a:cubicBezTo>
                    <a:pt x="62895" y="79889"/>
                    <a:pt x="76891" y="62403"/>
                    <a:pt x="76891" y="59931"/>
                  </a:cubicBezTo>
                  <a:cubicBezTo>
                    <a:pt x="76891" y="58871"/>
                    <a:pt x="75297" y="56928"/>
                    <a:pt x="73879" y="56928"/>
                  </a:cubicBezTo>
                  <a:cubicBezTo>
                    <a:pt x="72816" y="56928"/>
                    <a:pt x="72462" y="57281"/>
                    <a:pt x="71045" y="58694"/>
                  </a:cubicBezTo>
                  <a:cubicBezTo>
                    <a:pt x="57226" y="74944"/>
                    <a:pt x="36497" y="74944"/>
                    <a:pt x="33308" y="74944"/>
                  </a:cubicBezTo>
                  <a:cubicBezTo>
                    <a:pt x="20552" y="74944"/>
                    <a:pt x="14883" y="66289"/>
                    <a:pt x="14883" y="55338"/>
                  </a:cubicBezTo>
                  <a:cubicBezTo>
                    <a:pt x="14883" y="50216"/>
                    <a:pt x="17363" y="30963"/>
                    <a:pt x="26576" y="18776"/>
                  </a:cubicBezTo>
                  <a:cubicBezTo>
                    <a:pt x="33308" y="10121"/>
                    <a:pt x="42521" y="5176"/>
                    <a:pt x="51379" y="5176"/>
                  </a:cubicBezTo>
                  <a:cubicBezTo>
                    <a:pt x="53859" y="5176"/>
                    <a:pt x="62363" y="5529"/>
                    <a:pt x="66793" y="104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1" name="자유형: 도형 3560">
              <a:extLst>
                <a:ext uri="{FF2B5EF4-FFF2-40B4-BE49-F238E27FC236}">
                  <a16:creationId xmlns:a16="http://schemas.microsoft.com/office/drawing/2014/main" id="{5B830205-9219-1BC7-439E-A213BCADCD94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4934370" y="6786335"/>
              <a:ext cx="87166" cy="124346"/>
            </a:xfrm>
            <a:custGeom>
              <a:avLst/>
              <a:gdLst>
                <a:gd name="connsiteX0" fmla="*/ 42347 w 87166"/>
                <a:gd name="connsiteY0" fmla="*/ 5529 h 124346"/>
                <a:gd name="connsiteX1" fmla="*/ 43056 w 87166"/>
                <a:gd name="connsiteY1" fmla="*/ 2703 h 124346"/>
                <a:gd name="connsiteX2" fmla="*/ 40221 w 87166"/>
                <a:gd name="connsiteY2" fmla="*/ 230 h 124346"/>
                <a:gd name="connsiteX3" fmla="*/ 17544 w 87166"/>
                <a:gd name="connsiteY3" fmla="*/ 1996 h 124346"/>
                <a:gd name="connsiteX4" fmla="*/ 13646 w 87166"/>
                <a:gd name="connsiteY4" fmla="*/ 6059 h 124346"/>
                <a:gd name="connsiteX5" fmla="*/ 18252 w 87166"/>
                <a:gd name="connsiteY5" fmla="*/ 8532 h 124346"/>
                <a:gd name="connsiteX6" fmla="*/ 26756 w 87166"/>
                <a:gd name="connsiteY6" fmla="*/ 11181 h 124346"/>
                <a:gd name="connsiteX7" fmla="*/ 26048 w 87166"/>
                <a:gd name="connsiteY7" fmla="*/ 15067 h 124346"/>
                <a:gd name="connsiteX8" fmla="*/ 1067 w 87166"/>
                <a:gd name="connsiteY8" fmla="*/ 115039 h 124346"/>
                <a:gd name="connsiteX9" fmla="*/ 181 w 87166"/>
                <a:gd name="connsiteY9" fmla="*/ 118924 h 124346"/>
                <a:gd name="connsiteX10" fmla="*/ 6205 w 87166"/>
                <a:gd name="connsiteY10" fmla="*/ 124576 h 124346"/>
                <a:gd name="connsiteX11" fmla="*/ 14355 w 87166"/>
                <a:gd name="connsiteY11" fmla="*/ 117158 h 124346"/>
                <a:gd name="connsiteX12" fmla="*/ 23036 w 87166"/>
                <a:gd name="connsiteY12" fmla="*/ 82892 h 124346"/>
                <a:gd name="connsiteX13" fmla="*/ 45713 w 87166"/>
                <a:gd name="connsiteY13" fmla="*/ 97376 h 124346"/>
                <a:gd name="connsiteX14" fmla="*/ 45359 w 87166"/>
                <a:gd name="connsiteY14" fmla="*/ 100908 h 124346"/>
                <a:gd name="connsiteX15" fmla="*/ 44650 w 87166"/>
                <a:gd name="connsiteY15" fmla="*/ 106384 h 124346"/>
                <a:gd name="connsiteX16" fmla="*/ 63430 w 87166"/>
                <a:gd name="connsiteY16" fmla="*/ 124576 h 124346"/>
                <a:gd name="connsiteX17" fmla="*/ 85930 w 87166"/>
                <a:gd name="connsiteY17" fmla="*/ 97552 h 124346"/>
                <a:gd name="connsiteX18" fmla="*/ 83096 w 87166"/>
                <a:gd name="connsiteY18" fmla="*/ 95256 h 124346"/>
                <a:gd name="connsiteX19" fmla="*/ 79552 w 87166"/>
                <a:gd name="connsiteY19" fmla="*/ 99495 h 124346"/>
                <a:gd name="connsiteX20" fmla="*/ 63962 w 87166"/>
                <a:gd name="connsiteY20" fmla="*/ 119631 h 124346"/>
                <a:gd name="connsiteX21" fmla="*/ 57761 w 87166"/>
                <a:gd name="connsiteY21" fmla="*/ 110446 h 124346"/>
                <a:gd name="connsiteX22" fmla="*/ 58824 w 87166"/>
                <a:gd name="connsiteY22" fmla="*/ 102498 h 124346"/>
                <a:gd name="connsiteX23" fmla="*/ 59710 w 87166"/>
                <a:gd name="connsiteY23" fmla="*/ 97022 h 124346"/>
                <a:gd name="connsiteX24" fmla="*/ 31008 w 87166"/>
                <a:gd name="connsiteY24" fmla="*/ 78300 h 124346"/>
                <a:gd name="connsiteX25" fmla="*/ 45713 w 87166"/>
                <a:gd name="connsiteY25" fmla="*/ 66642 h 124346"/>
                <a:gd name="connsiteX26" fmla="*/ 73529 w 87166"/>
                <a:gd name="connsiteY26" fmla="*/ 49863 h 124346"/>
                <a:gd name="connsiteX27" fmla="*/ 79375 w 87166"/>
                <a:gd name="connsiteY27" fmla="*/ 52159 h 124346"/>
                <a:gd name="connsiteX28" fmla="*/ 70162 w 87166"/>
                <a:gd name="connsiteY28" fmla="*/ 62050 h 124346"/>
                <a:gd name="connsiteX29" fmla="*/ 77249 w 87166"/>
                <a:gd name="connsiteY29" fmla="*/ 68585 h 124346"/>
                <a:gd name="connsiteX30" fmla="*/ 87348 w 87166"/>
                <a:gd name="connsiteY30" fmla="*/ 57281 h 124346"/>
                <a:gd name="connsiteX31" fmla="*/ 73706 w 87166"/>
                <a:gd name="connsiteY31" fmla="*/ 44917 h 124346"/>
                <a:gd name="connsiteX32" fmla="*/ 45359 w 87166"/>
                <a:gd name="connsiteY32" fmla="*/ 60460 h 124346"/>
                <a:gd name="connsiteX33" fmla="*/ 24807 w 87166"/>
                <a:gd name="connsiteY33" fmla="*/ 76004 h 124346"/>
                <a:gd name="connsiteX34" fmla="*/ 42347 w 87166"/>
                <a:gd name="connsiteY34" fmla="*/ 552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347" y="5529"/>
                  </a:moveTo>
                  <a:cubicBezTo>
                    <a:pt x="42524" y="5176"/>
                    <a:pt x="43056" y="2880"/>
                    <a:pt x="43056" y="2703"/>
                  </a:cubicBezTo>
                  <a:cubicBezTo>
                    <a:pt x="43056" y="1820"/>
                    <a:pt x="42347" y="230"/>
                    <a:pt x="40221" y="230"/>
                  </a:cubicBezTo>
                  <a:cubicBezTo>
                    <a:pt x="36678" y="230"/>
                    <a:pt x="21973" y="1643"/>
                    <a:pt x="17544" y="1996"/>
                  </a:cubicBezTo>
                  <a:cubicBezTo>
                    <a:pt x="16126" y="2173"/>
                    <a:pt x="13646" y="2350"/>
                    <a:pt x="13646" y="6059"/>
                  </a:cubicBezTo>
                  <a:cubicBezTo>
                    <a:pt x="13646" y="8532"/>
                    <a:pt x="16126" y="8532"/>
                    <a:pt x="18252" y="8532"/>
                  </a:cubicBezTo>
                  <a:cubicBezTo>
                    <a:pt x="26756" y="8532"/>
                    <a:pt x="26756" y="9768"/>
                    <a:pt x="26756" y="11181"/>
                  </a:cubicBezTo>
                  <a:cubicBezTo>
                    <a:pt x="26756" y="12418"/>
                    <a:pt x="26402" y="13477"/>
                    <a:pt x="26048" y="15067"/>
                  </a:cubicBezTo>
                  <a:lnTo>
                    <a:pt x="1067" y="115039"/>
                  </a:lnTo>
                  <a:cubicBezTo>
                    <a:pt x="181" y="118218"/>
                    <a:pt x="181" y="118571"/>
                    <a:pt x="181" y="118924"/>
                  </a:cubicBezTo>
                  <a:cubicBezTo>
                    <a:pt x="181" y="121574"/>
                    <a:pt x="2307" y="124576"/>
                    <a:pt x="6205" y="124576"/>
                  </a:cubicBezTo>
                  <a:cubicBezTo>
                    <a:pt x="10988" y="124576"/>
                    <a:pt x="13292" y="121044"/>
                    <a:pt x="14355" y="117158"/>
                  </a:cubicBezTo>
                  <a:cubicBezTo>
                    <a:pt x="14709" y="116452"/>
                    <a:pt x="22327" y="85365"/>
                    <a:pt x="23036" y="82892"/>
                  </a:cubicBezTo>
                  <a:cubicBezTo>
                    <a:pt x="35615" y="84129"/>
                    <a:pt x="45713" y="88191"/>
                    <a:pt x="45713" y="97376"/>
                  </a:cubicBezTo>
                  <a:cubicBezTo>
                    <a:pt x="45713" y="98259"/>
                    <a:pt x="45713" y="99142"/>
                    <a:pt x="45359" y="100908"/>
                  </a:cubicBezTo>
                  <a:cubicBezTo>
                    <a:pt x="44650" y="103558"/>
                    <a:pt x="44650" y="104441"/>
                    <a:pt x="44650" y="106384"/>
                  </a:cubicBezTo>
                  <a:cubicBezTo>
                    <a:pt x="44650" y="118924"/>
                    <a:pt x="54926" y="124576"/>
                    <a:pt x="63430" y="124576"/>
                  </a:cubicBezTo>
                  <a:cubicBezTo>
                    <a:pt x="80615" y="124576"/>
                    <a:pt x="85930" y="97729"/>
                    <a:pt x="85930" y="97552"/>
                  </a:cubicBezTo>
                  <a:cubicBezTo>
                    <a:pt x="85930" y="95256"/>
                    <a:pt x="83627" y="95256"/>
                    <a:pt x="83096" y="95256"/>
                  </a:cubicBezTo>
                  <a:cubicBezTo>
                    <a:pt x="80615" y="95256"/>
                    <a:pt x="80438" y="96139"/>
                    <a:pt x="79552" y="99495"/>
                  </a:cubicBezTo>
                  <a:cubicBezTo>
                    <a:pt x="77426" y="107090"/>
                    <a:pt x="72643" y="119631"/>
                    <a:pt x="63962" y="119631"/>
                  </a:cubicBezTo>
                  <a:cubicBezTo>
                    <a:pt x="59178" y="119631"/>
                    <a:pt x="57761" y="115215"/>
                    <a:pt x="57761" y="110446"/>
                  </a:cubicBezTo>
                  <a:cubicBezTo>
                    <a:pt x="57761" y="107443"/>
                    <a:pt x="57761" y="107090"/>
                    <a:pt x="58824" y="102498"/>
                  </a:cubicBezTo>
                  <a:cubicBezTo>
                    <a:pt x="59001" y="101968"/>
                    <a:pt x="59710" y="98965"/>
                    <a:pt x="59710" y="97022"/>
                  </a:cubicBezTo>
                  <a:cubicBezTo>
                    <a:pt x="59710" y="81303"/>
                    <a:pt x="38449" y="78830"/>
                    <a:pt x="31008" y="78300"/>
                  </a:cubicBezTo>
                  <a:cubicBezTo>
                    <a:pt x="36146" y="75121"/>
                    <a:pt x="42701" y="69292"/>
                    <a:pt x="45713" y="66642"/>
                  </a:cubicBezTo>
                  <a:cubicBezTo>
                    <a:pt x="54749" y="58164"/>
                    <a:pt x="63607" y="49863"/>
                    <a:pt x="73529" y="49863"/>
                  </a:cubicBezTo>
                  <a:cubicBezTo>
                    <a:pt x="75655" y="49863"/>
                    <a:pt x="77958" y="50393"/>
                    <a:pt x="79375" y="52159"/>
                  </a:cubicBezTo>
                  <a:cubicBezTo>
                    <a:pt x="71757" y="53395"/>
                    <a:pt x="70162" y="59401"/>
                    <a:pt x="70162" y="62050"/>
                  </a:cubicBezTo>
                  <a:cubicBezTo>
                    <a:pt x="70162" y="65936"/>
                    <a:pt x="73174" y="68585"/>
                    <a:pt x="77249" y="68585"/>
                  </a:cubicBezTo>
                  <a:cubicBezTo>
                    <a:pt x="82033" y="68585"/>
                    <a:pt x="87348" y="64699"/>
                    <a:pt x="87348" y="57281"/>
                  </a:cubicBezTo>
                  <a:cubicBezTo>
                    <a:pt x="87348" y="51452"/>
                    <a:pt x="83096" y="44917"/>
                    <a:pt x="73706" y="44917"/>
                  </a:cubicBezTo>
                  <a:cubicBezTo>
                    <a:pt x="63607" y="44917"/>
                    <a:pt x="54394" y="52159"/>
                    <a:pt x="45359" y="60460"/>
                  </a:cubicBezTo>
                  <a:cubicBezTo>
                    <a:pt x="37918" y="67526"/>
                    <a:pt x="32071" y="73001"/>
                    <a:pt x="24807" y="76004"/>
                  </a:cubicBezTo>
                  <a:lnTo>
                    <a:pt x="42347" y="55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2" name="자유형: 도형 3561">
              <a:extLst>
                <a:ext uri="{FF2B5EF4-FFF2-40B4-BE49-F238E27FC236}">
                  <a16:creationId xmlns:a16="http://schemas.microsoft.com/office/drawing/2014/main" id="{85CAA81C-F84D-2B08-7440-CD7F2B025F7C}"/>
                </a:ext>
              </a:extLst>
            </p:cNvPr>
            <p:cNvSpPr/>
            <p:nvPr>
              <p:custDataLst>
                <p:tags r:id="rId272"/>
              </p:custDataLst>
            </p:nvPr>
          </p:nvSpPr>
          <p:spPr>
            <a:xfrm>
              <a:off x="5067376" y="6986351"/>
              <a:ext cx="29612" cy="75445"/>
            </a:xfrm>
            <a:custGeom>
              <a:avLst/>
              <a:gdLst>
                <a:gd name="connsiteX0" fmla="*/ 29798 w 29612"/>
                <a:gd name="connsiteY0" fmla="*/ 26729 h 75445"/>
                <a:gd name="connsiteX1" fmla="*/ 13600 w 29612"/>
                <a:gd name="connsiteY1" fmla="*/ 234 h 75445"/>
                <a:gd name="connsiteX2" fmla="*/ 186 w 29612"/>
                <a:gd name="connsiteY2" fmla="*/ 13608 h 75445"/>
                <a:gd name="connsiteX3" fmla="*/ 13600 w 29612"/>
                <a:gd name="connsiteY3" fmla="*/ 26981 h 75445"/>
                <a:gd name="connsiteX4" fmla="*/ 22459 w 29612"/>
                <a:gd name="connsiteY4" fmla="*/ 23701 h 75445"/>
                <a:gd name="connsiteX5" fmla="*/ 23724 w 29612"/>
                <a:gd name="connsiteY5" fmla="*/ 22944 h 75445"/>
                <a:gd name="connsiteX6" fmla="*/ 24230 w 29612"/>
                <a:gd name="connsiteY6" fmla="*/ 26729 h 75445"/>
                <a:gd name="connsiteX7" fmla="*/ 7020 w 29612"/>
                <a:gd name="connsiteY7" fmla="*/ 68867 h 75445"/>
                <a:gd name="connsiteX8" fmla="*/ 4236 w 29612"/>
                <a:gd name="connsiteY8" fmla="*/ 72904 h 75445"/>
                <a:gd name="connsiteX9" fmla="*/ 6767 w 29612"/>
                <a:gd name="connsiteY9" fmla="*/ 75680 h 75445"/>
                <a:gd name="connsiteX10" fmla="*/ 29798 w 29612"/>
                <a:gd name="connsiteY10" fmla="*/ 26729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98" y="26729"/>
                  </a:moveTo>
                  <a:cubicBezTo>
                    <a:pt x="29798" y="10075"/>
                    <a:pt x="23471" y="234"/>
                    <a:pt x="13600" y="234"/>
                  </a:cubicBezTo>
                  <a:cubicBezTo>
                    <a:pt x="5248" y="234"/>
                    <a:pt x="186" y="6542"/>
                    <a:pt x="186" y="13608"/>
                  </a:cubicBezTo>
                  <a:cubicBezTo>
                    <a:pt x="186" y="20420"/>
                    <a:pt x="5248" y="26981"/>
                    <a:pt x="13600" y="26981"/>
                  </a:cubicBezTo>
                  <a:cubicBezTo>
                    <a:pt x="16637" y="26981"/>
                    <a:pt x="19928" y="25972"/>
                    <a:pt x="22459" y="23701"/>
                  </a:cubicBezTo>
                  <a:cubicBezTo>
                    <a:pt x="23218" y="23196"/>
                    <a:pt x="23471" y="22944"/>
                    <a:pt x="23724" y="22944"/>
                  </a:cubicBezTo>
                  <a:cubicBezTo>
                    <a:pt x="23977" y="22944"/>
                    <a:pt x="24230" y="23196"/>
                    <a:pt x="24230" y="26729"/>
                  </a:cubicBezTo>
                  <a:cubicBezTo>
                    <a:pt x="24230" y="45401"/>
                    <a:pt x="15372" y="60540"/>
                    <a:pt x="7020" y="68867"/>
                  </a:cubicBezTo>
                  <a:cubicBezTo>
                    <a:pt x="4236" y="71643"/>
                    <a:pt x="4236" y="72147"/>
                    <a:pt x="4236" y="72904"/>
                  </a:cubicBezTo>
                  <a:cubicBezTo>
                    <a:pt x="4236" y="74670"/>
                    <a:pt x="5501" y="75680"/>
                    <a:pt x="6767" y="75680"/>
                  </a:cubicBezTo>
                  <a:cubicBezTo>
                    <a:pt x="9551" y="75680"/>
                    <a:pt x="29798" y="56251"/>
                    <a:pt x="29798" y="2672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3" name="자유형: 도형 3562">
              <a:extLst>
                <a:ext uri="{FF2B5EF4-FFF2-40B4-BE49-F238E27FC236}">
                  <a16:creationId xmlns:a16="http://schemas.microsoft.com/office/drawing/2014/main" id="{46C71F7E-EBBF-DB33-7B20-A350012FD9B6}"/>
                </a:ext>
              </a:extLst>
            </p:cNvPr>
            <p:cNvSpPr/>
            <p:nvPr>
              <p:custDataLst>
                <p:tags r:id="rId273"/>
              </p:custDataLst>
            </p:nvPr>
          </p:nvSpPr>
          <p:spPr>
            <a:xfrm>
              <a:off x="5411193" y="6837984"/>
              <a:ext cx="140721" cy="180665"/>
            </a:xfrm>
            <a:custGeom>
              <a:avLst/>
              <a:gdLst>
                <a:gd name="connsiteX0" fmla="*/ 139657 w 140721"/>
                <a:gd name="connsiteY0" fmla="*/ 9823 h 180665"/>
                <a:gd name="connsiteX1" fmla="*/ 140922 w 140721"/>
                <a:gd name="connsiteY1" fmla="*/ 5281 h 180665"/>
                <a:gd name="connsiteX2" fmla="*/ 135860 w 140721"/>
                <a:gd name="connsiteY2" fmla="*/ 234 h 180665"/>
                <a:gd name="connsiteX3" fmla="*/ 130039 w 140721"/>
                <a:gd name="connsiteY3" fmla="*/ 6038 h 180665"/>
                <a:gd name="connsiteX4" fmla="*/ 109032 w 140721"/>
                <a:gd name="connsiteY4" fmla="*/ 61549 h 180665"/>
                <a:gd name="connsiteX5" fmla="*/ 32091 w 140721"/>
                <a:gd name="connsiteY5" fmla="*/ 61549 h 180665"/>
                <a:gd name="connsiteX6" fmla="*/ 11084 w 140721"/>
                <a:gd name="connsiteY6" fmla="*/ 6038 h 180665"/>
                <a:gd name="connsiteX7" fmla="*/ 5262 w 140721"/>
                <a:gd name="connsiteY7" fmla="*/ 234 h 180665"/>
                <a:gd name="connsiteX8" fmla="*/ 201 w 140721"/>
                <a:gd name="connsiteY8" fmla="*/ 5281 h 180665"/>
                <a:gd name="connsiteX9" fmla="*/ 1719 w 140721"/>
                <a:gd name="connsiteY9" fmla="*/ 9823 h 180665"/>
                <a:gd name="connsiteX10" fmla="*/ 64740 w 140721"/>
                <a:gd name="connsiteY10" fmla="*/ 175096 h 180665"/>
                <a:gd name="connsiteX11" fmla="*/ 70561 w 140721"/>
                <a:gd name="connsiteY11" fmla="*/ 180900 h 180665"/>
                <a:gd name="connsiteX12" fmla="*/ 76129 w 140721"/>
                <a:gd name="connsiteY12" fmla="*/ 175601 h 180665"/>
                <a:gd name="connsiteX13" fmla="*/ 139657 w 140721"/>
                <a:gd name="connsiteY13" fmla="*/ 9823 h 180665"/>
                <a:gd name="connsiteX14" fmla="*/ 36140 w 140721"/>
                <a:gd name="connsiteY14" fmla="*/ 71643 h 180665"/>
                <a:gd name="connsiteX15" fmla="*/ 104983 w 140721"/>
                <a:gd name="connsiteY15" fmla="*/ 71643 h 180665"/>
                <a:gd name="connsiteX16" fmla="*/ 70561 w 140721"/>
                <a:gd name="connsiteY16" fmla="*/ 161471 h 180665"/>
                <a:gd name="connsiteX17" fmla="*/ 36140 w 140721"/>
                <a:gd name="connsiteY17" fmla="*/ 71643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57" y="9823"/>
                  </a:moveTo>
                  <a:cubicBezTo>
                    <a:pt x="140922" y="7047"/>
                    <a:pt x="140922" y="6542"/>
                    <a:pt x="140922" y="5281"/>
                  </a:cubicBezTo>
                  <a:cubicBezTo>
                    <a:pt x="140922" y="2758"/>
                    <a:pt x="138897" y="234"/>
                    <a:pt x="135860" y="234"/>
                  </a:cubicBezTo>
                  <a:cubicBezTo>
                    <a:pt x="132570" y="234"/>
                    <a:pt x="131051" y="3262"/>
                    <a:pt x="130039" y="6038"/>
                  </a:cubicBezTo>
                  <a:lnTo>
                    <a:pt x="109032" y="61549"/>
                  </a:lnTo>
                  <a:lnTo>
                    <a:pt x="32091" y="61549"/>
                  </a:lnTo>
                  <a:lnTo>
                    <a:pt x="11084" y="6038"/>
                  </a:lnTo>
                  <a:cubicBezTo>
                    <a:pt x="9818" y="2505"/>
                    <a:pt x="8553" y="234"/>
                    <a:pt x="5262" y="234"/>
                  </a:cubicBezTo>
                  <a:cubicBezTo>
                    <a:pt x="2731" y="234"/>
                    <a:pt x="201" y="2758"/>
                    <a:pt x="201" y="5281"/>
                  </a:cubicBezTo>
                  <a:cubicBezTo>
                    <a:pt x="201" y="5785"/>
                    <a:pt x="201" y="6290"/>
                    <a:pt x="1719" y="9823"/>
                  </a:cubicBezTo>
                  <a:lnTo>
                    <a:pt x="64740" y="175096"/>
                  </a:lnTo>
                  <a:cubicBezTo>
                    <a:pt x="66006" y="178629"/>
                    <a:pt x="67271" y="180900"/>
                    <a:pt x="70561" y="180900"/>
                  </a:cubicBezTo>
                  <a:cubicBezTo>
                    <a:pt x="74105" y="180900"/>
                    <a:pt x="75117" y="178124"/>
                    <a:pt x="76129" y="175601"/>
                  </a:cubicBezTo>
                  <a:lnTo>
                    <a:pt x="139657" y="9823"/>
                  </a:lnTo>
                  <a:close/>
                  <a:moveTo>
                    <a:pt x="36140" y="71643"/>
                  </a:moveTo>
                  <a:lnTo>
                    <a:pt x="104983" y="71643"/>
                  </a:lnTo>
                  <a:lnTo>
                    <a:pt x="70561" y="161471"/>
                  </a:lnTo>
                  <a:lnTo>
                    <a:pt x="36140" y="716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4" name="자유형: 도형 3563">
              <a:extLst>
                <a:ext uri="{FF2B5EF4-FFF2-40B4-BE49-F238E27FC236}">
                  <a16:creationId xmlns:a16="http://schemas.microsoft.com/office/drawing/2014/main" id="{FBC2F26D-F75D-BB2A-945C-3DB928A8D42F}"/>
                </a:ext>
              </a:extLst>
            </p:cNvPr>
            <p:cNvSpPr/>
            <p:nvPr>
              <p:custDataLst>
                <p:tags r:id="rId274"/>
              </p:custDataLst>
            </p:nvPr>
          </p:nvSpPr>
          <p:spPr>
            <a:xfrm>
              <a:off x="5559143" y="6846311"/>
              <a:ext cx="66817" cy="169563"/>
            </a:xfrm>
            <a:custGeom>
              <a:avLst/>
              <a:gdLst>
                <a:gd name="connsiteX0" fmla="*/ 64746 w 66817"/>
                <a:gd name="connsiteY0" fmla="*/ 9318 h 169563"/>
                <a:gd name="connsiteX1" fmla="*/ 55381 w 66817"/>
                <a:gd name="connsiteY1" fmla="*/ 234 h 169563"/>
                <a:gd name="connsiteX2" fmla="*/ 41714 w 66817"/>
                <a:gd name="connsiteY2" fmla="*/ 13608 h 169563"/>
                <a:gd name="connsiteX3" fmla="*/ 51332 w 66817"/>
                <a:gd name="connsiteY3" fmla="*/ 22691 h 169563"/>
                <a:gd name="connsiteX4" fmla="*/ 64746 w 66817"/>
                <a:gd name="connsiteY4" fmla="*/ 9318 h 169563"/>
                <a:gd name="connsiteX5" fmla="*/ 45510 w 66817"/>
                <a:gd name="connsiteY5" fmla="*/ 104193 h 169563"/>
                <a:gd name="connsiteX6" fmla="*/ 51078 w 66817"/>
                <a:gd name="connsiteY6" fmla="*/ 89558 h 169563"/>
                <a:gd name="connsiteX7" fmla="*/ 54369 w 66817"/>
                <a:gd name="connsiteY7" fmla="*/ 76184 h 169563"/>
                <a:gd name="connsiteX8" fmla="*/ 33615 w 66817"/>
                <a:gd name="connsiteY8" fmla="*/ 55494 h 169563"/>
                <a:gd name="connsiteX9" fmla="*/ 206 w 66817"/>
                <a:gd name="connsiteY9" fmla="*/ 94352 h 169563"/>
                <a:gd name="connsiteX10" fmla="*/ 3243 w 66817"/>
                <a:gd name="connsiteY10" fmla="*/ 96875 h 169563"/>
                <a:gd name="connsiteX11" fmla="*/ 7293 w 66817"/>
                <a:gd name="connsiteY11" fmla="*/ 92333 h 169563"/>
                <a:gd name="connsiteX12" fmla="*/ 32855 w 66817"/>
                <a:gd name="connsiteY12" fmla="*/ 61045 h 169563"/>
                <a:gd name="connsiteX13" fmla="*/ 39183 w 66817"/>
                <a:gd name="connsiteY13" fmla="*/ 69119 h 169563"/>
                <a:gd name="connsiteX14" fmla="*/ 36399 w 66817"/>
                <a:gd name="connsiteY14" fmla="*/ 82240 h 169563"/>
                <a:gd name="connsiteX15" fmla="*/ 18935 w 66817"/>
                <a:gd name="connsiteY15" fmla="*/ 128921 h 169563"/>
                <a:gd name="connsiteX16" fmla="*/ 13114 w 66817"/>
                <a:gd name="connsiteY16" fmla="*/ 149107 h 169563"/>
                <a:gd name="connsiteX17" fmla="*/ 33868 w 66817"/>
                <a:gd name="connsiteY17" fmla="*/ 169797 h 169563"/>
                <a:gd name="connsiteX18" fmla="*/ 67024 w 66817"/>
                <a:gd name="connsiteY18" fmla="*/ 130939 h 169563"/>
                <a:gd name="connsiteX19" fmla="*/ 63986 w 66817"/>
                <a:gd name="connsiteY19" fmla="*/ 128416 h 169563"/>
                <a:gd name="connsiteX20" fmla="*/ 60190 w 66817"/>
                <a:gd name="connsiteY20" fmla="*/ 132958 h 169563"/>
                <a:gd name="connsiteX21" fmla="*/ 34374 w 66817"/>
                <a:gd name="connsiteY21" fmla="*/ 164246 h 169563"/>
                <a:gd name="connsiteX22" fmla="*/ 28300 w 66817"/>
                <a:gd name="connsiteY22" fmla="*/ 155919 h 169563"/>
                <a:gd name="connsiteX23" fmla="*/ 35640 w 66817"/>
                <a:gd name="connsiteY23" fmla="*/ 130687 h 169563"/>
                <a:gd name="connsiteX24" fmla="*/ 45510 w 66817"/>
                <a:gd name="connsiteY24" fmla="*/ 10419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46" y="9318"/>
                  </a:moveTo>
                  <a:cubicBezTo>
                    <a:pt x="64746" y="4271"/>
                    <a:pt x="61202" y="234"/>
                    <a:pt x="55381" y="234"/>
                  </a:cubicBezTo>
                  <a:cubicBezTo>
                    <a:pt x="48547" y="234"/>
                    <a:pt x="41714" y="6795"/>
                    <a:pt x="41714" y="13608"/>
                  </a:cubicBezTo>
                  <a:cubicBezTo>
                    <a:pt x="41714" y="18402"/>
                    <a:pt x="45257" y="22691"/>
                    <a:pt x="51332" y="22691"/>
                  </a:cubicBezTo>
                  <a:cubicBezTo>
                    <a:pt x="57153" y="22691"/>
                    <a:pt x="64746" y="16888"/>
                    <a:pt x="64746" y="9318"/>
                  </a:cubicBezTo>
                  <a:close/>
                  <a:moveTo>
                    <a:pt x="45510" y="104193"/>
                  </a:moveTo>
                  <a:cubicBezTo>
                    <a:pt x="48547" y="96875"/>
                    <a:pt x="48547" y="96370"/>
                    <a:pt x="51078" y="89558"/>
                  </a:cubicBezTo>
                  <a:cubicBezTo>
                    <a:pt x="53103" y="84511"/>
                    <a:pt x="54369" y="80979"/>
                    <a:pt x="54369" y="76184"/>
                  </a:cubicBezTo>
                  <a:cubicBezTo>
                    <a:pt x="54369" y="64830"/>
                    <a:pt x="46270" y="55494"/>
                    <a:pt x="33615" y="55494"/>
                  </a:cubicBezTo>
                  <a:cubicBezTo>
                    <a:pt x="9824" y="55494"/>
                    <a:pt x="206" y="92081"/>
                    <a:pt x="206" y="94352"/>
                  </a:cubicBezTo>
                  <a:cubicBezTo>
                    <a:pt x="206" y="96875"/>
                    <a:pt x="2737" y="96875"/>
                    <a:pt x="3243" y="96875"/>
                  </a:cubicBezTo>
                  <a:cubicBezTo>
                    <a:pt x="5774" y="96875"/>
                    <a:pt x="6027" y="96370"/>
                    <a:pt x="7293" y="92333"/>
                  </a:cubicBezTo>
                  <a:cubicBezTo>
                    <a:pt x="14126" y="68615"/>
                    <a:pt x="24250" y="61045"/>
                    <a:pt x="32855" y="61045"/>
                  </a:cubicBezTo>
                  <a:cubicBezTo>
                    <a:pt x="34880" y="61045"/>
                    <a:pt x="39183" y="61045"/>
                    <a:pt x="39183" y="69119"/>
                  </a:cubicBezTo>
                  <a:cubicBezTo>
                    <a:pt x="39183" y="74418"/>
                    <a:pt x="37411" y="79717"/>
                    <a:pt x="36399" y="82240"/>
                  </a:cubicBezTo>
                  <a:cubicBezTo>
                    <a:pt x="34374" y="88801"/>
                    <a:pt x="22985" y="118071"/>
                    <a:pt x="18935" y="128921"/>
                  </a:cubicBezTo>
                  <a:cubicBezTo>
                    <a:pt x="16404" y="135481"/>
                    <a:pt x="13114" y="143808"/>
                    <a:pt x="13114" y="149107"/>
                  </a:cubicBezTo>
                  <a:cubicBezTo>
                    <a:pt x="13114" y="160966"/>
                    <a:pt x="21719" y="169797"/>
                    <a:pt x="33868" y="169797"/>
                  </a:cubicBezTo>
                  <a:cubicBezTo>
                    <a:pt x="57659" y="169797"/>
                    <a:pt x="67024" y="133210"/>
                    <a:pt x="67024" y="130939"/>
                  </a:cubicBezTo>
                  <a:cubicBezTo>
                    <a:pt x="67024" y="128416"/>
                    <a:pt x="64746" y="128416"/>
                    <a:pt x="63986" y="128416"/>
                  </a:cubicBezTo>
                  <a:cubicBezTo>
                    <a:pt x="61455" y="128416"/>
                    <a:pt x="61455" y="129173"/>
                    <a:pt x="60190" y="132958"/>
                  </a:cubicBezTo>
                  <a:cubicBezTo>
                    <a:pt x="55634" y="148854"/>
                    <a:pt x="47282" y="164246"/>
                    <a:pt x="34374" y="164246"/>
                  </a:cubicBezTo>
                  <a:cubicBezTo>
                    <a:pt x="30071" y="164246"/>
                    <a:pt x="28300" y="161723"/>
                    <a:pt x="28300" y="155919"/>
                  </a:cubicBezTo>
                  <a:cubicBezTo>
                    <a:pt x="28300" y="149611"/>
                    <a:pt x="29818" y="146079"/>
                    <a:pt x="35640" y="130687"/>
                  </a:cubicBezTo>
                  <a:lnTo>
                    <a:pt x="45510" y="1041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457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61.3444"/>
  <p:tag name="ORIGINALWIDTH" val=" 454.8853"/>
  <p:tag name="OUTPUTTYPE" val="SVG"/>
  <p:tag name="IGUANATEXVERSION" val="162"/>
  <p:tag name="LATEXADDIN" val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\\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/>
  <p:tag name="IGUANATEXSIZE" val="20"/>
  <p:tag name="IGUANATEXCURSOR" val="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2629"/>
  <p:tag name="ORIGINALWIDTH" val=" 13.2602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167"/>
  <p:tag name="ORIGINALWIDTH" val=" 4.288913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31692"/>
  <p:tag name="ORIGINALWIDTH" val=" 7.073451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875444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4.263996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399737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589033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27671"/>
  <p:tag name="ORIGINALWIDTH" val=" 6.625146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2629"/>
  <p:tag name="ORIGINALWIDTH" val=" 13.26025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167"/>
  <p:tag name="ORIGINALWIDTH" val=" 4.288913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2609"/>
  <p:tag name="ORIGINALWIDTH" val=" 5.430873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31692"/>
  <p:tag name="ORIGINALWIDTH" val=" 7.073451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399737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875444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4.263996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9.982534"/>
  <p:tag name="LATEXADDIN" val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\\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/>
  <p:tag name="IGUANATEXSIZE" val="20"/>
  <p:tag name="IGUANATEXCURSOR" val="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27071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7308"/>
  <p:tag name="ORIGINALWIDTH" val=" 5.111796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907834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2.782531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2609"/>
  <p:tag name="ORIGINALWIDTH" val=" 5.430873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399737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27071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7308"/>
  <p:tag name="ORIGINALWIDTH" val=" 5.111796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589033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8.159397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27071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7308"/>
  <p:tag name="ORIGINALWIDTH" val=" 5.111796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907834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2.782531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4.224122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4398"/>
  <p:tag name="ORIGINALWIDTH" val=" 1.05603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82565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36442"/>
  <p:tag name="ORIGINALWIDTH" val=" 3.058505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4398"/>
  <p:tag name="ORIGINALWIDTH" val=" 1.05603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27671"/>
  <p:tag name="ORIGINALWIDTH" val=" 6.625146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2629"/>
  <p:tag name="ORIGINALWIDTH" val=" 13.26025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167"/>
  <p:tag name="ORIGINALWIDTH" val=" 4.288913"/>
  <p:tag name="EMFCHILD" val="Tru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Woong</dc:creator>
  <cp:lastModifiedBy>Woong</cp:lastModifiedBy>
  <cp:revision>2</cp:revision>
  <dcterms:created xsi:type="dcterms:W3CDTF">2025-04-11T12:32:43Z</dcterms:created>
  <dcterms:modified xsi:type="dcterms:W3CDTF">2025-04-11T12:51:00Z</dcterms:modified>
</cp:coreProperties>
</file>